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0" r:id="rId4"/>
    <p:sldId id="264" r:id="rId5"/>
    <p:sldId id="265" r:id="rId6"/>
    <p:sldId id="266" r:id="rId7"/>
    <p:sldId id="267" r:id="rId8"/>
    <p:sldId id="258" r:id="rId9"/>
    <p:sldId id="263" r:id="rId10"/>
    <p:sldId id="259" r:id="rId11"/>
    <p:sldId id="261" r:id="rId12"/>
    <p:sldId id="262" r:id="rId13"/>
    <p:sldId id="268" r:id="rId14"/>
  </p:sldIdLst>
  <p:sldSz cx="9144000" cy="6858000" type="screen4x3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2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F16E2-EC7D-45F6-88E2-6C72D3973810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8DFD8-46C4-4AFF-A310-66C1D28763F3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06338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8DFD8-46C4-4AFF-A310-66C1D28763F3}" type="slidenum">
              <a:rPr lang="es-GT" smtClean="0"/>
              <a:t>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77026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8DFD8-46C4-4AFF-A310-66C1D28763F3}" type="slidenum">
              <a:rPr lang="es-GT" smtClean="0"/>
              <a:t>11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51925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8DFD8-46C4-4AFF-A310-66C1D28763F3}" type="slidenum">
              <a:rPr lang="es-GT" smtClean="0"/>
              <a:t>12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11136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0892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779222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99832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673655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01331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676211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98166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810897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67486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075095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5405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359D8-8F7D-4089-8E20-22FEEB24B9F3}" type="datetimeFigureOut">
              <a:rPr lang="es-GT" smtClean="0"/>
              <a:t>20/02/2014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AFFE5-AABB-4A51-ABDA-1B31828E36E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99952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9272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ABORDAJE INTEGRAL , Para la </a:t>
            </a:r>
            <a:r>
              <a:rPr lang="en-US" dirty="0" err="1" smtClean="0"/>
              <a:t>prevencion</a:t>
            </a:r>
            <a:r>
              <a:rPr lang="en-US" dirty="0" smtClean="0"/>
              <a:t> y </a:t>
            </a:r>
            <a:r>
              <a:rPr lang="en-US" dirty="0" err="1" smtClean="0"/>
              <a:t>eliminacion</a:t>
            </a:r>
            <a:r>
              <a:rPr lang="en-US" dirty="0" smtClean="0"/>
              <a:t> de la malaria.</a:t>
            </a:r>
            <a:endParaRPr lang="es-GT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Ministerio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salud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Departamento</a:t>
            </a:r>
            <a:r>
              <a:rPr lang="en-US" dirty="0" smtClean="0">
                <a:solidFill>
                  <a:schemeClr val="tx1"/>
                </a:solidFill>
              </a:rPr>
              <a:t> de control de </a:t>
            </a:r>
            <a:r>
              <a:rPr lang="en-US" dirty="0" err="1" smtClean="0">
                <a:solidFill>
                  <a:schemeClr val="tx1"/>
                </a:solidFill>
              </a:rPr>
              <a:t>vectores</a:t>
            </a:r>
            <a:r>
              <a:rPr lang="en-US" dirty="0" smtClean="0">
                <a:solidFill>
                  <a:schemeClr val="tx1"/>
                </a:solidFill>
              </a:rPr>
              <a:t>, Panama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2014</a:t>
            </a:r>
            <a:endParaRPr lang="es-G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54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578708" y="1050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Componente</a:t>
            </a:r>
            <a:r>
              <a:rPr lang="en-US" dirty="0" smtClean="0"/>
              <a:t> </a:t>
            </a:r>
            <a:r>
              <a:rPr lang="en-US" dirty="0" err="1" smtClean="0"/>
              <a:t>vectoria</a:t>
            </a:r>
            <a:r>
              <a:rPr lang="en-US" dirty="0" err="1"/>
              <a:t>l</a:t>
            </a:r>
            <a:endParaRPr lang="es-GT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574589" y="1752600"/>
            <a:ext cx="8229600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 smtClean="0"/>
              <a:t>Control de </a:t>
            </a:r>
            <a:r>
              <a:rPr lang="en-US" dirty="0" err="1" smtClean="0"/>
              <a:t>criaderos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 smtClean="0"/>
              <a:t>Control de </a:t>
            </a:r>
            <a:r>
              <a:rPr lang="en-US" dirty="0" err="1" smtClean="0"/>
              <a:t>poblaciones</a:t>
            </a:r>
            <a:r>
              <a:rPr lang="en-US" dirty="0" smtClean="0"/>
              <a:t> </a:t>
            </a:r>
            <a:r>
              <a:rPr lang="en-US" dirty="0" err="1" smtClean="0"/>
              <a:t>adulta</a:t>
            </a:r>
            <a:r>
              <a:rPr lang="en-US" dirty="0" smtClean="0"/>
              <a:t> de </a:t>
            </a:r>
            <a:r>
              <a:rPr lang="en-US" dirty="0" err="1" smtClean="0"/>
              <a:t>anofelinos</a:t>
            </a:r>
            <a:r>
              <a:rPr lang="en-US" dirty="0" smtClean="0"/>
              <a:t>.</a:t>
            </a:r>
          </a:p>
          <a:p>
            <a:pPr lvl="2"/>
            <a:r>
              <a:rPr lang="en-US" sz="4400" dirty="0" err="1" smtClean="0"/>
              <a:t>Rociado</a:t>
            </a:r>
            <a:r>
              <a:rPr lang="en-US" sz="4400" dirty="0" smtClean="0"/>
              <a:t> </a:t>
            </a:r>
            <a:r>
              <a:rPr lang="en-US" sz="4400" dirty="0" err="1" smtClean="0"/>
              <a:t>intradomiciliar</a:t>
            </a:r>
            <a:r>
              <a:rPr lang="en-US" sz="4400" dirty="0" smtClean="0"/>
              <a:t>,</a:t>
            </a:r>
          </a:p>
          <a:p>
            <a:pPr lvl="2"/>
            <a:r>
              <a:rPr lang="en-US" sz="4400" dirty="0" err="1" smtClean="0"/>
              <a:t>Nebulizaciones</a:t>
            </a:r>
            <a:r>
              <a:rPr lang="en-US" sz="4400" dirty="0" smtClean="0"/>
              <a:t> </a:t>
            </a:r>
            <a:r>
              <a:rPr lang="en-US" sz="4400" dirty="0" err="1" smtClean="0"/>
              <a:t>espaciales</a:t>
            </a:r>
            <a:endParaRPr lang="es-GT" sz="4400" dirty="0"/>
          </a:p>
        </p:txBody>
      </p:sp>
    </p:spTree>
    <p:extLst>
      <p:ext uri="{BB962C8B-B14F-4D97-AF65-F5344CB8AC3E}">
        <p14:creationId xmlns:p14="http://schemas.microsoft.com/office/powerpoint/2010/main" val="282509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Limitaciones</a:t>
            </a:r>
            <a:endParaRPr lang="es-GT" sz="4000" dirty="0"/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381000" y="1378808"/>
            <a:ext cx="8229600" cy="4336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err="1" smtClean="0"/>
              <a:t>Recurso</a:t>
            </a:r>
            <a:r>
              <a:rPr lang="en-US" sz="3600" dirty="0" smtClean="0"/>
              <a:t> </a:t>
            </a:r>
            <a:r>
              <a:rPr lang="en-US" sz="3600" dirty="0" err="1" smtClean="0"/>
              <a:t>humano</a:t>
            </a:r>
            <a:r>
              <a:rPr lang="en-US" sz="3600" dirty="0" smtClean="0"/>
              <a:t> </a:t>
            </a:r>
            <a:r>
              <a:rPr lang="en-US" sz="3600" dirty="0" err="1" smtClean="0"/>
              <a:t>capacitado</a:t>
            </a:r>
            <a:endParaRPr lang="en-US" sz="3600" dirty="0" smtClean="0"/>
          </a:p>
          <a:p>
            <a:pPr algn="l"/>
            <a:r>
              <a:rPr lang="en-US" sz="3600" dirty="0" err="1" smtClean="0"/>
              <a:t>Obstaculo</a:t>
            </a:r>
            <a:r>
              <a:rPr lang="en-US" sz="3600" dirty="0" smtClean="0"/>
              <a:t> para </a:t>
            </a:r>
            <a:r>
              <a:rPr lang="en-US" sz="3600" dirty="0" err="1" smtClean="0"/>
              <a:t>utilizacion</a:t>
            </a:r>
            <a:r>
              <a:rPr lang="en-US" sz="3600" dirty="0" smtClean="0"/>
              <a:t> </a:t>
            </a:r>
            <a:r>
              <a:rPr lang="en-US" sz="3600" dirty="0" err="1" smtClean="0"/>
              <a:t>pruebas</a:t>
            </a:r>
            <a:r>
              <a:rPr lang="en-US" sz="3600" dirty="0" smtClean="0"/>
              <a:t> </a:t>
            </a:r>
            <a:r>
              <a:rPr lang="en-US" sz="3600" dirty="0" err="1" smtClean="0"/>
              <a:t>rapidas</a:t>
            </a:r>
            <a:endParaRPr lang="en-US" sz="3600" dirty="0" smtClean="0"/>
          </a:p>
          <a:p>
            <a:pPr algn="l"/>
            <a:r>
              <a:rPr lang="en-US" sz="3600" dirty="0" err="1" smtClean="0"/>
              <a:t>Falta</a:t>
            </a:r>
            <a:r>
              <a:rPr lang="en-US" sz="3600" dirty="0" smtClean="0"/>
              <a:t> </a:t>
            </a:r>
            <a:r>
              <a:rPr lang="en-US" sz="3600" dirty="0" smtClean="0"/>
              <a:t>de supervision</a:t>
            </a:r>
          </a:p>
          <a:p>
            <a:pPr algn="l"/>
            <a:r>
              <a:rPr lang="en-US" sz="3600" dirty="0" err="1" smtClean="0"/>
              <a:t>Falta</a:t>
            </a:r>
            <a:r>
              <a:rPr lang="en-US" sz="3600" dirty="0" smtClean="0"/>
              <a:t> de  </a:t>
            </a:r>
            <a:r>
              <a:rPr lang="en-US" sz="3600" dirty="0" err="1" smtClean="0"/>
              <a:t>equipos</a:t>
            </a:r>
            <a:r>
              <a:rPr lang="en-US" sz="3600" dirty="0" smtClean="0"/>
              <a:t> y </a:t>
            </a:r>
            <a:r>
              <a:rPr lang="en-US" sz="3600" dirty="0" err="1" smtClean="0"/>
              <a:t>medios</a:t>
            </a:r>
            <a:r>
              <a:rPr lang="en-US" sz="3600" dirty="0" smtClean="0"/>
              <a:t> de </a:t>
            </a:r>
            <a:r>
              <a:rPr lang="en-US" sz="3600" dirty="0" err="1" smtClean="0"/>
              <a:t>transporte</a:t>
            </a:r>
            <a:endParaRPr lang="en-US" sz="3600" dirty="0" smtClean="0"/>
          </a:p>
          <a:p>
            <a:endParaRPr lang="es-GT" sz="3600" dirty="0"/>
          </a:p>
        </p:txBody>
      </p:sp>
    </p:spTree>
    <p:extLst>
      <p:ext uri="{BB962C8B-B14F-4D97-AF65-F5344CB8AC3E}">
        <p14:creationId xmlns:p14="http://schemas.microsoft.com/office/powerpoint/2010/main" val="29881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Oportunidades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s-GT" dirty="0"/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457200" y="1524000"/>
            <a:ext cx="8229600" cy="4715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dirty="0" smtClean="0"/>
          </a:p>
          <a:p>
            <a:pPr algn="l"/>
            <a:endParaRPr lang="en-US" sz="4000" dirty="0"/>
          </a:p>
          <a:p>
            <a:pPr algn="l"/>
            <a:r>
              <a:rPr lang="en-US" sz="4000" dirty="0" err="1" smtClean="0"/>
              <a:t>Coordinacion</a:t>
            </a:r>
            <a:r>
              <a:rPr lang="en-US" sz="4000" dirty="0" smtClean="0"/>
              <a:t> </a:t>
            </a:r>
            <a:r>
              <a:rPr lang="en-US" sz="4000" dirty="0" smtClean="0"/>
              <a:t>con </a:t>
            </a:r>
            <a:r>
              <a:rPr lang="en-US" sz="4000" dirty="0" err="1" smtClean="0"/>
              <a:t>Parteras</a:t>
            </a:r>
            <a:r>
              <a:rPr lang="en-US" sz="4000" dirty="0" smtClean="0"/>
              <a:t> </a:t>
            </a:r>
            <a:r>
              <a:rPr lang="en-US" sz="4000" dirty="0" smtClean="0"/>
              <a:t>y </a:t>
            </a:r>
            <a:r>
              <a:rPr lang="en-US" sz="4000" dirty="0" smtClean="0"/>
              <a:t>*</a:t>
            </a:r>
            <a:r>
              <a:rPr lang="en-US" sz="4000" dirty="0" err="1" smtClean="0"/>
              <a:t>N</a:t>
            </a:r>
            <a:r>
              <a:rPr lang="en-US" sz="4000" dirty="0" err="1" smtClean="0"/>
              <a:t>eles</a:t>
            </a:r>
            <a:endParaRPr lang="en-US" sz="4000" dirty="0" smtClean="0"/>
          </a:p>
          <a:p>
            <a:pPr algn="l"/>
            <a:r>
              <a:rPr lang="en-US" sz="4000" dirty="0" smtClean="0"/>
              <a:t>En la </a:t>
            </a:r>
            <a:r>
              <a:rPr lang="en-US" sz="4000" dirty="0" err="1" smtClean="0"/>
              <a:t>comarca</a:t>
            </a:r>
            <a:r>
              <a:rPr lang="en-US" sz="4000" dirty="0" smtClean="0"/>
              <a:t> </a:t>
            </a:r>
            <a:r>
              <a:rPr lang="en-US" sz="4000" dirty="0" err="1"/>
              <a:t>M</a:t>
            </a:r>
            <a:r>
              <a:rPr lang="en-US" sz="4000" dirty="0" err="1" smtClean="0"/>
              <a:t>adugandi</a:t>
            </a:r>
            <a:endParaRPr lang="en-US" sz="4000" dirty="0" smtClean="0"/>
          </a:p>
          <a:p>
            <a:pPr algn="l"/>
            <a:endParaRPr lang="en-US" sz="4000" dirty="0"/>
          </a:p>
          <a:p>
            <a:pPr algn="l"/>
            <a:endParaRPr lang="en-US" sz="4000" dirty="0" smtClean="0"/>
          </a:p>
          <a:p>
            <a:pPr algn="l"/>
            <a:endParaRPr lang="en-US" sz="4000" dirty="0"/>
          </a:p>
          <a:p>
            <a:pPr algn="l"/>
            <a:endParaRPr lang="en-US" sz="4000" dirty="0" smtClean="0"/>
          </a:p>
          <a:p>
            <a:pPr algn="l"/>
            <a:endParaRPr lang="en-US" sz="4000" dirty="0"/>
          </a:p>
          <a:p>
            <a:pPr algn="l"/>
            <a:r>
              <a:rPr lang="en-US" sz="2400" dirty="0" smtClean="0"/>
              <a:t>*medicos </a:t>
            </a:r>
            <a:r>
              <a:rPr lang="en-US" sz="2400" dirty="0" err="1" smtClean="0"/>
              <a:t>tradicionales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s-GT" sz="4000" dirty="0"/>
          </a:p>
        </p:txBody>
      </p:sp>
    </p:spTree>
    <p:extLst>
      <p:ext uri="{BB962C8B-B14F-4D97-AF65-F5344CB8AC3E}">
        <p14:creationId xmlns:p14="http://schemas.microsoft.com/office/powerpoint/2010/main" val="70899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16362"/>
          </a:xfrm>
        </p:spPr>
        <p:txBody>
          <a:bodyPr>
            <a:normAutofit/>
          </a:bodyPr>
          <a:lstStyle/>
          <a:p>
            <a:r>
              <a:rPr lang="en-US" sz="6000" dirty="0" smtClean="0"/>
              <a:t>GRACIAS </a:t>
            </a:r>
            <a:endParaRPr lang="es-GT" sz="6000" dirty="0"/>
          </a:p>
        </p:txBody>
      </p:sp>
    </p:spTree>
    <p:extLst>
      <p:ext uri="{BB962C8B-B14F-4D97-AF65-F5344CB8AC3E}">
        <p14:creationId xmlns:p14="http://schemas.microsoft.com/office/powerpoint/2010/main" val="31172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Vigilancia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Epidemiologica</a:t>
            </a:r>
            <a:r>
              <a:rPr lang="en-US" dirty="0" smtClean="0"/>
              <a:t/>
            </a:r>
            <a:br>
              <a:rPr lang="en-US" dirty="0" smtClean="0"/>
            </a:br>
            <a:endParaRPr lang="es-GT" dirty="0"/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609600" y="2209800"/>
            <a:ext cx="8229600" cy="1981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 err="1" smtClean="0"/>
              <a:t>Componente</a:t>
            </a:r>
            <a:r>
              <a:rPr lang="en-US" sz="4800" dirty="0" smtClean="0"/>
              <a:t> </a:t>
            </a:r>
            <a:r>
              <a:rPr lang="en-US" sz="4800" dirty="0" err="1" smtClean="0"/>
              <a:t>atencion</a:t>
            </a:r>
            <a:endParaRPr lang="en-US" sz="48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8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 err="1" smtClean="0"/>
              <a:t>Componente</a:t>
            </a:r>
            <a:r>
              <a:rPr lang="en-US" sz="4800" dirty="0" smtClean="0"/>
              <a:t> </a:t>
            </a:r>
            <a:r>
              <a:rPr lang="en-US" sz="4800" dirty="0" err="1" smtClean="0"/>
              <a:t>vectorial</a:t>
            </a:r>
            <a:endParaRPr lang="en-US" sz="48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 err="1" smtClean="0"/>
              <a:t>Componente</a:t>
            </a:r>
            <a:r>
              <a:rPr lang="en-US" sz="4800" dirty="0" smtClean="0"/>
              <a:t> </a:t>
            </a:r>
            <a:r>
              <a:rPr lang="en-US" sz="4800" dirty="0" err="1" smtClean="0"/>
              <a:t>promocion</a:t>
            </a:r>
            <a:endParaRPr lang="es-GT" sz="4800" dirty="0"/>
          </a:p>
        </p:txBody>
      </p:sp>
    </p:spTree>
    <p:extLst>
      <p:ext uri="{BB962C8B-B14F-4D97-AF65-F5344CB8AC3E}">
        <p14:creationId xmlns:p14="http://schemas.microsoft.com/office/powerpoint/2010/main" val="14280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Componente</a:t>
            </a:r>
            <a:r>
              <a:rPr lang="en-US" dirty="0" smtClean="0"/>
              <a:t> de </a:t>
            </a:r>
            <a:r>
              <a:rPr lang="en-US" dirty="0" err="1" smtClean="0"/>
              <a:t>atencion</a:t>
            </a:r>
            <a:endParaRPr lang="es-GT" dirty="0"/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574589" y="2286000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Control y </a:t>
            </a:r>
            <a:r>
              <a:rPr lang="en-US" dirty="0" err="1"/>
              <a:t>seguimiento</a:t>
            </a:r>
            <a:r>
              <a:rPr lang="en-US" dirty="0"/>
              <a:t>  de </a:t>
            </a:r>
            <a:r>
              <a:rPr lang="en-US" dirty="0" err="1"/>
              <a:t>casos</a:t>
            </a:r>
            <a:r>
              <a:rPr lang="en-US" dirty="0"/>
              <a:t> </a:t>
            </a:r>
            <a:r>
              <a:rPr lang="en-US" dirty="0" err="1"/>
              <a:t>positivos</a:t>
            </a:r>
            <a:r>
              <a:rPr lang="en-US" dirty="0"/>
              <a:t>.</a:t>
            </a:r>
            <a:endParaRPr lang="es-GT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 err="1" smtClean="0"/>
              <a:t>Estratificacion</a:t>
            </a:r>
            <a:r>
              <a:rPr lang="en-US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zonas</a:t>
            </a:r>
            <a:r>
              <a:rPr lang="en-US" dirty="0" smtClean="0"/>
              <a:t> </a:t>
            </a:r>
            <a:r>
              <a:rPr lang="en-US" dirty="0" err="1" smtClean="0"/>
              <a:t>malaricas</a:t>
            </a:r>
            <a:endParaRPr lang="en-US" dirty="0" smtClean="0"/>
          </a:p>
          <a:p>
            <a:r>
              <a:rPr lang="en-US" dirty="0" err="1" smtClean="0"/>
              <a:t>Vigilancia</a:t>
            </a:r>
            <a:r>
              <a:rPr lang="en-US" dirty="0" smtClean="0"/>
              <a:t> </a:t>
            </a:r>
            <a:r>
              <a:rPr lang="en-US" dirty="0" err="1" smtClean="0"/>
              <a:t>permanente</a:t>
            </a:r>
            <a:r>
              <a:rPr lang="en-US" dirty="0" smtClean="0"/>
              <a:t> de </a:t>
            </a:r>
            <a:r>
              <a:rPr lang="en-US" dirty="0" err="1" smtClean="0"/>
              <a:t>poblaciones</a:t>
            </a:r>
            <a:r>
              <a:rPr lang="en-US" dirty="0" smtClean="0"/>
              <a:t> </a:t>
            </a:r>
            <a:r>
              <a:rPr lang="en-US" dirty="0" err="1" smtClean="0"/>
              <a:t>afectadas</a:t>
            </a:r>
            <a:r>
              <a:rPr lang="en-US" dirty="0" smtClean="0"/>
              <a:t> *(</a:t>
            </a:r>
            <a:r>
              <a:rPr lang="en-US" dirty="0" err="1" smtClean="0"/>
              <a:t>busqueda</a:t>
            </a:r>
            <a:r>
              <a:rPr lang="en-US" dirty="0" smtClean="0"/>
              <a:t> </a:t>
            </a:r>
            <a:r>
              <a:rPr lang="en-US" dirty="0" err="1" smtClean="0"/>
              <a:t>activa</a:t>
            </a:r>
            <a:r>
              <a:rPr lang="en-US" dirty="0" smtClean="0"/>
              <a:t> y </a:t>
            </a:r>
            <a:r>
              <a:rPr lang="en-US" dirty="0" err="1" smtClean="0"/>
              <a:t>pasiva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27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404813"/>
            <a:ext cx="87852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s-ES_tradnl" sz="2000" b="1">
                <a:solidFill>
                  <a:srgbClr val="FF6600"/>
                </a:solidFill>
                <a:latin typeface="Bookman Old Style" pitchFamily="18" charset="0"/>
              </a:rPr>
              <a:t>AREAS DONDE PERSISTE TRANSMISION DE  MALARIA  </a:t>
            </a:r>
          </a:p>
          <a:p>
            <a:pPr algn="ctr" eaLnBrk="0" hangingPunct="0"/>
            <a:r>
              <a:rPr lang="es-ES_tradnl" sz="2000" b="1">
                <a:solidFill>
                  <a:srgbClr val="FF6600"/>
                </a:solidFill>
                <a:latin typeface="Bookman Old Style" pitchFamily="18" charset="0"/>
              </a:rPr>
              <a:t>REPÙBLICA DE PANAMÀ AÑO 2013</a:t>
            </a:r>
          </a:p>
          <a:p>
            <a:pPr algn="ctr" eaLnBrk="0" hangingPunct="0"/>
            <a:endParaRPr lang="es-ES_tradnl" sz="2000" b="1">
              <a:solidFill>
                <a:srgbClr val="FF6600"/>
              </a:solidFill>
              <a:latin typeface="Bookman Old Style" pitchFamily="18" charset="0"/>
            </a:endParaRPr>
          </a:p>
        </p:txBody>
      </p:sp>
      <p:pic>
        <p:nvPicPr>
          <p:cNvPr id="6147" name="Picture 91" descr="anoph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72074"/>
            <a:ext cx="2857520" cy="1473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93"/>
          <p:cNvSpPr txBox="1">
            <a:spLocks noChangeArrowheads="1"/>
          </p:cNvSpPr>
          <p:nvPr/>
        </p:nvSpPr>
        <p:spPr bwMode="auto">
          <a:xfrm>
            <a:off x="3428992" y="6072206"/>
            <a:ext cx="1492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" sz="1000" b="1" dirty="0" err="1">
                <a:latin typeface="Arial" charset="0"/>
              </a:rPr>
              <a:t>Anopheles</a:t>
            </a:r>
            <a:r>
              <a:rPr lang="es-ES" sz="1000" b="1" dirty="0">
                <a:latin typeface="Arial" charset="0"/>
              </a:rPr>
              <a:t> </a:t>
            </a:r>
            <a:r>
              <a:rPr lang="es-ES" sz="1000" b="1" dirty="0" err="1">
                <a:latin typeface="Arial" charset="0"/>
              </a:rPr>
              <a:t>albimanus</a:t>
            </a:r>
            <a:endParaRPr lang="es-ES" sz="1000" b="1" dirty="0">
              <a:latin typeface="Arial" charset="0"/>
            </a:endParaRPr>
          </a:p>
          <a:p>
            <a:pPr algn="ctr"/>
            <a:r>
              <a:rPr lang="es-ES" sz="1000" b="1" dirty="0" err="1">
                <a:latin typeface="Arial" charset="0"/>
              </a:rPr>
              <a:t>Alimentandose</a:t>
            </a:r>
            <a:endParaRPr lang="es-ES" sz="1000" b="1" dirty="0">
              <a:latin typeface="Arial" charset="0"/>
            </a:endParaRPr>
          </a:p>
        </p:txBody>
      </p:sp>
      <p:sp>
        <p:nvSpPr>
          <p:cNvPr id="6149" name="Oval 3"/>
          <p:cNvSpPr>
            <a:spLocks noChangeArrowheads="1"/>
          </p:cNvSpPr>
          <p:nvPr/>
        </p:nvSpPr>
        <p:spPr bwMode="auto">
          <a:xfrm>
            <a:off x="7110413" y="3859213"/>
            <a:ext cx="212725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0" name="Oval 4"/>
          <p:cNvSpPr>
            <a:spLocks noChangeArrowheads="1"/>
          </p:cNvSpPr>
          <p:nvPr/>
        </p:nvSpPr>
        <p:spPr bwMode="auto">
          <a:xfrm>
            <a:off x="3375025" y="3230563"/>
            <a:ext cx="344488" cy="2952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1" name="Oval 5"/>
          <p:cNvSpPr>
            <a:spLocks noChangeArrowheads="1"/>
          </p:cNvSpPr>
          <p:nvPr/>
        </p:nvSpPr>
        <p:spPr bwMode="auto">
          <a:xfrm>
            <a:off x="2159000" y="2916238"/>
            <a:ext cx="563563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2" name="Text Box 6"/>
          <p:cNvSpPr txBox="1">
            <a:spLocks noChangeArrowheads="1"/>
          </p:cNvSpPr>
          <p:nvPr/>
        </p:nvSpPr>
        <p:spPr bwMode="auto">
          <a:xfrm>
            <a:off x="2159000" y="2935288"/>
            <a:ext cx="641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2400">
                <a:latin typeface="Times New Roman" pitchFamily="18" charset="0"/>
              </a:rPr>
              <a:t>648</a:t>
            </a:r>
          </a:p>
        </p:txBody>
      </p:sp>
      <p:sp>
        <p:nvSpPr>
          <p:cNvPr id="6153" name="Oval 7"/>
          <p:cNvSpPr>
            <a:spLocks noChangeArrowheads="1"/>
          </p:cNvSpPr>
          <p:nvPr/>
        </p:nvSpPr>
        <p:spPr bwMode="auto">
          <a:xfrm>
            <a:off x="2159000" y="2935288"/>
            <a:ext cx="59055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4" name="Oval 8"/>
          <p:cNvSpPr>
            <a:spLocks noChangeArrowheads="1"/>
          </p:cNvSpPr>
          <p:nvPr/>
        </p:nvSpPr>
        <p:spPr bwMode="auto">
          <a:xfrm>
            <a:off x="2193925" y="3021013"/>
            <a:ext cx="385763" cy="2381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s-ES_tradnl" sz="2400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6155" name="Oval 9"/>
          <p:cNvSpPr>
            <a:spLocks noChangeArrowheads="1"/>
          </p:cNvSpPr>
          <p:nvPr/>
        </p:nvSpPr>
        <p:spPr bwMode="auto">
          <a:xfrm>
            <a:off x="2579688" y="2533650"/>
            <a:ext cx="239712" cy="31591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6" name="Oval 10"/>
          <p:cNvSpPr>
            <a:spLocks noChangeArrowheads="1"/>
          </p:cNvSpPr>
          <p:nvPr/>
        </p:nvSpPr>
        <p:spPr bwMode="auto">
          <a:xfrm>
            <a:off x="2579688" y="2586038"/>
            <a:ext cx="239712" cy="2063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7" name="Freeform 11"/>
          <p:cNvSpPr>
            <a:spLocks/>
          </p:cNvSpPr>
          <p:nvPr/>
        </p:nvSpPr>
        <p:spPr bwMode="auto">
          <a:xfrm>
            <a:off x="1328738" y="1558925"/>
            <a:ext cx="2160587" cy="1533525"/>
          </a:xfrm>
          <a:custGeom>
            <a:avLst/>
            <a:gdLst>
              <a:gd name="T0" fmla="*/ 100492 w 258"/>
              <a:gd name="T1" fmla="*/ 752475 h 161"/>
              <a:gd name="T2" fmla="*/ 175862 w 258"/>
              <a:gd name="T3" fmla="*/ 819150 h 161"/>
              <a:gd name="T4" fmla="*/ 209359 w 258"/>
              <a:gd name="T5" fmla="*/ 847725 h 161"/>
              <a:gd name="T6" fmla="*/ 293103 w 258"/>
              <a:gd name="T7" fmla="*/ 971550 h 161"/>
              <a:gd name="T8" fmla="*/ 602954 w 258"/>
              <a:gd name="T9" fmla="*/ 1057275 h 161"/>
              <a:gd name="T10" fmla="*/ 795565 w 258"/>
              <a:gd name="T11" fmla="*/ 1123950 h 161"/>
              <a:gd name="T12" fmla="*/ 971427 w 258"/>
              <a:gd name="T13" fmla="*/ 1247775 h 161"/>
              <a:gd name="T14" fmla="*/ 1197535 w 258"/>
              <a:gd name="T15" fmla="*/ 1343025 h 161"/>
              <a:gd name="T16" fmla="*/ 1272904 w 258"/>
              <a:gd name="T17" fmla="*/ 1323975 h 161"/>
              <a:gd name="T18" fmla="*/ 1331524 w 258"/>
              <a:gd name="T19" fmla="*/ 1409700 h 161"/>
              <a:gd name="T20" fmla="*/ 1348273 w 258"/>
              <a:gd name="T21" fmla="*/ 1447800 h 161"/>
              <a:gd name="T22" fmla="*/ 1406894 w 258"/>
              <a:gd name="T23" fmla="*/ 1524000 h 161"/>
              <a:gd name="T24" fmla="*/ 1490637 w 258"/>
              <a:gd name="T25" fmla="*/ 1504950 h 161"/>
              <a:gd name="T26" fmla="*/ 1524135 w 258"/>
              <a:gd name="T27" fmla="*/ 1466850 h 161"/>
              <a:gd name="T28" fmla="*/ 1566007 w 258"/>
              <a:gd name="T29" fmla="*/ 1438275 h 161"/>
              <a:gd name="T30" fmla="*/ 1666499 w 258"/>
              <a:gd name="T31" fmla="*/ 1371600 h 161"/>
              <a:gd name="T32" fmla="*/ 1959602 w 258"/>
              <a:gd name="T33" fmla="*/ 1457325 h 161"/>
              <a:gd name="T34" fmla="*/ 1993099 w 258"/>
              <a:gd name="T35" fmla="*/ 1466850 h 161"/>
              <a:gd name="T36" fmla="*/ 2160587 w 258"/>
              <a:gd name="T37" fmla="*/ 1524000 h 161"/>
              <a:gd name="T38" fmla="*/ 2085217 w 258"/>
              <a:gd name="T39" fmla="*/ 1400175 h 161"/>
              <a:gd name="T40" fmla="*/ 2068468 w 258"/>
              <a:gd name="T41" fmla="*/ 1123950 h 161"/>
              <a:gd name="T42" fmla="*/ 1833986 w 258"/>
              <a:gd name="T43" fmla="*/ 1104900 h 161"/>
              <a:gd name="T44" fmla="*/ 1666499 w 258"/>
              <a:gd name="T45" fmla="*/ 1057275 h 161"/>
              <a:gd name="T46" fmla="*/ 1599504 w 258"/>
              <a:gd name="T47" fmla="*/ 990600 h 161"/>
              <a:gd name="T48" fmla="*/ 1557632 w 258"/>
              <a:gd name="T49" fmla="*/ 923925 h 161"/>
              <a:gd name="T50" fmla="*/ 1524135 w 258"/>
              <a:gd name="T51" fmla="*/ 866775 h 161"/>
              <a:gd name="T52" fmla="*/ 1465514 w 258"/>
              <a:gd name="T53" fmla="*/ 800100 h 161"/>
              <a:gd name="T54" fmla="*/ 1423642 w 258"/>
              <a:gd name="T55" fmla="*/ 752475 h 161"/>
              <a:gd name="T56" fmla="*/ 1331524 w 258"/>
              <a:gd name="T57" fmla="*/ 695325 h 161"/>
              <a:gd name="T58" fmla="*/ 1298027 w 258"/>
              <a:gd name="T59" fmla="*/ 600075 h 161"/>
              <a:gd name="T60" fmla="*/ 1264530 w 258"/>
              <a:gd name="T61" fmla="*/ 619125 h 161"/>
              <a:gd name="T62" fmla="*/ 1205909 w 258"/>
              <a:gd name="T63" fmla="*/ 657225 h 161"/>
              <a:gd name="T64" fmla="*/ 1256155 w 258"/>
              <a:gd name="T65" fmla="*/ 685800 h 161"/>
              <a:gd name="T66" fmla="*/ 1356648 w 258"/>
              <a:gd name="T67" fmla="*/ 790575 h 161"/>
              <a:gd name="T68" fmla="*/ 1390145 w 258"/>
              <a:gd name="T69" fmla="*/ 838200 h 161"/>
              <a:gd name="T70" fmla="*/ 1331524 w 258"/>
              <a:gd name="T71" fmla="*/ 876300 h 161"/>
              <a:gd name="T72" fmla="*/ 1205909 w 258"/>
              <a:gd name="T73" fmla="*/ 895350 h 161"/>
              <a:gd name="T74" fmla="*/ 1088668 w 258"/>
              <a:gd name="T75" fmla="*/ 914400 h 161"/>
              <a:gd name="T76" fmla="*/ 996550 w 258"/>
              <a:gd name="T77" fmla="*/ 866775 h 161"/>
              <a:gd name="T78" fmla="*/ 887683 w 258"/>
              <a:gd name="T79" fmla="*/ 847725 h 161"/>
              <a:gd name="T80" fmla="*/ 837437 w 258"/>
              <a:gd name="T81" fmla="*/ 714375 h 161"/>
              <a:gd name="T82" fmla="*/ 829062 w 258"/>
              <a:gd name="T83" fmla="*/ 638175 h 161"/>
              <a:gd name="T84" fmla="*/ 904432 w 258"/>
              <a:gd name="T85" fmla="*/ 619125 h 161"/>
              <a:gd name="T86" fmla="*/ 921180 w 258"/>
              <a:gd name="T87" fmla="*/ 581025 h 161"/>
              <a:gd name="T88" fmla="*/ 845811 w 258"/>
              <a:gd name="T89" fmla="*/ 571500 h 161"/>
              <a:gd name="T90" fmla="*/ 787190 w 258"/>
              <a:gd name="T91" fmla="*/ 552450 h 161"/>
              <a:gd name="T92" fmla="*/ 695072 w 258"/>
              <a:gd name="T93" fmla="*/ 504825 h 161"/>
              <a:gd name="T94" fmla="*/ 644826 w 258"/>
              <a:gd name="T95" fmla="*/ 457200 h 161"/>
              <a:gd name="T96" fmla="*/ 678324 w 258"/>
              <a:gd name="T97" fmla="*/ 381000 h 161"/>
              <a:gd name="T98" fmla="*/ 678324 w 258"/>
              <a:gd name="T99" fmla="*/ 247650 h 161"/>
              <a:gd name="T100" fmla="*/ 577831 w 258"/>
              <a:gd name="T101" fmla="*/ 152400 h 161"/>
              <a:gd name="T102" fmla="*/ 527585 w 258"/>
              <a:gd name="T103" fmla="*/ 104775 h 161"/>
              <a:gd name="T104" fmla="*/ 410344 w 258"/>
              <a:gd name="T105" fmla="*/ 142875 h 161"/>
              <a:gd name="T106" fmla="*/ 217734 w 258"/>
              <a:gd name="T107" fmla="*/ 38100 h 161"/>
              <a:gd name="T108" fmla="*/ 125615 w 258"/>
              <a:gd name="T109" fmla="*/ 0 h 161"/>
              <a:gd name="T110" fmla="*/ 108867 w 258"/>
              <a:gd name="T111" fmla="*/ 142875 h 161"/>
              <a:gd name="T112" fmla="*/ 8374 w 258"/>
              <a:gd name="T113" fmla="*/ 219075 h 16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58"/>
              <a:gd name="T172" fmla="*/ 0 h 161"/>
              <a:gd name="T173" fmla="*/ 258 w 258"/>
              <a:gd name="T174" fmla="*/ 161 h 16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58" h="161">
                <a:moveTo>
                  <a:pt x="2" y="20"/>
                </a:moveTo>
                <a:cubicBezTo>
                  <a:pt x="2" y="21"/>
                  <a:pt x="1" y="29"/>
                  <a:pt x="1" y="30"/>
                </a:cubicBezTo>
                <a:lnTo>
                  <a:pt x="0" y="30"/>
                </a:lnTo>
                <a:cubicBezTo>
                  <a:pt x="0" y="32"/>
                  <a:pt x="0" y="44"/>
                  <a:pt x="0" y="46"/>
                </a:cubicBezTo>
                <a:cubicBezTo>
                  <a:pt x="2" y="53"/>
                  <a:pt x="1" y="66"/>
                  <a:pt x="1" y="74"/>
                </a:cubicBezTo>
                <a:lnTo>
                  <a:pt x="2" y="75"/>
                </a:lnTo>
                <a:cubicBezTo>
                  <a:pt x="5" y="75"/>
                  <a:pt x="9" y="79"/>
                  <a:pt x="12" y="79"/>
                </a:cubicBezTo>
                <a:lnTo>
                  <a:pt x="12" y="80"/>
                </a:lnTo>
                <a:lnTo>
                  <a:pt x="13" y="80"/>
                </a:lnTo>
                <a:cubicBezTo>
                  <a:pt x="15" y="80"/>
                  <a:pt x="16" y="83"/>
                  <a:pt x="17" y="83"/>
                </a:cubicBezTo>
                <a:cubicBezTo>
                  <a:pt x="17" y="84"/>
                  <a:pt x="17" y="83"/>
                  <a:pt x="17" y="84"/>
                </a:cubicBezTo>
                <a:cubicBezTo>
                  <a:pt x="18" y="84"/>
                  <a:pt x="19" y="84"/>
                  <a:pt x="20" y="84"/>
                </a:cubicBezTo>
                <a:cubicBezTo>
                  <a:pt x="20" y="85"/>
                  <a:pt x="21" y="85"/>
                  <a:pt x="21" y="86"/>
                </a:cubicBezTo>
                <a:lnTo>
                  <a:pt x="22" y="87"/>
                </a:lnTo>
                <a:lnTo>
                  <a:pt x="22" y="88"/>
                </a:lnTo>
                <a:lnTo>
                  <a:pt x="23" y="88"/>
                </a:lnTo>
                <a:lnTo>
                  <a:pt x="24" y="89"/>
                </a:lnTo>
                <a:cubicBezTo>
                  <a:pt x="24" y="89"/>
                  <a:pt x="25" y="89"/>
                  <a:pt x="25" y="89"/>
                </a:cubicBezTo>
                <a:lnTo>
                  <a:pt x="26" y="90"/>
                </a:lnTo>
                <a:cubicBezTo>
                  <a:pt x="26" y="90"/>
                  <a:pt x="27" y="91"/>
                  <a:pt x="28" y="91"/>
                </a:cubicBezTo>
                <a:cubicBezTo>
                  <a:pt x="28" y="92"/>
                  <a:pt x="30" y="92"/>
                  <a:pt x="30" y="93"/>
                </a:cubicBezTo>
                <a:cubicBezTo>
                  <a:pt x="31" y="93"/>
                  <a:pt x="31" y="94"/>
                  <a:pt x="32" y="94"/>
                </a:cubicBezTo>
                <a:lnTo>
                  <a:pt x="33" y="94"/>
                </a:lnTo>
                <a:cubicBezTo>
                  <a:pt x="33" y="97"/>
                  <a:pt x="34" y="99"/>
                  <a:pt x="34" y="102"/>
                </a:cubicBezTo>
                <a:lnTo>
                  <a:pt x="35" y="102"/>
                </a:lnTo>
                <a:cubicBezTo>
                  <a:pt x="36" y="102"/>
                  <a:pt x="40" y="103"/>
                  <a:pt x="40" y="104"/>
                </a:cubicBezTo>
                <a:cubicBezTo>
                  <a:pt x="41" y="104"/>
                  <a:pt x="45" y="104"/>
                  <a:pt x="46" y="104"/>
                </a:cubicBezTo>
                <a:lnTo>
                  <a:pt x="46" y="103"/>
                </a:lnTo>
                <a:lnTo>
                  <a:pt x="47" y="103"/>
                </a:lnTo>
                <a:lnTo>
                  <a:pt x="48" y="102"/>
                </a:lnTo>
                <a:lnTo>
                  <a:pt x="56" y="102"/>
                </a:lnTo>
                <a:cubicBezTo>
                  <a:pt x="59" y="105"/>
                  <a:pt x="68" y="109"/>
                  <a:pt x="72" y="111"/>
                </a:cubicBezTo>
                <a:lnTo>
                  <a:pt x="72" y="112"/>
                </a:lnTo>
                <a:cubicBezTo>
                  <a:pt x="72" y="112"/>
                  <a:pt x="76" y="112"/>
                  <a:pt x="76" y="113"/>
                </a:cubicBezTo>
                <a:cubicBezTo>
                  <a:pt x="78" y="113"/>
                  <a:pt x="81" y="114"/>
                  <a:pt x="83" y="114"/>
                </a:cubicBezTo>
                <a:lnTo>
                  <a:pt x="82" y="114"/>
                </a:lnTo>
                <a:lnTo>
                  <a:pt x="83" y="115"/>
                </a:lnTo>
                <a:cubicBezTo>
                  <a:pt x="86" y="115"/>
                  <a:pt x="93" y="116"/>
                  <a:pt x="95" y="118"/>
                </a:cubicBezTo>
                <a:lnTo>
                  <a:pt x="95" y="119"/>
                </a:lnTo>
                <a:lnTo>
                  <a:pt x="96" y="119"/>
                </a:lnTo>
                <a:lnTo>
                  <a:pt x="121" y="122"/>
                </a:lnTo>
                <a:lnTo>
                  <a:pt x="121" y="123"/>
                </a:lnTo>
                <a:cubicBezTo>
                  <a:pt x="121" y="125"/>
                  <a:pt x="119" y="127"/>
                  <a:pt x="119" y="129"/>
                </a:cubicBezTo>
                <a:cubicBezTo>
                  <a:pt x="118" y="129"/>
                  <a:pt x="118" y="131"/>
                  <a:pt x="116" y="131"/>
                </a:cubicBezTo>
                <a:cubicBezTo>
                  <a:pt x="116" y="132"/>
                  <a:pt x="116" y="136"/>
                  <a:pt x="118" y="136"/>
                </a:cubicBezTo>
                <a:cubicBezTo>
                  <a:pt x="118" y="136"/>
                  <a:pt x="119" y="137"/>
                  <a:pt x="119" y="137"/>
                </a:cubicBezTo>
                <a:lnTo>
                  <a:pt x="120" y="137"/>
                </a:lnTo>
                <a:cubicBezTo>
                  <a:pt x="120" y="138"/>
                  <a:pt x="121" y="143"/>
                  <a:pt x="123" y="142"/>
                </a:cubicBezTo>
                <a:cubicBezTo>
                  <a:pt x="124" y="141"/>
                  <a:pt x="130" y="141"/>
                  <a:pt x="132" y="141"/>
                </a:cubicBezTo>
                <a:cubicBezTo>
                  <a:pt x="132" y="141"/>
                  <a:pt x="141" y="142"/>
                  <a:pt x="143" y="141"/>
                </a:cubicBezTo>
                <a:lnTo>
                  <a:pt x="143" y="140"/>
                </a:lnTo>
                <a:lnTo>
                  <a:pt x="147" y="140"/>
                </a:lnTo>
                <a:lnTo>
                  <a:pt x="147" y="139"/>
                </a:lnTo>
                <a:lnTo>
                  <a:pt x="149" y="139"/>
                </a:lnTo>
                <a:cubicBezTo>
                  <a:pt x="149" y="139"/>
                  <a:pt x="151" y="138"/>
                  <a:pt x="151" y="138"/>
                </a:cubicBezTo>
                <a:lnTo>
                  <a:pt x="152" y="139"/>
                </a:lnTo>
                <a:lnTo>
                  <a:pt x="152" y="144"/>
                </a:lnTo>
                <a:lnTo>
                  <a:pt x="157" y="146"/>
                </a:lnTo>
                <a:lnTo>
                  <a:pt x="157" y="147"/>
                </a:lnTo>
                <a:lnTo>
                  <a:pt x="158" y="147"/>
                </a:lnTo>
                <a:lnTo>
                  <a:pt x="159" y="148"/>
                </a:lnTo>
                <a:lnTo>
                  <a:pt x="159" y="149"/>
                </a:lnTo>
                <a:cubicBezTo>
                  <a:pt x="160" y="149"/>
                  <a:pt x="159" y="150"/>
                  <a:pt x="160" y="150"/>
                </a:cubicBezTo>
                <a:lnTo>
                  <a:pt x="160" y="151"/>
                </a:lnTo>
                <a:lnTo>
                  <a:pt x="161" y="151"/>
                </a:lnTo>
                <a:lnTo>
                  <a:pt x="161" y="152"/>
                </a:lnTo>
                <a:cubicBezTo>
                  <a:pt x="161" y="152"/>
                  <a:pt x="163" y="154"/>
                  <a:pt x="164" y="154"/>
                </a:cubicBezTo>
                <a:cubicBezTo>
                  <a:pt x="164" y="155"/>
                  <a:pt x="166" y="157"/>
                  <a:pt x="166" y="158"/>
                </a:cubicBezTo>
                <a:lnTo>
                  <a:pt x="167" y="159"/>
                </a:lnTo>
                <a:lnTo>
                  <a:pt x="168" y="159"/>
                </a:lnTo>
                <a:lnTo>
                  <a:pt x="168" y="160"/>
                </a:lnTo>
                <a:cubicBezTo>
                  <a:pt x="169" y="160"/>
                  <a:pt x="170" y="160"/>
                  <a:pt x="170" y="161"/>
                </a:cubicBezTo>
                <a:lnTo>
                  <a:pt x="174" y="160"/>
                </a:lnTo>
                <a:lnTo>
                  <a:pt x="177" y="159"/>
                </a:lnTo>
                <a:lnTo>
                  <a:pt x="178" y="159"/>
                </a:lnTo>
                <a:lnTo>
                  <a:pt x="178" y="158"/>
                </a:lnTo>
                <a:lnTo>
                  <a:pt x="179" y="158"/>
                </a:lnTo>
                <a:cubicBezTo>
                  <a:pt x="179" y="157"/>
                  <a:pt x="180" y="156"/>
                  <a:pt x="180" y="156"/>
                </a:cubicBezTo>
                <a:cubicBezTo>
                  <a:pt x="180" y="156"/>
                  <a:pt x="181" y="155"/>
                  <a:pt x="181" y="155"/>
                </a:cubicBezTo>
                <a:lnTo>
                  <a:pt x="181" y="154"/>
                </a:lnTo>
                <a:lnTo>
                  <a:pt x="182" y="154"/>
                </a:lnTo>
                <a:lnTo>
                  <a:pt x="182" y="153"/>
                </a:lnTo>
                <a:lnTo>
                  <a:pt x="183" y="153"/>
                </a:lnTo>
                <a:lnTo>
                  <a:pt x="184" y="153"/>
                </a:lnTo>
                <a:cubicBezTo>
                  <a:pt x="184" y="152"/>
                  <a:pt x="185" y="152"/>
                  <a:pt x="185" y="151"/>
                </a:cubicBezTo>
                <a:lnTo>
                  <a:pt x="186" y="151"/>
                </a:lnTo>
                <a:lnTo>
                  <a:pt x="187" y="151"/>
                </a:lnTo>
                <a:lnTo>
                  <a:pt x="187" y="150"/>
                </a:lnTo>
                <a:cubicBezTo>
                  <a:pt x="188" y="150"/>
                  <a:pt x="189" y="149"/>
                  <a:pt x="190" y="149"/>
                </a:cubicBezTo>
                <a:lnTo>
                  <a:pt x="190" y="147"/>
                </a:lnTo>
                <a:cubicBezTo>
                  <a:pt x="192" y="147"/>
                  <a:pt x="196" y="146"/>
                  <a:pt x="198" y="146"/>
                </a:cubicBezTo>
                <a:lnTo>
                  <a:pt x="198" y="144"/>
                </a:lnTo>
                <a:lnTo>
                  <a:pt x="199" y="144"/>
                </a:lnTo>
                <a:cubicBezTo>
                  <a:pt x="204" y="144"/>
                  <a:pt x="210" y="145"/>
                  <a:pt x="216" y="145"/>
                </a:cubicBezTo>
                <a:lnTo>
                  <a:pt x="216" y="146"/>
                </a:lnTo>
                <a:cubicBezTo>
                  <a:pt x="217" y="146"/>
                  <a:pt x="219" y="147"/>
                  <a:pt x="219" y="148"/>
                </a:cubicBezTo>
                <a:cubicBezTo>
                  <a:pt x="221" y="148"/>
                  <a:pt x="225" y="150"/>
                  <a:pt x="227" y="149"/>
                </a:cubicBezTo>
                <a:cubicBezTo>
                  <a:pt x="227" y="149"/>
                  <a:pt x="229" y="149"/>
                  <a:pt x="229" y="148"/>
                </a:cubicBezTo>
                <a:cubicBezTo>
                  <a:pt x="232" y="148"/>
                  <a:pt x="236" y="151"/>
                  <a:pt x="236" y="153"/>
                </a:cubicBezTo>
                <a:cubicBezTo>
                  <a:pt x="234" y="153"/>
                  <a:pt x="235" y="151"/>
                  <a:pt x="234" y="153"/>
                </a:cubicBezTo>
                <a:lnTo>
                  <a:pt x="241" y="149"/>
                </a:lnTo>
                <a:cubicBezTo>
                  <a:pt x="240" y="150"/>
                  <a:pt x="236" y="151"/>
                  <a:pt x="236" y="153"/>
                </a:cubicBezTo>
                <a:lnTo>
                  <a:pt x="236" y="154"/>
                </a:lnTo>
                <a:lnTo>
                  <a:pt x="237" y="154"/>
                </a:lnTo>
                <a:lnTo>
                  <a:pt x="238" y="154"/>
                </a:lnTo>
                <a:lnTo>
                  <a:pt x="238" y="155"/>
                </a:lnTo>
                <a:lnTo>
                  <a:pt x="239" y="155"/>
                </a:lnTo>
                <a:lnTo>
                  <a:pt x="240" y="156"/>
                </a:lnTo>
                <a:cubicBezTo>
                  <a:pt x="243" y="156"/>
                  <a:pt x="246" y="157"/>
                  <a:pt x="251" y="157"/>
                </a:cubicBezTo>
                <a:lnTo>
                  <a:pt x="251" y="160"/>
                </a:lnTo>
                <a:lnTo>
                  <a:pt x="258" y="160"/>
                </a:lnTo>
                <a:cubicBezTo>
                  <a:pt x="258" y="159"/>
                  <a:pt x="257" y="158"/>
                  <a:pt x="257" y="157"/>
                </a:cubicBezTo>
                <a:lnTo>
                  <a:pt x="256" y="157"/>
                </a:lnTo>
                <a:cubicBezTo>
                  <a:pt x="256" y="156"/>
                  <a:pt x="253" y="155"/>
                  <a:pt x="253" y="154"/>
                </a:cubicBezTo>
                <a:lnTo>
                  <a:pt x="252" y="154"/>
                </a:lnTo>
                <a:cubicBezTo>
                  <a:pt x="252" y="153"/>
                  <a:pt x="251" y="150"/>
                  <a:pt x="251" y="149"/>
                </a:cubicBezTo>
                <a:cubicBezTo>
                  <a:pt x="251" y="149"/>
                  <a:pt x="250" y="147"/>
                  <a:pt x="249" y="147"/>
                </a:cubicBezTo>
                <a:lnTo>
                  <a:pt x="249" y="142"/>
                </a:lnTo>
                <a:cubicBezTo>
                  <a:pt x="248" y="142"/>
                  <a:pt x="248" y="141"/>
                  <a:pt x="247" y="141"/>
                </a:cubicBezTo>
                <a:cubicBezTo>
                  <a:pt x="247" y="140"/>
                  <a:pt x="247" y="133"/>
                  <a:pt x="249" y="133"/>
                </a:cubicBezTo>
                <a:cubicBezTo>
                  <a:pt x="249" y="133"/>
                  <a:pt x="250" y="132"/>
                  <a:pt x="250" y="132"/>
                </a:cubicBezTo>
                <a:cubicBezTo>
                  <a:pt x="250" y="131"/>
                  <a:pt x="249" y="122"/>
                  <a:pt x="248" y="121"/>
                </a:cubicBezTo>
                <a:cubicBezTo>
                  <a:pt x="248" y="121"/>
                  <a:pt x="247" y="118"/>
                  <a:pt x="247" y="118"/>
                </a:cubicBezTo>
                <a:cubicBezTo>
                  <a:pt x="240" y="118"/>
                  <a:pt x="233" y="119"/>
                  <a:pt x="227" y="119"/>
                </a:cubicBezTo>
                <a:cubicBezTo>
                  <a:pt x="227" y="118"/>
                  <a:pt x="227" y="119"/>
                  <a:pt x="227" y="118"/>
                </a:cubicBezTo>
                <a:lnTo>
                  <a:pt x="225" y="118"/>
                </a:lnTo>
                <a:lnTo>
                  <a:pt x="224" y="118"/>
                </a:lnTo>
                <a:cubicBezTo>
                  <a:pt x="224" y="117"/>
                  <a:pt x="220" y="114"/>
                  <a:pt x="219" y="115"/>
                </a:cubicBezTo>
                <a:lnTo>
                  <a:pt x="219" y="116"/>
                </a:lnTo>
                <a:cubicBezTo>
                  <a:pt x="214" y="118"/>
                  <a:pt x="206" y="114"/>
                  <a:pt x="202" y="114"/>
                </a:cubicBezTo>
                <a:lnTo>
                  <a:pt x="201" y="113"/>
                </a:lnTo>
                <a:cubicBezTo>
                  <a:pt x="201" y="113"/>
                  <a:pt x="201" y="112"/>
                  <a:pt x="200" y="112"/>
                </a:cubicBezTo>
                <a:lnTo>
                  <a:pt x="200" y="111"/>
                </a:lnTo>
                <a:lnTo>
                  <a:pt x="199" y="111"/>
                </a:lnTo>
                <a:cubicBezTo>
                  <a:pt x="199" y="111"/>
                  <a:pt x="198" y="111"/>
                  <a:pt x="198" y="110"/>
                </a:cubicBezTo>
                <a:lnTo>
                  <a:pt x="196" y="110"/>
                </a:lnTo>
                <a:cubicBezTo>
                  <a:pt x="196" y="109"/>
                  <a:pt x="192" y="107"/>
                  <a:pt x="192" y="107"/>
                </a:cubicBezTo>
                <a:lnTo>
                  <a:pt x="191" y="107"/>
                </a:lnTo>
                <a:lnTo>
                  <a:pt x="191" y="105"/>
                </a:lnTo>
                <a:lnTo>
                  <a:pt x="191" y="104"/>
                </a:lnTo>
                <a:lnTo>
                  <a:pt x="190" y="103"/>
                </a:lnTo>
                <a:lnTo>
                  <a:pt x="189" y="103"/>
                </a:lnTo>
                <a:cubicBezTo>
                  <a:pt x="189" y="103"/>
                  <a:pt x="188" y="100"/>
                  <a:pt x="188" y="100"/>
                </a:cubicBezTo>
                <a:cubicBezTo>
                  <a:pt x="187" y="100"/>
                  <a:pt x="187" y="99"/>
                  <a:pt x="186" y="99"/>
                </a:cubicBezTo>
                <a:lnTo>
                  <a:pt x="186" y="98"/>
                </a:lnTo>
                <a:lnTo>
                  <a:pt x="186" y="97"/>
                </a:lnTo>
                <a:lnTo>
                  <a:pt x="185" y="97"/>
                </a:lnTo>
                <a:lnTo>
                  <a:pt x="185" y="95"/>
                </a:lnTo>
                <a:lnTo>
                  <a:pt x="184" y="95"/>
                </a:lnTo>
                <a:cubicBezTo>
                  <a:pt x="184" y="95"/>
                  <a:pt x="184" y="93"/>
                  <a:pt x="184" y="92"/>
                </a:cubicBezTo>
                <a:lnTo>
                  <a:pt x="183" y="91"/>
                </a:lnTo>
                <a:lnTo>
                  <a:pt x="182" y="91"/>
                </a:lnTo>
                <a:cubicBezTo>
                  <a:pt x="182" y="91"/>
                  <a:pt x="181" y="90"/>
                  <a:pt x="181" y="90"/>
                </a:cubicBezTo>
                <a:lnTo>
                  <a:pt x="180" y="90"/>
                </a:lnTo>
                <a:lnTo>
                  <a:pt x="180" y="89"/>
                </a:lnTo>
                <a:lnTo>
                  <a:pt x="179" y="88"/>
                </a:lnTo>
                <a:cubicBezTo>
                  <a:pt x="177" y="88"/>
                  <a:pt x="176" y="84"/>
                  <a:pt x="175" y="84"/>
                </a:cubicBezTo>
                <a:cubicBezTo>
                  <a:pt x="175" y="83"/>
                  <a:pt x="173" y="82"/>
                  <a:pt x="173" y="82"/>
                </a:cubicBezTo>
                <a:lnTo>
                  <a:pt x="173" y="81"/>
                </a:lnTo>
                <a:cubicBezTo>
                  <a:pt x="172" y="81"/>
                  <a:pt x="172" y="80"/>
                  <a:pt x="172" y="80"/>
                </a:cubicBezTo>
                <a:lnTo>
                  <a:pt x="171" y="79"/>
                </a:lnTo>
                <a:lnTo>
                  <a:pt x="170" y="79"/>
                </a:lnTo>
                <a:lnTo>
                  <a:pt x="170" y="78"/>
                </a:lnTo>
                <a:lnTo>
                  <a:pt x="169" y="78"/>
                </a:lnTo>
                <a:lnTo>
                  <a:pt x="168" y="78"/>
                </a:lnTo>
                <a:lnTo>
                  <a:pt x="168" y="77"/>
                </a:lnTo>
                <a:cubicBezTo>
                  <a:pt x="167" y="77"/>
                  <a:pt x="162" y="76"/>
                  <a:pt x="161" y="76"/>
                </a:cubicBezTo>
                <a:lnTo>
                  <a:pt x="161" y="75"/>
                </a:lnTo>
                <a:cubicBezTo>
                  <a:pt x="161" y="75"/>
                  <a:pt x="159" y="74"/>
                  <a:pt x="159" y="73"/>
                </a:cubicBezTo>
                <a:cubicBezTo>
                  <a:pt x="159" y="72"/>
                  <a:pt x="159" y="71"/>
                  <a:pt x="159" y="71"/>
                </a:cubicBezTo>
                <a:lnTo>
                  <a:pt x="162" y="71"/>
                </a:lnTo>
                <a:cubicBezTo>
                  <a:pt x="161" y="71"/>
                  <a:pt x="162" y="70"/>
                  <a:pt x="161" y="70"/>
                </a:cubicBezTo>
                <a:cubicBezTo>
                  <a:pt x="161" y="69"/>
                  <a:pt x="160" y="67"/>
                  <a:pt x="160" y="66"/>
                </a:cubicBezTo>
                <a:cubicBezTo>
                  <a:pt x="159" y="66"/>
                  <a:pt x="158" y="66"/>
                  <a:pt x="158" y="66"/>
                </a:cubicBezTo>
                <a:cubicBezTo>
                  <a:pt x="158" y="65"/>
                  <a:pt x="157" y="66"/>
                  <a:pt x="157" y="65"/>
                </a:cubicBezTo>
                <a:cubicBezTo>
                  <a:pt x="157" y="65"/>
                  <a:pt x="155" y="63"/>
                  <a:pt x="155" y="63"/>
                </a:cubicBezTo>
                <a:lnTo>
                  <a:pt x="153" y="63"/>
                </a:lnTo>
                <a:lnTo>
                  <a:pt x="153" y="62"/>
                </a:lnTo>
                <a:lnTo>
                  <a:pt x="152" y="62"/>
                </a:lnTo>
                <a:cubicBezTo>
                  <a:pt x="152" y="62"/>
                  <a:pt x="151" y="61"/>
                  <a:pt x="150" y="60"/>
                </a:cubicBezTo>
                <a:cubicBezTo>
                  <a:pt x="150" y="61"/>
                  <a:pt x="151" y="63"/>
                  <a:pt x="150" y="63"/>
                </a:cubicBezTo>
                <a:cubicBezTo>
                  <a:pt x="151" y="64"/>
                  <a:pt x="151" y="65"/>
                  <a:pt x="151" y="65"/>
                </a:cubicBezTo>
                <a:lnTo>
                  <a:pt x="152" y="66"/>
                </a:lnTo>
                <a:lnTo>
                  <a:pt x="151" y="66"/>
                </a:lnTo>
                <a:cubicBezTo>
                  <a:pt x="151" y="67"/>
                  <a:pt x="150" y="67"/>
                  <a:pt x="149" y="68"/>
                </a:cubicBezTo>
                <a:cubicBezTo>
                  <a:pt x="148" y="68"/>
                  <a:pt x="145" y="67"/>
                  <a:pt x="144" y="67"/>
                </a:cubicBezTo>
                <a:lnTo>
                  <a:pt x="144" y="68"/>
                </a:lnTo>
                <a:lnTo>
                  <a:pt x="144" y="69"/>
                </a:lnTo>
                <a:lnTo>
                  <a:pt x="145" y="69"/>
                </a:lnTo>
                <a:lnTo>
                  <a:pt x="145" y="70"/>
                </a:lnTo>
                <a:lnTo>
                  <a:pt x="146" y="70"/>
                </a:lnTo>
                <a:lnTo>
                  <a:pt x="146" y="71"/>
                </a:lnTo>
                <a:lnTo>
                  <a:pt x="150" y="72"/>
                </a:lnTo>
                <a:lnTo>
                  <a:pt x="150" y="73"/>
                </a:lnTo>
                <a:lnTo>
                  <a:pt x="152" y="73"/>
                </a:lnTo>
                <a:cubicBezTo>
                  <a:pt x="153" y="74"/>
                  <a:pt x="156" y="77"/>
                  <a:pt x="157" y="77"/>
                </a:cubicBezTo>
                <a:lnTo>
                  <a:pt x="157" y="78"/>
                </a:lnTo>
                <a:cubicBezTo>
                  <a:pt x="158" y="78"/>
                  <a:pt x="161" y="82"/>
                  <a:pt x="161" y="83"/>
                </a:cubicBezTo>
                <a:lnTo>
                  <a:pt x="162" y="83"/>
                </a:lnTo>
                <a:lnTo>
                  <a:pt x="162" y="84"/>
                </a:lnTo>
                <a:lnTo>
                  <a:pt x="163" y="84"/>
                </a:lnTo>
                <a:cubicBezTo>
                  <a:pt x="163" y="85"/>
                  <a:pt x="163" y="85"/>
                  <a:pt x="164" y="85"/>
                </a:cubicBezTo>
                <a:lnTo>
                  <a:pt x="164" y="86"/>
                </a:lnTo>
                <a:lnTo>
                  <a:pt x="166" y="86"/>
                </a:lnTo>
                <a:cubicBezTo>
                  <a:pt x="166" y="88"/>
                  <a:pt x="166" y="86"/>
                  <a:pt x="166" y="88"/>
                </a:cubicBezTo>
                <a:cubicBezTo>
                  <a:pt x="167" y="88"/>
                  <a:pt x="168" y="89"/>
                  <a:pt x="169" y="89"/>
                </a:cubicBezTo>
                <a:lnTo>
                  <a:pt x="169" y="95"/>
                </a:lnTo>
                <a:cubicBezTo>
                  <a:pt x="168" y="95"/>
                  <a:pt x="168" y="95"/>
                  <a:pt x="168" y="96"/>
                </a:cubicBezTo>
                <a:lnTo>
                  <a:pt x="162" y="96"/>
                </a:lnTo>
                <a:lnTo>
                  <a:pt x="161" y="95"/>
                </a:lnTo>
                <a:cubicBezTo>
                  <a:pt x="161" y="95"/>
                  <a:pt x="161" y="94"/>
                  <a:pt x="160" y="94"/>
                </a:cubicBezTo>
                <a:cubicBezTo>
                  <a:pt x="160" y="94"/>
                  <a:pt x="159" y="93"/>
                  <a:pt x="159" y="92"/>
                </a:cubicBezTo>
                <a:cubicBezTo>
                  <a:pt x="157" y="91"/>
                  <a:pt x="154" y="90"/>
                  <a:pt x="152" y="91"/>
                </a:cubicBezTo>
                <a:lnTo>
                  <a:pt x="152" y="92"/>
                </a:lnTo>
                <a:lnTo>
                  <a:pt x="150" y="92"/>
                </a:lnTo>
                <a:lnTo>
                  <a:pt x="149" y="91"/>
                </a:lnTo>
                <a:cubicBezTo>
                  <a:pt x="149" y="91"/>
                  <a:pt x="148" y="90"/>
                  <a:pt x="148" y="90"/>
                </a:cubicBezTo>
                <a:cubicBezTo>
                  <a:pt x="148" y="91"/>
                  <a:pt x="146" y="91"/>
                  <a:pt x="145" y="91"/>
                </a:cubicBezTo>
                <a:cubicBezTo>
                  <a:pt x="145" y="91"/>
                  <a:pt x="145" y="94"/>
                  <a:pt x="144" y="94"/>
                </a:cubicBezTo>
                <a:lnTo>
                  <a:pt x="144" y="95"/>
                </a:lnTo>
                <a:cubicBezTo>
                  <a:pt x="144" y="95"/>
                  <a:pt x="143" y="96"/>
                  <a:pt x="143" y="97"/>
                </a:cubicBezTo>
                <a:lnTo>
                  <a:pt x="139" y="97"/>
                </a:lnTo>
                <a:cubicBezTo>
                  <a:pt x="139" y="95"/>
                  <a:pt x="138" y="97"/>
                  <a:pt x="138" y="95"/>
                </a:cubicBezTo>
                <a:lnTo>
                  <a:pt x="132" y="95"/>
                </a:lnTo>
                <a:cubicBezTo>
                  <a:pt x="132" y="97"/>
                  <a:pt x="130" y="96"/>
                  <a:pt x="130" y="96"/>
                </a:cubicBezTo>
                <a:lnTo>
                  <a:pt x="130" y="97"/>
                </a:lnTo>
                <a:cubicBezTo>
                  <a:pt x="129" y="97"/>
                  <a:pt x="124" y="97"/>
                  <a:pt x="123" y="97"/>
                </a:cubicBezTo>
                <a:cubicBezTo>
                  <a:pt x="123" y="97"/>
                  <a:pt x="122" y="97"/>
                  <a:pt x="121" y="97"/>
                </a:cubicBezTo>
                <a:lnTo>
                  <a:pt x="121" y="96"/>
                </a:lnTo>
                <a:cubicBezTo>
                  <a:pt x="120" y="96"/>
                  <a:pt x="121" y="95"/>
                  <a:pt x="120" y="95"/>
                </a:cubicBezTo>
                <a:lnTo>
                  <a:pt x="120" y="90"/>
                </a:lnTo>
                <a:lnTo>
                  <a:pt x="119" y="91"/>
                </a:lnTo>
                <a:lnTo>
                  <a:pt x="116" y="91"/>
                </a:lnTo>
                <a:lnTo>
                  <a:pt x="116" y="90"/>
                </a:lnTo>
                <a:lnTo>
                  <a:pt x="115" y="90"/>
                </a:lnTo>
                <a:lnTo>
                  <a:pt x="113" y="90"/>
                </a:lnTo>
                <a:cubicBezTo>
                  <a:pt x="113" y="89"/>
                  <a:pt x="106" y="90"/>
                  <a:pt x="106" y="89"/>
                </a:cubicBezTo>
                <a:lnTo>
                  <a:pt x="104" y="89"/>
                </a:lnTo>
                <a:lnTo>
                  <a:pt x="103" y="88"/>
                </a:lnTo>
                <a:lnTo>
                  <a:pt x="102" y="88"/>
                </a:lnTo>
                <a:cubicBezTo>
                  <a:pt x="102" y="85"/>
                  <a:pt x="100" y="84"/>
                  <a:pt x="100" y="81"/>
                </a:cubicBezTo>
                <a:cubicBezTo>
                  <a:pt x="102" y="81"/>
                  <a:pt x="101" y="76"/>
                  <a:pt x="101" y="76"/>
                </a:cubicBezTo>
                <a:lnTo>
                  <a:pt x="100" y="76"/>
                </a:lnTo>
                <a:lnTo>
                  <a:pt x="100" y="75"/>
                </a:lnTo>
                <a:lnTo>
                  <a:pt x="98" y="75"/>
                </a:lnTo>
                <a:lnTo>
                  <a:pt x="97" y="75"/>
                </a:lnTo>
                <a:cubicBezTo>
                  <a:pt x="97" y="74"/>
                  <a:pt x="97" y="72"/>
                  <a:pt x="97" y="71"/>
                </a:cubicBezTo>
                <a:cubicBezTo>
                  <a:pt x="98" y="71"/>
                  <a:pt x="97" y="70"/>
                  <a:pt x="97" y="70"/>
                </a:cubicBezTo>
                <a:lnTo>
                  <a:pt x="98" y="70"/>
                </a:lnTo>
                <a:lnTo>
                  <a:pt x="98" y="68"/>
                </a:lnTo>
                <a:lnTo>
                  <a:pt x="99" y="67"/>
                </a:lnTo>
                <a:lnTo>
                  <a:pt x="99" y="66"/>
                </a:lnTo>
                <a:lnTo>
                  <a:pt x="101" y="63"/>
                </a:lnTo>
                <a:lnTo>
                  <a:pt x="104" y="64"/>
                </a:lnTo>
                <a:lnTo>
                  <a:pt x="104" y="65"/>
                </a:lnTo>
                <a:cubicBezTo>
                  <a:pt x="105" y="65"/>
                  <a:pt x="107" y="64"/>
                  <a:pt x="108" y="65"/>
                </a:cubicBezTo>
                <a:lnTo>
                  <a:pt x="112" y="66"/>
                </a:lnTo>
                <a:cubicBezTo>
                  <a:pt x="111" y="66"/>
                  <a:pt x="110" y="65"/>
                  <a:pt x="110" y="65"/>
                </a:cubicBezTo>
                <a:lnTo>
                  <a:pt x="110" y="63"/>
                </a:lnTo>
                <a:lnTo>
                  <a:pt x="110" y="62"/>
                </a:lnTo>
                <a:lnTo>
                  <a:pt x="110" y="61"/>
                </a:lnTo>
                <a:lnTo>
                  <a:pt x="109" y="60"/>
                </a:lnTo>
                <a:lnTo>
                  <a:pt x="108" y="60"/>
                </a:lnTo>
                <a:lnTo>
                  <a:pt x="107" y="60"/>
                </a:lnTo>
                <a:cubicBezTo>
                  <a:pt x="107" y="59"/>
                  <a:pt x="106" y="58"/>
                  <a:pt x="106" y="57"/>
                </a:cubicBezTo>
                <a:cubicBezTo>
                  <a:pt x="105" y="57"/>
                  <a:pt x="103" y="58"/>
                  <a:pt x="102" y="58"/>
                </a:cubicBezTo>
                <a:lnTo>
                  <a:pt x="102" y="60"/>
                </a:lnTo>
                <a:cubicBezTo>
                  <a:pt x="102" y="60"/>
                  <a:pt x="101" y="60"/>
                  <a:pt x="101" y="60"/>
                </a:cubicBezTo>
                <a:cubicBezTo>
                  <a:pt x="101" y="60"/>
                  <a:pt x="100" y="60"/>
                  <a:pt x="100" y="61"/>
                </a:cubicBezTo>
                <a:lnTo>
                  <a:pt x="97" y="61"/>
                </a:lnTo>
                <a:cubicBezTo>
                  <a:pt x="97" y="60"/>
                  <a:pt x="97" y="61"/>
                  <a:pt x="97" y="60"/>
                </a:cubicBezTo>
                <a:lnTo>
                  <a:pt x="96" y="60"/>
                </a:lnTo>
                <a:cubicBezTo>
                  <a:pt x="96" y="58"/>
                  <a:pt x="95" y="60"/>
                  <a:pt x="95" y="58"/>
                </a:cubicBezTo>
                <a:lnTo>
                  <a:pt x="94" y="58"/>
                </a:lnTo>
                <a:cubicBezTo>
                  <a:pt x="93" y="58"/>
                  <a:pt x="92" y="58"/>
                  <a:pt x="92" y="58"/>
                </a:cubicBezTo>
                <a:cubicBezTo>
                  <a:pt x="92" y="60"/>
                  <a:pt x="91" y="58"/>
                  <a:pt x="91" y="60"/>
                </a:cubicBezTo>
                <a:lnTo>
                  <a:pt x="90" y="60"/>
                </a:lnTo>
                <a:cubicBezTo>
                  <a:pt x="89" y="61"/>
                  <a:pt x="87" y="60"/>
                  <a:pt x="86" y="60"/>
                </a:cubicBezTo>
                <a:cubicBezTo>
                  <a:pt x="86" y="58"/>
                  <a:pt x="83" y="55"/>
                  <a:pt x="83" y="53"/>
                </a:cubicBezTo>
                <a:cubicBezTo>
                  <a:pt x="83" y="53"/>
                  <a:pt x="83" y="52"/>
                  <a:pt x="83" y="52"/>
                </a:cubicBezTo>
                <a:lnTo>
                  <a:pt x="83" y="51"/>
                </a:lnTo>
                <a:lnTo>
                  <a:pt x="82" y="51"/>
                </a:lnTo>
                <a:cubicBezTo>
                  <a:pt x="81" y="51"/>
                  <a:pt x="76" y="49"/>
                  <a:pt x="75" y="48"/>
                </a:cubicBezTo>
                <a:lnTo>
                  <a:pt x="76" y="48"/>
                </a:lnTo>
                <a:lnTo>
                  <a:pt x="77" y="48"/>
                </a:lnTo>
                <a:cubicBezTo>
                  <a:pt x="77" y="47"/>
                  <a:pt x="81" y="46"/>
                  <a:pt x="82" y="47"/>
                </a:cubicBezTo>
                <a:lnTo>
                  <a:pt x="85" y="47"/>
                </a:lnTo>
                <a:lnTo>
                  <a:pt x="85" y="43"/>
                </a:lnTo>
                <a:lnTo>
                  <a:pt x="82" y="42"/>
                </a:lnTo>
                <a:lnTo>
                  <a:pt x="82" y="41"/>
                </a:lnTo>
                <a:lnTo>
                  <a:pt x="81" y="40"/>
                </a:lnTo>
                <a:cubicBezTo>
                  <a:pt x="81" y="38"/>
                  <a:pt x="82" y="37"/>
                  <a:pt x="82" y="35"/>
                </a:cubicBezTo>
                <a:cubicBezTo>
                  <a:pt x="83" y="35"/>
                  <a:pt x="83" y="35"/>
                  <a:pt x="84" y="35"/>
                </a:cubicBezTo>
                <a:cubicBezTo>
                  <a:pt x="84" y="34"/>
                  <a:pt x="85" y="33"/>
                  <a:pt x="85" y="33"/>
                </a:cubicBezTo>
                <a:lnTo>
                  <a:pt x="86" y="33"/>
                </a:lnTo>
                <a:cubicBezTo>
                  <a:pt x="86" y="32"/>
                  <a:pt x="87" y="30"/>
                  <a:pt x="87" y="29"/>
                </a:cubicBezTo>
                <a:cubicBezTo>
                  <a:pt x="85" y="29"/>
                  <a:pt x="82" y="29"/>
                  <a:pt x="82" y="28"/>
                </a:cubicBezTo>
                <a:cubicBezTo>
                  <a:pt x="81" y="28"/>
                  <a:pt x="81" y="25"/>
                  <a:pt x="81" y="26"/>
                </a:cubicBezTo>
                <a:cubicBezTo>
                  <a:pt x="78" y="27"/>
                  <a:pt x="79" y="27"/>
                  <a:pt x="76" y="27"/>
                </a:cubicBezTo>
                <a:cubicBezTo>
                  <a:pt x="76" y="26"/>
                  <a:pt x="75" y="24"/>
                  <a:pt x="75" y="23"/>
                </a:cubicBezTo>
                <a:lnTo>
                  <a:pt x="73" y="23"/>
                </a:lnTo>
                <a:cubicBezTo>
                  <a:pt x="73" y="23"/>
                  <a:pt x="72" y="19"/>
                  <a:pt x="72" y="19"/>
                </a:cubicBezTo>
                <a:lnTo>
                  <a:pt x="71" y="18"/>
                </a:lnTo>
                <a:cubicBezTo>
                  <a:pt x="70" y="18"/>
                  <a:pt x="69" y="17"/>
                  <a:pt x="69" y="16"/>
                </a:cubicBezTo>
                <a:lnTo>
                  <a:pt x="68" y="16"/>
                </a:lnTo>
                <a:cubicBezTo>
                  <a:pt x="68" y="16"/>
                  <a:pt x="68" y="15"/>
                  <a:pt x="67" y="15"/>
                </a:cubicBezTo>
                <a:cubicBezTo>
                  <a:pt x="67" y="15"/>
                  <a:pt x="66" y="14"/>
                  <a:pt x="66" y="13"/>
                </a:cubicBezTo>
                <a:lnTo>
                  <a:pt x="64" y="13"/>
                </a:lnTo>
                <a:cubicBezTo>
                  <a:pt x="64" y="12"/>
                  <a:pt x="64" y="13"/>
                  <a:pt x="64" y="11"/>
                </a:cubicBezTo>
                <a:lnTo>
                  <a:pt x="63" y="11"/>
                </a:lnTo>
                <a:cubicBezTo>
                  <a:pt x="63" y="11"/>
                  <a:pt x="60" y="9"/>
                  <a:pt x="60" y="9"/>
                </a:cubicBezTo>
                <a:lnTo>
                  <a:pt x="55" y="9"/>
                </a:lnTo>
                <a:lnTo>
                  <a:pt x="55" y="8"/>
                </a:lnTo>
                <a:cubicBezTo>
                  <a:pt x="55" y="9"/>
                  <a:pt x="57" y="9"/>
                  <a:pt x="57" y="10"/>
                </a:cubicBezTo>
                <a:lnTo>
                  <a:pt x="52" y="8"/>
                </a:lnTo>
                <a:cubicBezTo>
                  <a:pt x="51" y="8"/>
                  <a:pt x="50" y="9"/>
                  <a:pt x="50" y="9"/>
                </a:cubicBezTo>
                <a:cubicBezTo>
                  <a:pt x="49" y="10"/>
                  <a:pt x="47" y="15"/>
                  <a:pt x="49" y="15"/>
                </a:cubicBezTo>
                <a:lnTo>
                  <a:pt x="48" y="16"/>
                </a:lnTo>
                <a:cubicBezTo>
                  <a:pt x="45" y="16"/>
                  <a:pt x="42" y="15"/>
                  <a:pt x="38" y="15"/>
                </a:cubicBezTo>
                <a:cubicBezTo>
                  <a:pt x="38" y="14"/>
                  <a:pt x="37" y="10"/>
                  <a:pt x="37" y="9"/>
                </a:cubicBezTo>
                <a:cubicBezTo>
                  <a:pt x="35" y="9"/>
                  <a:pt x="30" y="8"/>
                  <a:pt x="29" y="9"/>
                </a:cubicBezTo>
                <a:cubicBezTo>
                  <a:pt x="29" y="8"/>
                  <a:pt x="29" y="6"/>
                  <a:pt x="29" y="6"/>
                </a:cubicBezTo>
                <a:cubicBezTo>
                  <a:pt x="28" y="6"/>
                  <a:pt x="27" y="5"/>
                  <a:pt x="27" y="4"/>
                </a:cubicBezTo>
                <a:lnTo>
                  <a:pt x="26" y="4"/>
                </a:lnTo>
                <a:lnTo>
                  <a:pt x="25" y="4"/>
                </a:lnTo>
                <a:lnTo>
                  <a:pt x="25" y="2"/>
                </a:lnTo>
                <a:cubicBezTo>
                  <a:pt x="25" y="2"/>
                  <a:pt x="24" y="1"/>
                  <a:pt x="23" y="1"/>
                </a:cubicBezTo>
                <a:lnTo>
                  <a:pt x="24" y="1"/>
                </a:lnTo>
                <a:cubicBezTo>
                  <a:pt x="23" y="1"/>
                  <a:pt x="22" y="1"/>
                  <a:pt x="22" y="2"/>
                </a:cubicBezTo>
                <a:cubicBezTo>
                  <a:pt x="22" y="0"/>
                  <a:pt x="15" y="2"/>
                  <a:pt x="15" y="0"/>
                </a:cubicBezTo>
                <a:cubicBezTo>
                  <a:pt x="15" y="1"/>
                  <a:pt x="14" y="3"/>
                  <a:pt x="14" y="4"/>
                </a:cubicBezTo>
                <a:cubicBezTo>
                  <a:pt x="13" y="4"/>
                  <a:pt x="11" y="5"/>
                  <a:pt x="10" y="5"/>
                </a:cubicBezTo>
                <a:lnTo>
                  <a:pt x="10" y="6"/>
                </a:lnTo>
                <a:lnTo>
                  <a:pt x="10" y="8"/>
                </a:lnTo>
                <a:cubicBezTo>
                  <a:pt x="11" y="8"/>
                  <a:pt x="10" y="10"/>
                  <a:pt x="11" y="10"/>
                </a:cubicBezTo>
                <a:cubicBezTo>
                  <a:pt x="11" y="11"/>
                  <a:pt x="10" y="13"/>
                  <a:pt x="10" y="14"/>
                </a:cubicBezTo>
                <a:cubicBezTo>
                  <a:pt x="11" y="14"/>
                  <a:pt x="12" y="15"/>
                  <a:pt x="13" y="15"/>
                </a:cubicBezTo>
                <a:lnTo>
                  <a:pt x="14" y="15"/>
                </a:lnTo>
                <a:lnTo>
                  <a:pt x="14" y="16"/>
                </a:lnTo>
                <a:lnTo>
                  <a:pt x="3" y="17"/>
                </a:lnTo>
                <a:cubicBezTo>
                  <a:pt x="3" y="18"/>
                  <a:pt x="1" y="20"/>
                  <a:pt x="0" y="20"/>
                </a:cubicBezTo>
                <a:cubicBezTo>
                  <a:pt x="1" y="20"/>
                  <a:pt x="0" y="21"/>
                  <a:pt x="0" y="21"/>
                </a:cubicBezTo>
                <a:lnTo>
                  <a:pt x="1" y="21"/>
                </a:lnTo>
                <a:lnTo>
                  <a:pt x="1" y="23"/>
                </a:lnTo>
                <a:cubicBezTo>
                  <a:pt x="0" y="23"/>
                  <a:pt x="1" y="24"/>
                  <a:pt x="1" y="25"/>
                </a:cubicBezTo>
                <a:lnTo>
                  <a:pt x="0" y="25"/>
                </a:lnTo>
                <a:lnTo>
                  <a:pt x="0" y="28"/>
                </a:lnTo>
                <a:lnTo>
                  <a:pt x="0" y="29"/>
                </a:ln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58" name="Freeform 12"/>
          <p:cNvSpPr>
            <a:spLocks/>
          </p:cNvSpPr>
          <p:nvPr/>
        </p:nvSpPr>
        <p:spPr bwMode="auto">
          <a:xfrm>
            <a:off x="1184275" y="2430463"/>
            <a:ext cx="1892300" cy="1257300"/>
          </a:xfrm>
          <a:custGeom>
            <a:avLst/>
            <a:gdLst>
              <a:gd name="T0" fmla="*/ 1314563 w 226"/>
              <a:gd name="T1" fmla="*/ 1000125 h 132"/>
              <a:gd name="T2" fmla="*/ 1423412 w 226"/>
              <a:gd name="T3" fmla="*/ 1028700 h 132"/>
              <a:gd name="T4" fmla="*/ 1440158 w 226"/>
              <a:gd name="T5" fmla="*/ 1038225 h 132"/>
              <a:gd name="T6" fmla="*/ 1523888 w 226"/>
              <a:gd name="T7" fmla="*/ 1066800 h 132"/>
              <a:gd name="T8" fmla="*/ 1532261 w 226"/>
              <a:gd name="T9" fmla="*/ 1038225 h 132"/>
              <a:gd name="T10" fmla="*/ 1565753 w 226"/>
              <a:gd name="T11" fmla="*/ 990600 h 132"/>
              <a:gd name="T12" fmla="*/ 1590872 w 226"/>
              <a:gd name="T13" fmla="*/ 1057275 h 132"/>
              <a:gd name="T14" fmla="*/ 1565753 w 226"/>
              <a:gd name="T15" fmla="*/ 1085850 h 132"/>
              <a:gd name="T16" fmla="*/ 1607618 w 226"/>
              <a:gd name="T17" fmla="*/ 1104900 h 132"/>
              <a:gd name="T18" fmla="*/ 1615991 w 226"/>
              <a:gd name="T19" fmla="*/ 1114425 h 132"/>
              <a:gd name="T20" fmla="*/ 1582499 w 226"/>
              <a:gd name="T21" fmla="*/ 1162050 h 132"/>
              <a:gd name="T22" fmla="*/ 1599245 w 226"/>
              <a:gd name="T23" fmla="*/ 1209675 h 132"/>
              <a:gd name="T24" fmla="*/ 1624364 w 226"/>
              <a:gd name="T25" fmla="*/ 1209675 h 132"/>
              <a:gd name="T26" fmla="*/ 1641110 w 226"/>
              <a:gd name="T27" fmla="*/ 1219200 h 132"/>
              <a:gd name="T28" fmla="*/ 1691348 w 226"/>
              <a:gd name="T29" fmla="*/ 1143000 h 132"/>
              <a:gd name="T30" fmla="*/ 1741586 w 226"/>
              <a:gd name="T31" fmla="*/ 1038225 h 132"/>
              <a:gd name="T32" fmla="*/ 1775078 w 226"/>
              <a:gd name="T33" fmla="*/ 1009650 h 132"/>
              <a:gd name="T34" fmla="*/ 1833689 w 226"/>
              <a:gd name="T35" fmla="*/ 933450 h 132"/>
              <a:gd name="T36" fmla="*/ 1842062 w 226"/>
              <a:gd name="T37" fmla="*/ 723900 h 132"/>
              <a:gd name="T38" fmla="*/ 1858808 w 226"/>
              <a:gd name="T39" fmla="*/ 552450 h 132"/>
              <a:gd name="T40" fmla="*/ 1892300 w 226"/>
              <a:gd name="T41" fmla="*/ 419100 h 132"/>
              <a:gd name="T42" fmla="*/ 1724840 w 226"/>
              <a:gd name="T43" fmla="*/ 466725 h 132"/>
              <a:gd name="T44" fmla="*/ 1649483 w 226"/>
              <a:gd name="T45" fmla="*/ 514350 h 132"/>
              <a:gd name="T46" fmla="*/ 1565753 w 226"/>
              <a:gd name="T47" fmla="*/ 581025 h 132"/>
              <a:gd name="T48" fmla="*/ 1515515 w 226"/>
              <a:gd name="T49" fmla="*/ 533400 h 132"/>
              <a:gd name="T50" fmla="*/ 1490396 w 226"/>
              <a:gd name="T51" fmla="*/ 504825 h 132"/>
              <a:gd name="T52" fmla="*/ 1456904 w 226"/>
              <a:gd name="T53" fmla="*/ 466725 h 132"/>
              <a:gd name="T54" fmla="*/ 1431785 w 226"/>
              <a:gd name="T55" fmla="*/ 447675 h 132"/>
              <a:gd name="T56" fmla="*/ 1155475 w 226"/>
              <a:gd name="T57" fmla="*/ 390525 h 132"/>
              <a:gd name="T58" fmla="*/ 1113610 w 226"/>
              <a:gd name="T59" fmla="*/ 304800 h 132"/>
              <a:gd name="T60" fmla="*/ 1138729 w 226"/>
              <a:gd name="T61" fmla="*/ 238125 h 132"/>
              <a:gd name="T62" fmla="*/ 870793 w 226"/>
              <a:gd name="T63" fmla="*/ 180975 h 132"/>
              <a:gd name="T64" fmla="*/ 686587 w 226"/>
              <a:gd name="T65" fmla="*/ 66675 h 132"/>
              <a:gd name="T66" fmla="*/ 385158 w 226"/>
              <a:gd name="T67" fmla="*/ 9525 h 132"/>
              <a:gd name="T68" fmla="*/ 343293 w 226"/>
              <a:gd name="T69" fmla="*/ 38100 h 132"/>
              <a:gd name="T70" fmla="*/ 217698 w 226"/>
              <a:gd name="T71" fmla="*/ 133350 h 132"/>
              <a:gd name="T72" fmla="*/ 184206 w 226"/>
              <a:gd name="T73" fmla="*/ 180975 h 132"/>
              <a:gd name="T74" fmla="*/ 175833 w 226"/>
              <a:gd name="T75" fmla="*/ 190500 h 132"/>
              <a:gd name="T76" fmla="*/ 167460 w 226"/>
              <a:gd name="T77" fmla="*/ 276225 h 132"/>
              <a:gd name="T78" fmla="*/ 226071 w 226"/>
              <a:gd name="T79" fmla="*/ 352425 h 132"/>
              <a:gd name="T80" fmla="*/ 217698 w 226"/>
              <a:gd name="T81" fmla="*/ 638175 h 132"/>
              <a:gd name="T82" fmla="*/ 133968 w 226"/>
              <a:gd name="T83" fmla="*/ 676275 h 132"/>
              <a:gd name="T84" fmla="*/ 66984 w 226"/>
              <a:gd name="T85" fmla="*/ 733425 h 132"/>
              <a:gd name="T86" fmla="*/ 16746 w 226"/>
              <a:gd name="T87" fmla="*/ 771525 h 132"/>
              <a:gd name="T88" fmla="*/ 58611 w 226"/>
              <a:gd name="T89" fmla="*/ 857250 h 132"/>
              <a:gd name="T90" fmla="*/ 142341 w 226"/>
              <a:gd name="T91" fmla="*/ 990600 h 132"/>
              <a:gd name="T92" fmla="*/ 159087 w 226"/>
              <a:gd name="T93" fmla="*/ 1057275 h 132"/>
              <a:gd name="T94" fmla="*/ 175833 w 226"/>
              <a:gd name="T95" fmla="*/ 1085850 h 132"/>
              <a:gd name="T96" fmla="*/ 209325 w 226"/>
              <a:gd name="T97" fmla="*/ 1200150 h 132"/>
              <a:gd name="T98" fmla="*/ 192579 w 226"/>
              <a:gd name="T99" fmla="*/ 1066800 h 132"/>
              <a:gd name="T100" fmla="*/ 209325 w 226"/>
              <a:gd name="T101" fmla="*/ 895350 h 132"/>
              <a:gd name="T102" fmla="*/ 385158 w 226"/>
              <a:gd name="T103" fmla="*/ 800100 h 132"/>
              <a:gd name="T104" fmla="*/ 468888 w 226"/>
              <a:gd name="T105" fmla="*/ 809625 h 132"/>
              <a:gd name="T106" fmla="*/ 694960 w 226"/>
              <a:gd name="T107" fmla="*/ 866775 h 132"/>
              <a:gd name="T108" fmla="*/ 736825 w 226"/>
              <a:gd name="T109" fmla="*/ 828675 h 132"/>
              <a:gd name="T110" fmla="*/ 812182 w 226"/>
              <a:gd name="T111" fmla="*/ 847725 h 132"/>
              <a:gd name="T112" fmla="*/ 904285 w 226"/>
              <a:gd name="T113" fmla="*/ 828675 h 132"/>
              <a:gd name="T114" fmla="*/ 962896 w 226"/>
              <a:gd name="T115" fmla="*/ 838200 h 132"/>
              <a:gd name="T116" fmla="*/ 988015 w 226"/>
              <a:gd name="T117" fmla="*/ 819150 h 132"/>
              <a:gd name="T118" fmla="*/ 1004761 w 226"/>
              <a:gd name="T119" fmla="*/ 971550 h 132"/>
              <a:gd name="T120" fmla="*/ 1063372 w 226"/>
              <a:gd name="T121" fmla="*/ 1019175 h 132"/>
              <a:gd name="T122" fmla="*/ 1096864 w 226"/>
              <a:gd name="T123" fmla="*/ 981075 h 132"/>
              <a:gd name="T124" fmla="*/ 1180594 w 226"/>
              <a:gd name="T125" fmla="*/ 971550 h 13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26"/>
              <a:gd name="T190" fmla="*/ 0 h 132"/>
              <a:gd name="T191" fmla="*/ 226 w 226"/>
              <a:gd name="T192" fmla="*/ 132 h 13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26" h="132">
                <a:moveTo>
                  <a:pt x="137" y="100"/>
                </a:moveTo>
                <a:cubicBezTo>
                  <a:pt x="139" y="100"/>
                  <a:pt x="146" y="101"/>
                  <a:pt x="146" y="102"/>
                </a:cubicBezTo>
                <a:cubicBezTo>
                  <a:pt x="148" y="102"/>
                  <a:pt x="150" y="103"/>
                  <a:pt x="153" y="103"/>
                </a:cubicBezTo>
                <a:cubicBezTo>
                  <a:pt x="153" y="104"/>
                  <a:pt x="156" y="105"/>
                  <a:pt x="157" y="105"/>
                </a:cubicBezTo>
                <a:cubicBezTo>
                  <a:pt x="158" y="106"/>
                  <a:pt x="162" y="106"/>
                  <a:pt x="164" y="107"/>
                </a:cubicBezTo>
                <a:cubicBezTo>
                  <a:pt x="165" y="108"/>
                  <a:pt x="169" y="107"/>
                  <a:pt x="170" y="108"/>
                </a:cubicBezTo>
                <a:lnTo>
                  <a:pt x="171" y="108"/>
                </a:lnTo>
                <a:lnTo>
                  <a:pt x="171" y="109"/>
                </a:lnTo>
                <a:lnTo>
                  <a:pt x="172" y="109"/>
                </a:lnTo>
                <a:cubicBezTo>
                  <a:pt x="173" y="109"/>
                  <a:pt x="175" y="110"/>
                  <a:pt x="175" y="110"/>
                </a:cubicBezTo>
                <a:lnTo>
                  <a:pt x="175" y="111"/>
                </a:lnTo>
                <a:cubicBezTo>
                  <a:pt x="177" y="111"/>
                  <a:pt x="180" y="111"/>
                  <a:pt x="181" y="111"/>
                </a:cubicBezTo>
                <a:lnTo>
                  <a:pt x="181" y="112"/>
                </a:lnTo>
                <a:lnTo>
                  <a:pt x="182" y="112"/>
                </a:lnTo>
                <a:cubicBezTo>
                  <a:pt x="182" y="112"/>
                  <a:pt x="183" y="113"/>
                  <a:pt x="183" y="113"/>
                </a:cubicBezTo>
                <a:lnTo>
                  <a:pt x="182" y="112"/>
                </a:lnTo>
                <a:lnTo>
                  <a:pt x="182" y="110"/>
                </a:lnTo>
                <a:lnTo>
                  <a:pt x="183" y="109"/>
                </a:lnTo>
                <a:lnTo>
                  <a:pt x="184" y="109"/>
                </a:lnTo>
                <a:cubicBezTo>
                  <a:pt x="184" y="109"/>
                  <a:pt x="184" y="108"/>
                  <a:pt x="185" y="108"/>
                </a:cubicBezTo>
                <a:cubicBezTo>
                  <a:pt x="185" y="107"/>
                  <a:pt x="186" y="105"/>
                  <a:pt x="186" y="104"/>
                </a:cubicBezTo>
                <a:lnTo>
                  <a:pt x="187" y="104"/>
                </a:lnTo>
                <a:cubicBezTo>
                  <a:pt x="187" y="105"/>
                  <a:pt x="188" y="107"/>
                  <a:pt x="188" y="108"/>
                </a:cubicBezTo>
                <a:cubicBezTo>
                  <a:pt x="189" y="108"/>
                  <a:pt x="188" y="108"/>
                  <a:pt x="189" y="108"/>
                </a:cubicBezTo>
                <a:cubicBezTo>
                  <a:pt x="189" y="109"/>
                  <a:pt x="189" y="110"/>
                  <a:pt x="190" y="110"/>
                </a:cubicBezTo>
                <a:lnTo>
                  <a:pt x="190" y="111"/>
                </a:lnTo>
                <a:lnTo>
                  <a:pt x="188" y="111"/>
                </a:lnTo>
                <a:lnTo>
                  <a:pt x="188" y="112"/>
                </a:lnTo>
                <a:lnTo>
                  <a:pt x="187" y="112"/>
                </a:lnTo>
                <a:lnTo>
                  <a:pt x="187" y="114"/>
                </a:lnTo>
                <a:cubicBezTo>
                  <a:pt x="187" y="114"/>
                  <a:pt x="188" y="116"/>
                  <a:pt x="188" y="116"/>
                </a:cubicBezTo>
                <a:lnTo>
                  <a:pt x="188" y="117"/>
                </a:lnTo>
                <a:lnTo>
                  <a:pt x="189" y="117"/>
                </a:lnTo>
                <a:cubicBezTo>
                  <a:pt x="189" y="117"/>
                  <a:pt x="190" y="118"/>
                  <a:pt x="191" y="118"/>
                </a:cubicBezTo>
                <a:cubicBezTo>
                  <a:pt x="191" y="117"/>
                  <a:pt x="192" y="117"/>
                  <a:pt x="192" y="116"/>
                </a:cubicBezTo>
                <a:lnTo>
                  <a:pt x="193" y="116"/>
                </a:lnTo>
                <a:lnTo>
                  <a:pt x="193" y="117"/>
                </a:lnTo>
                <a:lnTo>
                  <a:pt x="194" y="117"/>
                </a:lnTo>
                <a:cubicBezTo>
                  <a:pt x="194" y="118"/>
                  <a:pt x="195" y="118"/>
                  <a:pt x="196" y="119"/>
                </a:cubicBezTo>
                <a:lnTo>
                  <a:pt x="196" y="122"/>
                </a:lnTo>
                <a:cubicBezTo>
                  <a:pt x="194" y="122"/>
                  <a:pt x="191" y="121"/>
                  <a:pt x="188" y="121"/>
                </a:cubicBezTo>
                <a:cubicBezTo>
                  <a:pt x="188" y="122"/>
                  <a:pt x="189" y="121"/>
                  <a:pt x="189" y="122"/>
                </a:cubicBezTo>
                <a:lnTo>
                  <a:pt x="190" y="122"/>
                </a:lnTo>
                <a:lnTo>
                  <a:pt x="191" y="123"/>
                </a:lnTo>
                <a:cubicBezTo>
                  <a:pt x="191" y="124"/>
                  <a:pt x="191" y="126"/>
                  <a:pt x="191" y="127"/>
                </a:cubicBezTo>
                <a:lnTo>
                  <a:pt x="192" y="127"/>
                </a:lnTo>
                <a:lnTo>
                  <a:pt x="192" y="128"/>
                </a:lnTo>
                <a:lnTo>
                  <a:pt x="193" y="128"/>
                </a:lnTo>
                <a:lnTo>
                  <a:pt x="194" y="127"/>
                </a:lnTo>
                <a:lnTo>
                  <a:pt x="194" y="126"/>
                </a:lnTo>
                <a:lnTo>
                  <a:pt x="195" y="126"/>
                </a:lnTo>
                <a:lnTo>
                  <a:pt x="196" y="127"/>
                </a:lnTo>
                <a:lnTo>
                  <a:pt x="196" y="128"/>
                </a:lnTo>
                <a:lnTo>
                  <a:pt x="196" y="129"/>
                </a:lnTo>
                <a:cubicBezTo>
                  <a:pt x="197" y="130"/>
                  <a:pt x="200" y="131"/>
                  <a:pt x="201" y="132"/>
                </a:cubicBezTo>
                <a:cubicBezTo>
                  <a:pt x="201" y="131"/>
                  <a:pt x="201" y="128"/>
                  <a:pt x="200" y="127"/>
                </a:cubicBezTo>
                <a:cubicBezTo>
                  <a:pt x="201" y="127"/>
                  <a:pt x="202" y="121"/>
                  <a:pt x="202" y="120"/>
                </a:cubicBezTo>
                <a:lnTo>
                  <a:pt x="202" y="119"/>
                </a:lnTo>
                <a:lnTo>
                  <a:pt x="204" y="119"/>
                </a:lnTo>
                <a:cubicBezTo>
                  <a:pt x="204" y="116"/>
                  <a:pt x="207" y="113"/>
                  <a:pt x="207" y="110"/>
                </a:cubicBezTo>
                <a:lnTo>
                  <a:pt x="207" y="109"/>
                </a:lnTo>
                <a:lnTo>
                  <a:pt x="208" y="109"/>
                </a:lnTo>
                <a:cubicBezTo>
                  <a:pt x="208" y="108"/>
                  <a:pt x="210" y="108"/>
                  <a:pt x="211" y="108"/>
                </a:cubicBezTo>
                <a:lnTo>
                  <a:pt x="211" y="107"/>
                </a:lnTo>
                <a:lnTo>
                  <a:pt x="212" y="106"/>
                </a:lnTo>
                <a:cubicBezTo>
                  <a:pt x="212" y="106"/>
                  <a:pt x="213" y="105"/>
                  <a:pt x="214" y="105"/>
                </a:cubicBezTo>
                <a:cubicBezTo>
                  <a:pt x="214" y="105"/>
                  <a:pt x="215" y="104"/>
                  <a:pt x="215" y="103"/>
                </a:cubicBezTo>
                <a:lnTo>
                  <a:pt x="215" y="102"/>
                </a:lnTo>
                <a:cubicBezTo>
                  <a:pt x="216" y="101"/>
                  <a:pt x="217" y="100"/>
                  <a:pt x="217" y="100"/>
                </a:cubicBezTo>
                <a:cubicBezTo>
                  <a:pt x="217" y="99"/>
                  <a:pt x="219" y="99"/>
                  <a:pt x="219" y="98"/>
                </a:cubicBezTo>
                <a:cubicBezTo>
                  <a:pt x="219" y="94"/>
                  <a:pt x="221" y="89"/>
                  <a:pt x="220" y="84"/>
                </a:cubicBezTo>
                <a:lnTo>
                  <a:pt x="219" y="80"/>
                </a:lnTo>
                <a:lnTo>
                  <a:pt x="220" y="80"/>
                </a:lnTo>
                <a:lnTo>
                  <a:pt x="220" y="76"/>
                </a:lnTo>
                <a:cubicBezTo>
                  <a:pt x="221" y="75"/>
                  <a:pt x="221" y="62"/>
                  <a:pt x="221" y="59"/>
                </a:cubicBezTo>
                <a:lnTo>
                  <a:pt x="222" y="59"/>
                </a:lnTo>
                <a:lnTo>
                  <a:pt x="222" y="58"/>
                </a:lnTo>
                <a:lnTo>
                  <a:pt x="223" y="58"/>
                </a:lnTo>
                <a:lnTo>
                  <a:pt x="224" y="57"/>
                </a:lnTo>
                <a:cubicBezTo>
                  <a:pt x="224" y="55"/>
                  <a:pt x="224" y="52"/>
                  <a:pt x="224" y="51"/>
                </a:cubicBezTo>
                <a:cubicBezTo>
                  <a:pt x="225" y="51"/>
                  <a:pt x="226" y="48"/>
                  <a:pt x="226" y="48"/>
                </a:cubicBezTo>
                <a:cubicBezTo>
                  <a:pt x="226" y="47"/>
                  <a:pt x="226" y="45"/>
                  <a:pt x="226" y="44"/>
                </a:cubicBezTo>
                <a:cubicBezTo>
                  <a:pt x="224" y="44"/>
                  <a:pt x="216" y="41"/>
                  <a:pt x="214" y="42"/>
                </a:cubicBezTo>
                <a:lnTo>
                  <a:pt x="214" y="43"/>
                </a:lnTo>
                <a:lnTo>
                  <a:pt x="211" y="43"/>
                </a:lnTo>
                <a:cubicBezTo>
                  <a:pt x="211" y="45"/>
                  <a:pt x="207" y="47"/>
                  <a:pt x="206" y="48"/>
                </a:cubicBezTo>
                <a:lnTo>
                  <a:pt x="206" y="49"/>
                </a:lnTo>
                <a:lnTo>
                  <a:pt x="203" y="49"/>
                </a:lnTo>
                <a:lnTo>
                  <a:pt x="202" y="51"/>
                </a:lnTo>
                <a:cubicBezTo>
                  <a:pt x="201" y="51"/>
                  <a:pt x="198" y="53"/>
                  <a:pt x="197" y="53"/>
                </a:cubicBezTo>
                <a:lnTo>
                  <a:pt x="197" y="54"/>
                </a:lnTo>
                <a:cubicBezTo>
                  <a:pt x="196" y="55"/>
                  <a:pt x="193" y="56"/>
                  <a:pt x="193" y="58"/>
                </a:cubicBezTo>
                <a:cubicBezTo>
                  <a:pt x="192" y="58"/>
                  <a:pt x="192" y="58"/>
                  <a:pt x="192" y="58"/>
                </a:cubicBezTo>
                <a:cubicBezTo>
                  <a:pt x="190" y="58"/>
                  <a:pt x="189" y="59"/>
                  <a:pt x="188" y="60"/>
                </a:cubicBezTo>
                <a:lnTo>
                  <a:pt x="187" y="60"/>
                </a:lnTo>
                <a:lnTo>
                  <a:pt x="187" y="61"/>
                </a:lnTo>
                <a:lnTo>
                  <a:pt x="186" y="61"/>
                </a:lnTo>
                <a:cubicBezTo>
                  <a:pt x="185" y="60"/>
                  <a:pt x="184" y="60"/>
                  <a:pt x="184" y="60"/>
                </a:cubicBezTo>
                <a:cubicBezTo>
                  <a:pt x="184" y="58"/>
                  <a:pt x="183" y="60"/>
                  <a:pt x="183" y="58"/>
                </a:cubicBezTo>
                <a:cubicBezTo>
                  <a:pt x="183" y="58"/>
                  <a:pt x="182" y="57"/>
                  <a:pt x="182" y="56"/>
                </a:cubicBezTo>
                <a:lnTo>
                  <a:pt x="181" y="56"/>
                </a:lnTo>
                <a:lnTo>
                  <a:pt x="181" y="55"/>
                </a:lnTo>
                <a:lnTo>
                  <a:pt x="180" y="55"/>
                </a:lnTo>
                <a:cubicBezTo>
                  <a:pt x="179" y="55"/>
                  <a:pt x="179" y="54"/>
                  <a:pt x="179" y="53"/>
                </a:cubicBezTo>
                <a:cubicBezTo>
                  <a:pt x="178" y="53"/>
                  <a:pt x="179" y="53"/>
                  <a:pt x="178" y="53"/>
                </a:cubicBezTo>
                <a:cubicBezTo>
                  <a:pt x="178" y="52"/>
                  <a:pt x="177" y="52"/>
                  <a:pt x="177" y="51"/>
                </a:cubicBezTo>
                <a:cubicBezTo>
                  <a:pt x="177" y="51"/>
                  <a:pt x="175" y="51"/>
                  <a:pt x="175" y="51"/>
                </a:cubicBezTo>
                <a:lnTo>
                  <a:pt x="174" y="50"/>
                </a:lnTo>
                <a:lnTo>
                  <a:pt x="174" y="49"/>
                </a:lnTo>
                <a:lnTo>
                  <a:pt x="174" y="48"/>
                </a:lnTo>
                <a:lnTo>
                  <a:pt x="173" y="48"/>
                </a:lnTo>
                <a:lnTo>
                  <a:pt x="173" y="47"/>
                </a:lnTo>
                <a:cubicBezTo>
                  <a:pt x="172" y="47"/>
                  <a:pt x="172" y="47"/>
                  <a:pt x="171" y="47"/>
                </a:cubicBezTo>
                <a:lnTo>
                  <a:pt x="170" y="46"/>
                </a:lnTo>
                <a:cubicBezTo>
                  <a:pt x="170" y="43"/>
                  <a:pt x="168" y="39"/>
                  <a:pt x="168" y="38"/>
                </a:cubicBezTo>
                <a:lnTo>
                  <a:pt x="165" y="38"/>
                </a:lnTo>
                <a:cubicBezTo>
                  <a:pt x="161" y="43"/>
                  <a:pt x="145" y="41"/>
                  <a:pt x="138" y="41"/>
                </a:cubicBezTo>
                <a:cubicBezTo>
                  <a:pt x="138" y="41"/>
                  <a:pt x="137" y="39"/>
                  <a:pt x="137" y="39"/>
                </a:cubicBezTo>
                <a:cubicBezTo>
                  <a:pt x="137" y="39"/>
                  <a:pt x="136" y="38"/>
                  <a:pt x="135" y="38"/>
                </a:cubicBezTo>
                <a:cubicBezTo>
                  <a:pt x="135" y="37"/>
                  <a:pt x="135" y="38"/>
                  <a:pt x="135" y="37"/>
                </a:cubicBezTo>
                <a:cubicBezTo>
                  <a:pt x="134" y="37"/>
                  <a:pt x="134" y="37"/>
                  <a:pt x="133" y="37"/>
                </a:cubicBezTo>
                <a:lnTo>
                  <a:pt x="133" y="32"/>
                </a:lnTo>
                <a:lnTo>
                  <a:pt x="134" y="32"/>
                </a:lnTo>
                <a:lnTo>
                  <a:pt x="134" y="29"/>
                </a:lnTo>
                <a:cubicBezTo>
                  <a:pt x="134" y="29"/>
                  <a:pt x="136" y="27"/>
                  <a:pt x="137" y="27"/>
                </a:cubicBezTo>
                <a:lnTo>
                  <a:pt x="137" y="25"/>
                </a:lnTo>
                <a:lnTo>
                  <a:pt x="136" y="25"/>
                </a:lnTo>
                <a:lnTo>
                  <a:pt x="136" y="21"/>
                </a:lnTo>
                <a:lnTo>
                  <a:pt x="134" y="21"/>
                </a:lnTo>
                <a:lnTo>
                  <a:pt x="134" y="22"/>
                </a:lnTo>
                <a:cubicBezTo>
                  <a:pt x="130" y="25"/>
                  <a:pt x="110" y="20"/>
                  <a:pt x="105" y="20"/>
                </a:cubicBezTo>
                <a:lnTo>
                  <a:pt x="104" y="19"/>
                </a:lnTo>
                <a:cubicBezTo>
                  <a:pt x="102" y="16"/>
                  <a:pt x="101" y="14"/>
                  <a:pt x="98" y="14"/>
                </a:cubicBezTo>
                <a:cubicBezTo>
                  <a:pt x="98" y="14"/>
                  <a:pt x="87" y="10"/>
                  <a:pt x="86" y="10"/>
                </a:cubicBezTo>
                <a:cubicBezTo>
                  <a:pt x="86" y="10"/>
                  <a:pt x="85" y="9"/>
                  <a:pt x="85" y="9"/>
                </a:cubicBezTo>
                <a:cubicBezTo>
                  <a:pt x="85" y="9"/>
                  <a:pt x="83" y="7"/>
                  <a:pt x="82" y="7"/>
                </a:cubicBezTo>
                <a:cubicBezTo>
                  <a:pt x="82" y="6"/>
                  <a:pt x="81" y="7"/>
                  <a:pt x="81" y="6"/>
                </a:cubicBezTo>
                <a:cubicBezTo>
                  <a:pt x="78" y="6"/>
                  <a:pt x="67" y="3"/>
                  <a:pt x="64" y="1"/>
                </a:cubicBezTo>
                <a:cubicBezTo>
                  <a:pt x="64" y="1"/>
                  <a:pt x="61" y="3"/>
                  <a:pt x="61" y="3"/>
                </a:cubicBezTo>
                <a:cubicBezTo>
                  <a:pt x="59" y="3"/>
                  <a:pt x="53" y="3"/>
                  <a:pt x="53" y="2"/>
                </a:cubicBezTo>
                <a:cubicBezTo>
                  <a:pt x="52" y="2"/>
                  <a:pt x="47" y="0"/>
                  <a:pt x="46" y="1"/>
                </a:cubicBezTo>
                <a:cubicBezTo>
                  <a:pt x="45" y="2"/>
                  <a:pt x="44" y="2"/>
                  <a:pt x="43" y="3"/>
                </a:cubicBezTo>
                <a:lnTo>
                  <a:pt x="42" y="3"/>
                </a:lnTo>
                <a:lnTo>
                  <a:pt x="41" y="4"/>
                </a:lnTo>
                <a:cubicBezTo>
                  <a:pt x="41" y="5"/>
                  <a:pt x="40" y="5"/>
                  <a:pt x="40" y="5"/>
                </a:cubicBezTo>
                <a:cubicBezTo>
                  <a:pt x="38" y="5"/>
                  <a:pt x="32" y="5"/>
                  <a:pt x="32" y="8"/>
                </a:cubicBezTo>
                <a:cubicBezTo>
                  <a:pt x="32" y="8"/>
                  <a:pt x="31" y="9"/>
                  <a:pt x="30" y="9"/>
                </a:cubicBezTo>
                <a:cubicBezTo>
                  <a:pt x="30" y="9"/>
                  <a:pt x="26" y="11"/>
                  <a:pt x="26" y="11"/>
                </a:cubicBezTo>
                <a:lnTo>
                  <a:pt x="26" y="14"/>
                </a:lnTo>
                <a:cubicBezTo>
                  <a:pt x="27" y="14"/>
                  <a:pt x="26" y="16"/>
                  <a:pt x="26" y="16"/>
                </a:cubicBezTo>
                <a:lnTo>
                  <a:pt x="25" y="16"/>
                </a:lnTo>
                <a:cubicBezTo>
                  <a:pt x="25" y="16"/>
                  <a:pt x="25" y="17"/>
                  <a:pt x="24" y="17"/>
                </a:cubicBezTo>
                <a:cubicBezTo>
                  <a:pt x="24" y="18"/>
                  <a:pt x="23" y="18"/>
                  <a:pt x="23" y="19"/>
                </a:cubicBezTo>
                <a:lnTo>
                  <a:pt x="22" y="19"/>
                </a:lnTo>
                <a:lnTo>
                  <a:pt x="21" y="19"/>
                </a:lnTo>
                <a:lnTo>
                  <a:pt x="21" y="20"/>
                </a:lnTo>
                <a:lnTo>
                  <a:pt x="20" y="20"/>
                </a:lnTo>
                <a:lnTo>
                  <a:pt x="19" y="21"/>
                </a:lnTo>
                <a:lnTo>
                  <a:pt x="19" y="23"/>
                </a:lnTo>
                <a:lnTo>
                  <a:pt x="20" y="23"/>
                </a:lnTo>
                <a:cubicBezTo>
                  <a:pt x="21" y="24"/>
                  <a:pt x="20" y="28"/>
                  <a:pt x="20" y="29"/>
                </a:cubicBezTo>
                <a:lnTo>
                  <a:pt x="22" y="30"/>
                </a:lnTo>
                <a:cubicBezTo>
                  <a:pt x="23" y="32"/>
                  <a:pt x="23" y="33"/>
                  <a:pt x="24" y="34"/>
                </a:cubicBezTo>
                <a:lnTo>
                  <a:pt x="25" y="34"/>
                </a:lnTo>
                <a:cubicBezTo>
                  <a:pt x="26" y="35"/>
                  <a:pt x="26" y="37"/>
                  <a:pt x="27" y="37"/>
                </a:cubicBezTo>
                <a:cubicBezTo>
                  <a:pt x="27" y="37"/>
                  <a:pt x="28" y="38"/>
                  <a:pt x="28" y="38"/>
                </a:cubicBezTo>
                <a:cubicBezTo>
                  <a:pt x="29" y="38"/>
                  <a:pt x="28" y="39"/>
                  <a:pt x="29" y="39"/>
                </a:cubicBezTo>
                <a:lnTo>
                  <a:pt x="30" y="63"/>
                </a:lnTo>
                <a:cubicBezTo>
                  <a:pt x="30" y="63"/>
                  <a:pt x="29" y="65"/>
                  <a:pt x="28" y="65"/>
                </a:cubicBezTo>
                <a:cubicBezTo>
                  <a:pt x="28" y="65"/>
                  <a:pt x="26" y="66"/>
                  <a:pt x="26" y="67"/>
                </a:cubicBezTo>
                <a:cubicBezTo>
                  <a:pt x="24" y="67"/>
                  <a:pt x="23" y="68"/>
                  <a:pt x="22" y="68"/>
                </a:cubicBezTo>
                <a:cubicBezTo>
                  <a:pt x="22" y="69"/>
                  <a:pt x="22" y="68"/>
                  <a:pt x="22" y="69"/>
                </a:cubicBezTo>
                <a:cubicBezTo>
                  <a:pt x="21" y="69"/>
                  <a:pt x="17" y="71"/>
                  <a:pt x="17" y="71"/>
                </a:cubicBezTo>
                <a:lnTo>
                  <a:pt x="16" y="71"/>
                </a:lnTo>
                <a:cubicBezTo>
                  <a:pt x="16" y="72"/>
                  <a:pt x="12" y="74"/>
                  <a:pt x="11" y="74"/>
                </a:cubicBezTo>
                <a:lnTo>
                  <a:pt x="10" y="75"/>
                </a:lnTo>
                <a:cubicBezTo>
                  <a:pt x="10" y="75"/>
                  <a:pt x="9" y="76"/>
                  <a:pt x="9" y="76"/>
                </a:cubicBezTo>
                <a:lnTo>
                  <a:pt x="8" y="76"/>
                </a:lnTo>
                <a:lnTo>
                  <a:pt x="8" y="77"/>
                </a:lnTo>
                <a:lnTo>
                  <a:pt x="7" y="79"/>
                </a:lnTo>
                <a:lnTo>
                  <a:pt x="6" y="80"/>
                </a:lnTo>
                <a:lnTo>
                  <a:pt x="5" y="81"/>
                </a:lnTo>
                <a:cubicBezTo>
                  <a:pt x="4" y="81"/>
                  <a:pt x="3" y="81"/>
                  <a:pt x="2" y="81"/>
                </a:cubicBezTo>
                <a:lnTo>
                  <a:pt x="1" y="82"/>
                </a:lnTo>
                <a:lnTo>
                  <a:pt x="0" y="83"/>
                </a:lnTo>
                <a:lnTo>
                  <a:pt x="0" y="85"/>
                </a:lnTo>
                <a:cubicBezTo>
                  <a:pt x="1" y="85"/>
                  <a:pt x="3" y="86"/>
                  <a:pt x="3" y="87"/>
                </a:cubicBezTo>
                <a:cubicBezTo>
                  <a:pt x="4" y="87"/>
                  <a:pt x="7" y="89"/>
                  <a:pt x="7" y="90"/>
                </a:cubicBezTo>
                <a:lnTo>
                  <a:pt x="9" y="90"/>
                </a:lnTo>
                <a:cubicBezTo>
                  <a:pt x="9" y="90"/>
                  <a:pt x="12" y="92"/>
                  <a:pt x="13" y="92"/>
                </a:cubicBezTo>
                <a:lnTo>
                  <a:pt x="16" y="94"/>
                </a:lnTo>
                <a:cubicBezTo>
                  <a:pt x="16" y="98"/>
                  <a:pt x="17" y="102"/>
                  <a:pt x="17" y="104"/>
                </a:cubicBezTo>
                <a:lnTo>
                  <a:pt x="18" y="104"/>
                </a:lnTo>
                <a:cubicBezTo>
                  <a:pt x="18" y="105"/>
                  <a:pt x="19" y="106"/>
                  <a:pt x="20" y="107"/>
                </a:cubicBezTo>
                <a:lnTo>
                  <a:pt x="20" y="108"/>
                </a:lnTo>
                <a:lnTo>
                  <a:pt x="19" y="108"/>
                </a:lnTo>
                <a:lnTo>
                  <a:pt x="19" y="111"/>
                </a:lnTo>
                <a:lnTo>
                  <a:pt x="20" y="111"/>
                </a:lnTo>
                <a:lnTo>
                  <a:pt x="20" y="112"/>
                </a:lnTo>
                <a:lnTo>
                  <a:pt x="21" y="112"/>
                </a:lnTo>
                <a:lnTo>
                  <a:pt x="21" y="114"/>
                </a:lnTo>
                <a:cubicBezTo>
                  <a:pt x="22" y="116"/>
                  <a:pt x="22" y="119"/>
                  <a:pt x="22" y="122"/>
                </a:cubicBezTo>
                <a:cubicBezTo>
                  <a:pt x="21" y="123"/>
                  <a:pt x="21" y="125"/>
                  <a:pt x="21" y="127"/>
                </a:cubicBezTo>
                <a:lnTo>
                  <a:pt x="24" y="127"/>
                </a:lnTo>
                <a:cubicBezTo>
                  <a:pt x="24" y="126"/>
                  <a:pt x="24" y="126"/>
                  <a:pt x="25" y="126"/>
                </a:cubicBezTo>
                <a:lnTo>
                  <a:pt x="25" y="121"/>
                </a:lnTo>
                <a:lnTo>
                  <a:pt x="26" y="121"/>
                </a:lnTo>
                <a:cubicBezTo>
                  <a:pt x="26" y="120"/>
                  <a:pt x="25" y="114"/>
                  <a:pt x="24" y="114"/>
                </a:cubicBezTo>
                <a:cubicBezTo>
                  <a:pt x="24" y="114"/>
                  <a:pt x="23" y="112"/>
                  <a:pt x="23" y="112"/>
                </a:cubicBezTo>
                <a:cubicBezTo>
                  <a:pt x="22" y="112"/>
                  <a:pt x="22" y="103"/>
                  <a:pt x="23" y="103"/>
                </a:cubicBezTo>
                <a:cubicBezTo>
                  <a:pt x="23" y="100"/>
                  <a:pt x="23" y="97"/>
                  <a:pt x="24" y="96"/>
                </a:cubicBezTo>
                <a:lnTo>
                  <a:pt x="24" y="95"/>
                </a:lnTo>
                <a:lnTo>
                  <a:pt x="25" y="94"/>
                </a:lnTo>
                <a:lnTo>
                  <a:pt x="26" y="94"/>
                </a:lnTo>
                <a:cubicBezTo>
                  <a:pt x="26" y="93"/>
                  <a:pt x="28" y="91"/>
                  <a:pt x="30" y="91"/>
                </a:cubicBezTo>
                <a:cubicBezTo>
                  <a:pt x="30" y="89"/>
                  <a:pt x="42" y="86"/>
                  <a:pt x="43" y="86"/>
                </a:cubicBezTo>
                <a:cubicBezTo>
                  <a:pt x="43" y="85"/>
                  <a:pt x="46" y="85"/>
                  <a:pt x="46" y="84"/>
                </a:cubicBezTo>
                <a:cubicBezTo>
                  <a:pt x="47" y="84"/>
                  <a:pt x="52" y="83"/>
                  <a:pt x="53" y="84"/>
                </a:cubicBezTo>
                <a:lnTo>
                  <a:pt x="55" y="84"/>
                </a:lnTo>
                <a:lnTo>
                  <a:pt x="55" y="85"/>
                </a:lnTo>
                <a:cubicBezTo>
                  <a:pt x="55" y="85"/>
                  <a:pt x="56" y="84"/>
                  <a:pt x="56" y="85"/>
                </a:cubicBezTo>
                <a:cubicBezTo>
                  <a:pt x="59" y="85"/>
                  <a:pt x="63" y="86"/>
                  <a:pt x="66" y="86"/>
                </a:cubicBezTo>
                <a:lnTo>
                  <a:pt x="66" y="87"/>
                </a:lnTo>
                <a:cubicBezTo>
                  <a:pt x="66" y="88"/>
                  <a:pt x="67" y="89"/>
                  <a:pt x="67" y="89"/>
                </a:cubicBezTo>
                <a:lnTo>
                  <a:pt x="68" y="90"/>
                </a:lnTo>
                <a:cubicBezTo>
                  <a:pt x="72" y="90"/>
                  <a:pt x="79" y="93"/>
                  <a:pt x="83" y="91"/>
                </a:cubicBezTo>
                <a:lnTo>
                  <a:pt x="84" y="90"/>
                </a:lnTo>
                <a:cubicBezTo>
                  <a:pt x="84" y="90"/>
                  <a:pt x="83" y="89"/>
                  <a:pt x="84" y="89"/>
                </a:cubicBezTo>
                <a:lnTo>
                  <a:pt x="84" y="87"/>
                </a:lnTo>
                <a:cubicBezTo>
                  <a:pt x="85" y="87"/>
                  <a:pt x="87" y="86"/>
                  <a:pt x="88" y="86"/>
                </a:cubicBezTo>
                <a:lnTo>
                  <a:pt x="88" y="87"/>
                </a:lnTo>
                <a:cubicBezTo>
                  <a:pt x="88" y="88"/>
                  <a:pt x="90" y="88"/>
                  <a:pt x="90" y="89"/>
                </a:cubicBezTo>
                <a:lnTo>
                  <a:pt x="92" y="89"/>
                </a:lnTo>
                <a:cubicBezTo>
                  <a:pt x="93" y="88"/>
                  <a:pt x="96" y="90"/>
                  <a:pt x="96" y="90"/>
                </a:cubicBezTo>
                <a:cubicBezTo>
                  <a:pt x="96" y="89"/>
                  <a:pt x="97" y="90"/>
                  <a:pt x="97" y="89"/>
                </a:cubicBezTo>
                <a:lnTo>
                  <a:pt x="101" y="89"/>
                </a:lnTo>
                <a:lnTo>
                  <a:pt x="101" y="86"/>
                </a:lnTo>
                <a:cubicBezTo>
                  <a:pt x="103" y="86"/>
                  <a:pt x="110" y="87"/>
                  <a:pt x="110" y="86"/>
                </a:cubicBezTo>
                <a:lnTo>
                  <a:pt x="109" y="86"/>
                </a:lnTo>
                <a:cubicBezTo>
                  <a:pt x="109" y="86"/>
                  <a:pt x="109" y="87"/>
                  <a:pt x="108" y="87"/>
                </a:cubicBezTo>
                <a:cubicBezTo>
                  <a:pt x="108" y="88"/>
                  <a:pt x="108" y="89"/>
                  <a:pt x="108" y="89"/>
                </a:cubicBezTo>
                <a:cubicBezTo>
                  <a:pt x="108" y="89"/>
                  <a:pt x="109" y="91"/>
                  <a:pt x="109" y="91"/>
                </a:cubicBezTo>
                <a:cubicBezTo>
                  <a:pt x="111" y="91"/>
                  <a:pt x="114" y="90"/>
                  <a:pt x="114" y="89"/>
                </a:cubicBezTo>
                <a:lnTo>
                  <a:pt x="115" y="88"/>
                </a:lnTo>
                <a:lnTo>
                  <a:pt x="115" y="87"/>
                </a:lnTo>
                <a:lnTo>
                  <a:pt x="116" y="86"/>
                </a:lnTo>
                <a:cubicBezTo>
                  <a:pt x="117" y="86"/>
                  <a:pt x="118" y="86"/>
                  <a:pt x="118" y="86"/>
                </a:cubicBezTo>
                <a:cubicBezTo>
                  <a:pt x="119" y="86"/>
                  <a:pt x="122" y="86"/>
                  <a:pt x="122" y="87"/>
                </a:cubicBezTo>
                <a:lnTo>
                  <a:pt x="120" y="87"/>
                </a:lnTo>
                <a:cubicBezTo>
                  <a:pt x="120" y="90"/>
                  <a:pt x="119" y="97"/>
                  <a:pt x="120" y="100"/>
                </a:cubicBezTo>
                <a:cubicBezTo>
                  <a:pt x="120" y="101"/>
                  <a:pt x="120" y="100"/>
                  <a:pt x="120" y="102"/>
                </a:cubicBezTo>
                <a:lnTo>
                  <a:pt x="120" y="103"/>
                </a:lnTo>
                <a:cubicBezTo>
                  <a:pt x="122" y="103"/>
                  <a:pt x="124" y="104"/>
                  <a:pt x="126" y="104"/>
                </a:cubicBezTo>
                <a:lnTo>
                  <a:pt x="126" y="103"/>
                </a:lnTo>
                <a:cubicBezTo>
                  <a:pt x="127" y="103"/>
                  <a:pt x="127" y="103"/>
                  <a:pt x="128" y="103"/>
                </a:cubicBezTo>
                <a:cubicBezTo>
                  <a:pt x="128" y="104"/>
                  <a:pt x="127" y="107"/>
                  <a:pt x="127" y="107"/>
                </a:cubicBezTo>
                <a:cubicBezTo>
                  <a:pt x="127" y="107"/>
                  <a:pt x="128" y="108"/>
                  <a:pt x="129" y="108"/>
                </a:cubicBezTo>
                <a:lnTo>
                  <a:pt x="129" y="109"/>
                </a:lnTo>
                <a:lnTo>
                  <a:pt x="131" y="109"/>
                </a:lnTo>
                <a:cubicBezTo>
                  <a:pt x="131" y="107"/>
                  <a:pt x="131" y="104"/>
                  <a:pt x="131" y="103"/>
                </a:cubicBezTo>
                <a:lnTo>
                  <a:pt x="132" y="102"/>
                </a:lnTo>
                <a:cubicBezTo>
                  <a:pt x="134" y="102"/>
                  <a:pt x="135" y="101"/>
                  <a:pt x="136" y="101"/>
                </a:cubicBezTo>
                <a:cubicBezTo>
                  <a:pt x="136" y="102"/>
                  <a:pt x="136" y="101"/>
                  <a:pt x="136" y="102"/>
                </a:cubicBezTo>
                <a:cubicBezTo>
                  <a:pt x="137" y="102"/>
                  <a:pt x="140" y="102"/>
                  <a:pt x="141" y="102"/>
                </a:cubicBezTo>
                <a:lnTo>
                  <a:pt x="141" y="101"/>
                </a:lnTo>
                <a:cubicBezTo>
                  <a:pt x="143" y="100"/>
                  <a:pt x="149" y="103"/>
                  <a:pt x="151" y="103"/>
                </a:cubicBezTo>
                <a:cubicBezTo>
                  <a:pt x="151" y="103"/>
                  <a:pt x="151" y="104"/>
                  <a:pt x="151" y="105"/>
                </a:cubicBez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59" name="Freeform 13"/>
          <p:cNvSpPr>
            <a:spLocks/>
          </p:cNvSpPr>
          <p:nvPr/>
        </p:nvSpPr>
        <p:spPr bwMode="auto">
          <a:xfrm>
            <a:off x="1901825" y="3497263"/>
            <a:ext cx="74613" cy="85725"/>
          </a:xfrm>
          <a:custGeom>
            <a:avLst/>
            <a:gdLst>
              <a:gd name="T0" fmla="*/ 58032 w 9"/>
              <a:gd name="T1" fmla="*/ 0 h 9"/>
              <a:gd name="T2" fmla="*/ 16581 w 9"/>
              <a:gd name="T3" fmla="*/ 28575 h 9"/>
              <a:gd name="T4" fmla="*/ 16581 w 9"/>
              <a:gd name="T5" fmla="*/ 38100 h 9"/>
              <a:gd name="T6" fmla="*/ 8290 w 9"/>
              <a:gd name="T7" fmla="*/ 38100 h 9"/>
              <a:gd name="T8" fmla="*/ 0 w 9"/>
              <a:gd name="T9" fmla="*/ 85725 h 9"/>
              <a:gd name="T10" fmla="*/ 58032 w 9"/>
              <a:gd name="T11" fmla="*/ 85725 h 9"/>
              <a:gd name="T12" fmla="*/ 58032 w 9"/>
              <a:gd name="T13" fmla="*/ 76200 h 9"/>
              <a:gd name="T14" fmla="*/ 66323 w 9"/>
              <a:gd name="T15" fmla="*/ 76200 h 9"/>
              <a:gd name="T16" fmla="*/ 66323 w 9"/>
              <a:gd name="T17" fmla="*/ 66675 h 9"/>
              <a:gd name="T18" fmla="*/ 74613 w 9"/>
              <a:gd name="T19" fmla="*/ 0 h 9"/>
              <a:gd name="T20" fmla="*/ 58032 w 9"/>
              <a:gd name="T21" fmla="*/ 0 h 9"/>
              <a:gd name="T22" fmla="*/ 58032 w 9"/>
              <a:gd name="T23" fmla="*/ 9525 h 9"/>
              <a:gd name="T24" fmla="*/ 49742 w 9"/>
              <a:gd name="T25" fmla="*/ 9525 h 9"/>
              <a:gd name="T26" fmla="*/ 58032 w 9"/>
              <a:gd name="T27" fmla="*/ 0 h 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9"/>
              <a:gd name="T43" fmla="*/ 0 h 9"/>
              <a:gd name="T44" fmla="*/ 9 w 9"/>
              <a:gd name="T45" fmla="*/ 9 h 9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9" h="9">
                <a:moveTo>
                  <a:pt x="7" y="0"/>
                </a:moveTo>
                <a:cubicBezTo>
                  <a:pt x="7" y="0"/>
                  <a:pt x="4" y="3"/>
                  <a:pt x="2" y="3"/>
                </a:cubicBezTo>
                <a:lnTo>
                  <a:pt x="2" y="4"/>
                </a:lnTo>
                <a:lnTo>
                  <a:pt x="1" y="4"/>
                </a:lnTo>
                <a:cubicBezTo>
                  <a:pt x="1" y="5"/>
                  <a:pt x="0" y="7"/>
                  <a:pt x="0" y="9"/>
                </a:cubicBezTo>
                <a:cubicBezTo>
                  <a:pt x="1" y="9"/>
                  <a:pt x="6" y="9"/>
                  <a:pt x="7" y="9"/>
                </a:cubicBezTo>
                <a:lnTo>
                  <a:pt x="7" y="8"/>
                </a:lnTo>
                <a:lnTo>
                  <a:pt x="8" y="8"/>
                </a:lnTo>
                <a:lnTo>
                  <a:pt x="8" y="7"/>
                </a:lnTo>
                <a:cubicBezTo>
                  <a:pt x="9" y="6"/>
                  <a:pt x="9" y="1"/>
                  <a:pt x="9" y="0"/>
                </a:cubicBezTo>
                <a:cubicBezTo>
                  <a:pt x="8" y="0"/>
                  <a:pt x="7" y="0"/>
                  <a:pt x="7" y="0"/>
                </a:cubicBezTo>
                <a:lnTo>
                  <a:pt x="7" y="1"/>
                </a:lnTo>
                <a:lnTo>
                  <a:pt x="6" y="1"/>
                </a:lnTo>
                <a:lnTo>
                  <a:pt x="7" y="0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0" name="Freeform 14"/>
          <p:cNvSpPr>
            <a:spLocks/>
          </p:cNvSpPr>
          <p:nvPr/>
        </p:nvSpPr>
        <p:spPr bwMode="auto">
          <a:xfrm>
            <a:off x="1835150" y="3297238"/>
            <a:ext cx="125413" cy="114300"/>
          </a:xfrm>
          <a:custGeom>
            <a:avLst/>
            <a:gdLst>
              <a:gd name="T0" fmla="*/ 100330 w 15"/>
              <a:gd name="T1" fmla="*/ 19050 h 12"/>
              <a:gd name="T2" fmla="*/ 50165 w 15"/>
              <a:gd name="T3" fmla="*/ 28575 h 12"/>
              <a:gd name="T4" fmla="*/ 50165 w 15"/>
              <a:gd name="T5" fmla="*/ 28575 h 12"/>
              <a:gd name="T6" fmla="*/ 41804 w 15"/>
              <a:gd name="T7" fmla="*/ 38100 h 12"/>
              <a:gd name="T8" fmla="*/ 0 w 15"/>
              <a:gd name="T9" fmla="*/ 38100 h 12"/>
              <a:gd name="T10" fmla="*/ 8361 w 15"/>
              <a:gd name="T11" fmla="*/ 76200 h 12"/>
              <a:gd name="T12" fmla="*/ 25083 w 15"/>
              <a:gd name="T13" fmla="*/ 85725 h 12"/>
              <a:gd name="T14" fmla="*/ 41804 w 15"/>
              <a:gd name="T15" fmla="*/ 85725 h 12"/>
              <a:gd name="T16" fmla="*/ 41804 w 15"/>
              <a:gd name="T17" fmla="*/ 95250 h 12"/>
              <a:gd name="T18" fmla="*/ 125413 w 15"/>
              <a:gd name="T19" fmla="*/ 66675 h 12"/>
              <a:gd name="T20" fmla="*/ 125413 w 15"/>
              <a:gd name="T21" fmla="*/ 28575 h 12"/>
              <a:gd name="T22" fmla="*/ 117052 w 15"/>
              <a:gd name="T23" fmla="*/ 28575 h 12"/>
              <a:gd name="T24" fmla="*/ 100330 w 15"/>
              <a:gd name="T25" fmla="*/ 19050 h 12"/>
              <a:gd name="T26" fmla="*/ 100330 w 15"/>
              <a:gd name="T27" fmla="*/ 19050 h 12"/>
              <a:gd name="T28" fmla="*/ 100330 w 15"/>
              <a:gd name="T29" fmla="*/ 9525 h 12"/>
              <a:gd name="T30" fmla="*/ 91970 w 15"/>
              <a:gd name="T31" fmla="*/ 0 h 12"/>
              <a:gd name="T32" fmla="*/ 75248 w 15"/>
              <a:gd name="T33" fmla="*/ 19050 h 12"/>
              <a:gd name="T34" fmla="*/ 75248 w 15"/>
              <a:gd name="T35" fmla="*/ 19050 h 12"/>
              <a:gd name="T36" fmla="*/ 66887 w 15"/>
              <a:gd name="T37" fmla="*/ 19050 h 1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5"/>
              <a:gd name="T58" fmla="*/ 0 h 12"/>
              <a:gd name="T59" fmla="*/ 15 w 15"/>
              <a:gd name="T60" fmla="*/ 12 h 1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5" h="12">
                <a:moveTo>
                  <a:pt x="12" y="2"/>
                </a:moveTo>
                <a:cubicBezTo>
                  <a:pt x="11" y="2"/>
                  <a:pt x="7" y="2"/>
                  <a:pt x="6" y="3"/>
                </a:cubicBezTo>
                <a:cubicBezTo>
                  <a:pt x="6" y="3"/>
                  <a:pt x="5" y="3"/>
                  <a:pt x="5" y="4"/>
                </a:cubicBezTo>
                <a:lnTo>
                  <a:pt x="0" y="4"/>
                </a:lnTo>
                <a:cubicBezTo>
                  <a:pt x="0" y="6"/>
                  <a:pt x="1" y="7"/>
                  <a:pt x="1" y="8"/>
                </a:cubicBezTo>
                <a:cubicBezTo>
                  <a:pt x="1" y="8"/>
                  <a:pt x="3" y="9"/>
                  <a:pt x="3" y="9"/>
                </a:cubicBezTo>
                <a:lnTo>
                  <a:pt x="5" y="9"/>
                </a:lnTo>
                <a:lnTo>
                  <a:pt x="5" y="10"/>
                </a:lnTo>
                <a:cubicBezTo>
                  <a:pt x="7" y="12"/>
                  <a:pt x="14" y="8"/>
                  <a:pt x="15" y="7"/>
                </a:cubicBezTo>
                <a:cubicBezTo>
                  <a:pt x="15" y="6"/>
                  <a:pt x="15" y="4"/>
                  <a:pt x="15" y="3"/>
                </a:cubicBezTo>
                <a:lnTo>
                  <a:pt x="14" y="3"/>
                </a:lnTo>
                <a:cubicBezTo>
                  <a:pt x="14" y="3"/>
                  <a:pt x="13" y="2"/>
                  <a:pt x="12" y="2"/>
                </a:cubicBezTo>
                <a:lnTo>
                  <a:pt x="12" y="1"/>
                </a:lnTo>
                <a:lnTo>
                  <a:pt x="11" y="0"/>
                </a:lnTo>
                <a:cubicBezTo>
                  <a:pt x="11" y="0"/>
                  <a:pt x="9" y="1"/>
                  <a:pt x="9" y="2"/>
                </a:cubicBezTo>
                <a:lnTo>
                  <a:pt x="8" y="2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1" name="Freeform 15"/>
          <p:cNvSpPr>
            <a:spLocks/>
          </p:cNvSpPr>
          <p:nvPr/>
        </p:nvSpPr>
        <p:spPr bwMode="auto">
          <a:xfrm>
            <a:off x="1968500" y="3373438"/>
            <a:ext cx="125413" cy="76200"/>
          </a:xfrm>
          <a:custGeom>
            <a:avLst/>
            <a:gdLst>
              <a:gd name="T0" fmla="*/ 75248 w 15"/>
              <a:gd name="T1" fmla="*/ 0 h 8"/>
              <a:gd name="T2" fmla="*/ 0 w 15"/>
              <a:gd name="T3" fmla="*/ 9525 h 8"/>
              <a:gd name="T4" fmla="*/ 8361 w 15"/>
              <a:gd name="T5" fmla="*/ 28575 h 8"/>
              <a:gd name="T6" fmla="*/ 33443 w 15"/>
              <a:gd name="T7" fmla="*/ 38100 h 8"/>
              <a:gd name="T8" fmla="*/ 33443 w 15"/>
              <a:gd name="T9" fmla="*/ 47625 h 8"/>
              <a:gd name="T10" fmla="*/ 58526 w 15"/>
              <a:gd name="T11" fmla="*/ 57150 h 8"/>
              <a:gd name="T12" fmla="*/ 66887 w 15"/>
              <a:gd name="T13" fmla="*/ 66675 h 8"/>
              <a:gd name="T14" fmla="*/ 75248 w 15"/>
              <a:gd name="T15" fmla="*/ 76200 h 8"/>
              <a:gd name="T16" fmla="*/ 75248 w 15"/>
              <a:gd name="T17" fmla="*/ 57150 h 8"/>
              <a:gd name="T18" fmla="*/ 83609 w 15"/>
              <a:gd name="T19" fmla="*/ 47625 h 8"/>
              <a:gd name="T20" fmla="*/ 83609 w 15"/>
              <a:gd name="T21" fmla="*/ 47625 h 8"/>
              <a:gd name="T22" fmla="*/ 100330 w 15"/>
              <a:gd name="T23" fmla="*/ 38100 h 8"/>
              <a:gd name="T24" fmla="*/ 117052 w 15"/>
              <a:gd name="T25" fmla="*/ 38100 h 8"/>
              <a:gd name="T26" fmla="*/ 117052 w 15"/>
              <a:gd name="T27" fmla="*/ 28575 h 8"/>
              <a:gd name="T28" fmla="*/ 125413 w 15"/>
              <a:gd name="T29" fmla="*/ 28575 h 8"/>
              <a:gd name="T30" fmla="*/ 83609 w 15"/>
              <a:gd name="T31" fmla="*/ 9525 h 8"/>
              <a:gd name="T32" fmla="*/ 83609 w 15"/>
              <a:gd name="T33" fmla="*/ 0 h 8"/>
              <a:gd name="T34" fmla="*/ 66887 w 15"/>
              <a:gd name="T35" fmla="*/ 0 h 8"/>
              <a:gd name="T36" fmla="*/ 66887 w 15"/>
              <a:gd name="T37" fmla="*/ 0 h 8"/>
              <a:gd name="T38" fmla="*/ 25083 w 15"/>
              <a:gd name="T39" fmla="*/ 0 h 8"/>
              <a:gd name="T40" fmla="*/ 25083 w 15"/>
              <a:gd name="T41" fmla="*/ 0 h 8"/>
              <a:gd name="T42" fmla="*/ 0 w 15"/>
              <a:gd name="T43" fmla="*/ 9525 h 8"/>
              <a:gd name="T44" fmla="*/ 0 w 15"/>
              <a:gd name="T45" fmla="*/ 28575 h 8"/>
              <a:gd name="T46" fmla="*/ 16722 w 15"/>
              <a:gd name="T47" fmla="*/ 38100 h 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5"/>
              <a:gd name="T73" fmla="*/ 0 h 8"/>
              <a:gd name="T74" fmla="*/ 15 w 15"/>
              <a:gd name="T75" fmla="*/ 8 h 8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5" h="8">
                <a:moveTo>
                  <a:pt x="9" y="0"/>
                </a:moveTo>
                <a:cubicBezTo>
                  <a:pt x="6" y="0"/>
                  <a:pt x="3" y="0"/>
                  <a:pt x="0" y="1"/>
                </a:cubicBezTo>
                <a:cubicBezTo>
                  <a:pt x="1" y="1"/>
                  <a:pt x="1" y="2"/>
                  <a:pt x="1" y="3"/>
                </a:cubicBezTo>
                <a:cubicBezTo>
                  <a:pt x="2" y="3"/>
                  <a:pt x="3" y="4"/>
                  <a:pt x="4" y="4"/>
                </a:cubicBezTo>
                <a:cubicBezTo>
                  <a:pt x="4" y="5"/>
                  <a:pt x="4" y="4"/>
                  <a:pt x="4" y="5"/>
                </a:cubicBezTo>
                <a:cubicBezTo>
                  <a:pt x="5" y="5"/>
                  <a:pt x="6" y="6"/>
                  <a:pt x="7" y="6"/>
                </a:cubicBezTo>
                <a:cubicBezTo>
                  <a:pt x="7" y="7"/>
                  <a:pt x="8" y="6"/>
                  <a:pt x="8" y="7"/>
                </a:cubicBezTo>
                <a:cubicBezTo>
                  <a:pt x="9" y="7"/>
                  <a:pt x="9" y="8"/>
                  <a:pt x="9" y="8"/>
                </a:cubicBezTo>
                <a:lnTo>
                  <a:pt x="9" y="6"/>
                </a:lnTo>
                <a:lnTo>
                  <a:pt x="10" y="5"/>
                </a:lnTo>
                <a:cubicBezTo>
                  <a:pt x="11" y="5"/>
                  <a:pt x="12" y="4"/>
                  <a:pt x="12" y="4"/>
                </a:cubicBezTo>
                <a:lnTo>
                  <a:pt x="14" y="4"/>
                </a:lnTo>
                <a:lnTo>
                  <a:pt x="14" y="3"/>
                </a:lnTo>
                <a:lnTo>
                  <a:pt x="15" y="3"/>
                </a:lnTo>
                <a:lnTo>
                  <a:pt x="10" y="1"/>
                </a:lnTo>
                <a:lnTo>
                  <a:pt x="10" y="0"/>
                </a:lnTo>
                <a:lnTo>
                  <a:pt x="8" y="0"/>
                </a:lnTo>
                <a:lnTo>
                  <a:pt x="3" y="0"/>
                </a:lnTo>
                <a:lnTo>
                  <a:pt x="0" y="1"/>
                </a:lnTo>
                <a:lnTo>
                  <a:pt x="0" y="3"/>
                </a:lnTo>
                <a:cubicBezTo>
                  <a:pt x="1" y="3"/>
                  <a:pt x="2" y="3"/>
                  <a:pt x="2" y="4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2" name="Freeform 16"/>
          <p:cNvSpPr>
            <a:spLocks/>
          </p:cNvSpPr>
          <p:nvPr/>
        </p:nvSpPr>
        <p:spPr bwMode="auto">
          <a:xfrm>
            <a:off x="2768600" y="2443163"/>
            <a:ext cx="1247775" cy="2333625"/>
          </a:xfrm>
          <a:custGeom>
            <a:avLst/>
            <a:gdLst>
              <a:gd name="T0" fmla="*/ 1097037 w 149"/>
              <a:gd name="T1" fmla="*/ 161925 h 245"/>
              <a:gd name="T2" fmla="*/ 1097037 w 149"/>
              <a:gd name="T3" fmla="*/ 428625 h 245"/>
              <a:gd name="T4" fmla="*/ 1030042 w 149"/>
              <a:gd name="T5" fmla="*/ 495300 h 245"/>
              <a:gd name="T6" fmla="*/ 1080288 w 149"/>
              <a:gd name="T7" fmla="*/ 571500 h 245"/>
              <a:gd name="T8" fmla="*/ 1164032 w 149"/>
              <a:gd name="T9" fmla="*/ 847725 h 245"/>
              <a:gd name="T10" fmla="*/ 1113786 w 149"/>
              <a:gd name="T11" fmla="*/ 971550 h 245"/>
              <a:gd name="T12" fmla="*/ 1138909 w 149"/>
              <a:gd name="T13" fmla="*/ 1000125 h 245"/>
              <a:gd name="T14" fmla="*/ 1164032 w 149"/>
              <a:gd name="T15" fmla="*/ 1028700 h 245"/>
              <a:gd name="T16" fmla="*/ 1088663 w 149"/>
              <a:gd name="T17" fmla="*/ 1066800 h 245"/>
              <a:gd name="T18" fmla="*/ 963048 w 149"/>
              <a:gd name="T19" fmla="*/ 1133475 h 245"/>
              <a:gd name="T20" fmla="*/ 996545 w 149"/>
              <a:gd name="T21" fmla="*/ 1228725 h 245"/>
              <a:gd name="T22" fmla="*/ 946299 w 149"/>
              <a:gd name="T23" fmla="*/ 1266825 h 245"/>
              <a:gd name="T24" fmla="*/ 912802 w 149"/>
              <a:gd name="T25" fmla="*/ 1333500 h 245"/>
              <a:gd name="T26" fmla="*/ 870930 w 149"/>
              <a:gd name="T27" fmla="*/ 1362075 h 245"/>
              <a:gd name="T28" fmla="*/ 862556 w 149"/>
              <a:gd name="T29" fmla="*/ 1571625 h 245"/>
              <a:gd name="T30" fmla="*/ 929550 w 149"/>
              <a:gd name="T31" fmla="*/ 1581150 h 245"/>
              <a:gd name="T32" fmla="*/ 1038417 w 149"/>
              <a:gd name="T33" fmla="*/ 1847850 h 245"/>
              <a:gd name="T34" fmla="*/ 1113786 w 149"/>
              <a:gd name="T35" fmla="*/ 1885950 h 245"/>
              <a:gd name="T36" fmla="*/ 1180780 w 149"/>
              <a:gd name="T37" fmla="*/ 2114550 h 245"/>
              <a:gd name="T38" fmla="*/ 1180780 w 149"/>
              <a:gd name="T39" fmla="*/ 2295525 h 245"/>
              <a:gd name="T40" fmla="*/ 929550 w 149"/>
              <a:gd name="T41" fmla="*/ 2295525 h 245"/>
              <a:gd name="T42" fmla="*/ 870930 w 149"/>
              <a:gd name="T43" fmla="*/ 2171700 h 245"/>
              <a:gd name="T44" fmla="*/ 904427 w 149"/>
              <a:gd name="T45" fmla="*/ 2105025 h 245"/>
              <a:gd name="T46" fmla="*/ 862556 w 149"/>
              <a:gd name="T47" fmla="*/ 1981200 h 245"/>
              <a:gd name="T48" fmla="*/ 837433 w 149"/>
              <a:gd name="T49" fmla="*/ 1857375 h 245"/>
              <a:gd name="T50" fmla="*/ 736941 w 149"/>
              <a:gd name="T51" fmla="*/ 1685925 h 245"/>
              <a:gd name="T52" fmla="*/ 736941 w 149"/>
              <a:gd name="T53" fmla="*/ 1571625 h 245"/>
              <a:gd name="T54" fmla="*/ 703444 w 149"/>
              <a:gd name="T55" fmla="*/ 1543050 h 245"/>
              <a:gd name="T56" fmla="*/ 762064 w 149"/>
              <a:gd name="T57" fmla="*/ 1381125 h 245"/>
              <a:gd name="T58" fmla="*/ 795561 w 149"/>
              <a:gd name="T59" fmla="*/ 1323975 h 245"/>
              <a:gd name="T60" fmla="*/ 778813 w 149"/>
              <a:gd name="T61" fmla="*/ 1247775 h 245"/>
              <a:gd name="T62" fmla="*/ 678321 w 149"/>
              <a:gd name="T63" fmla="*/ 1209675 h 245"/>
              <a:gd name="T64" fmla="*/ 703444 w 149"/>
              <a:gd name="T65" fmla="*/ 1343025 h 245"/>
              <a:gd name="T66" fmla="*/ 703444 w 149"/>
              <a:gd name="T67" fmla="*/ 1438275 h 245"/>
              <a:gd name="T68" fmla="*/ 653198 w 149"/>
              <a:gd name="T69" fmla="*/ 1400175 h 245"/>
              <a:gd name="T70" fmla="*/ 686695 w 149"/>
              <a:gd name="T71" fmla="*/ 1495425 h 245"/>
              <a:gd name="T72" fmla="*/ 594577 w 149"/>
              <a:gd name="T73" fmla="*/ 1447800 h 245"/>
              <a:gd name="T74" fmla="*/ 602952 w 149"/>
              <a:gd name="T75" fmla="*/ 1514475 h 245"/>
              <a:gd name="T76" fmla="*/ 519208 w 149"/>
              <a:gd name="T77" fmla="*/ 1619250 h 245"/>
              <a:gd name="T78" fmla="*/ 569454 w 149"/>
              <a:gd name="T79" fmla="*/ 1666875 h 245"/>
              <a:gd name="T80" fmla="*/ 510834 w 149"/>
              <a:gd name="T81" fmla="*/ 1781175 h 245"/>
              <a:gd name="T82" fmla="*/ 159112 w 149"/>
              <a:gd name="T83" fmla="*/ 1581150 h 245"/>
              <a:gd name="T84" fmla="*/ 108866 w 149"/>
              <a:gd name="T85" fmla="*/ 1543050 h 245"/>
              <a:gd name="T86" fmla="*/ 75369 w 149"/>
              <a:gd name="T87" fmla="*/ 1476375 h 245"/>
              <a:gd name="T88" fmla="*/ 8374 w 149"/>
              <a:gd name="T89" fmla="*/ 1247775 h 245"/>
              <a:gd name="T90" fmla="*/ 25123 w 149"/>
              <a:gd name="T91" fmla="*/ 1181100 h 245"/>
              <a:gd name="T92" fmla="*/ 75369 w 149"/>
              <a:gd name="T93" fmla="*/ 1076325 h 245"/>
              <a:gd name="T94" fmla="*/ 117241 w 149"/>
              <a:gd name="T95" fmla="*/ 1028700 h 245"/>
              <a:gd name="T96" fmla="*/ 209358 w 149"/>
              <a:gd name="T97" fmla="*/ 476250 h 245"/>
              <a:gd name="T98" fmla="*/ 242856 w 149"/>
              <a:gd name="T99" fmla="*/ 419100 h 245"/>
              <a:gd name="T100" fmla="*/ 301476 w 149"/>
              <a:gd name="T101" fmla="*/ 419100 h 245"/>
              <a:gd name="T102" fmla="*/ 477337 w 149"/>
              <a:gd name="T103" fmla="*/ 495300 h 245"/>
              <a:gd name="T104" fmla="*/ 619700 w 149"/>
              <a:gd name="T105" fmla="*/ 533400 h 245"/>
              <a:gd name="T106" fmla="*/ 535957 w 149"/>
              <a:gd name="T107" fmla="*/ 381000 h 245"/>
              <a:gd name="T108" fmla="*/ 795561 w 149"/>
              <a:gd name="T109" fmla="*/ 85725 h 245"/>
              <a:gd name="T110" fmla="*/ 887679 w 149"/>
              <a:gd name="T111" fmla="*/ 47625 h 245"/>
              <a:gd name="T112" fmla="*/ 988171 w 149"/>
              <a:gd name="T113" fmla="*/ 47625 h 24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49"/>
              <a:gd name="T172" fmla="*/ 0 h 245"/>
              <a:gd name="T173" fmla="*/ 149 w 149"/>
              <a:gd name="T174" fmla="*/ 245 h 24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49" h="245">
                <a:moveTo>
                  <a:pt x="117" y="2"/>
                </a:moveTo>
                <a:lnTo>
                  <a:pt x="117" y="10"/>
                </a:lnTo>
                <a:cubicBezTo>
                  <a:pt x="120" y="10"/>
                  <a:pt x="123" y="12"/>
                  <a:pt x="125" y="12"/>
                </a:cubicBezTo>
                <a:cubicBezTo>
                  <a:pt x="125" y="13"/>
                  <a:pt x="129" y="15"/>
                  <a:pt x="129" y="16"/>
                </a:cubicBezTo>
                <a:cubicBezTo>
                  <a:pt x="130" y="16"/>
                  <a:pt x="130" y="17"/>
                  <a:pt x="131" y="17"/>
                </a:cubicBezTo>
                <a:cubicBezTo>
                  <a:pt x="131" y="23"/>
                  <a:pt x="137" y="30"/>
                  <a:pt x="134" y="39"/>
                </a:cubicBezTo>
                <a:lnTo>
                  <a:pt x="134" y="42"/>
                </a:lnTo>
                <a:lnTo>
                  <a:pt x="132" y="44"/>
                </a:lnTo>
                <a:lnTo>
                  <a:pt x="132" y="45"/>
                </a:lnTo>
                <a:lnTo>
                  <a:pt x="131" y="45"/>
                </a:lnTo>
                <a:lnTo>
                  <a:pt x="131" y="47"/>
                </a:lnTo>
                <a:lnTo>
                  <a:pt x="130" y="48"/>
                </a:lnTo>
                <a:lnTo>
                  <a:pt x="130" y="49"/>
                </a:lnTo>
                <a:cubicBezTo>
                  <a:pt x="128" y="49"/>
                  <a:pt x="125" y="50"/>
                  <a:pt x="123" y="50"/>
                </a:cubicBezTo>
                <a:lnTo>
                  <a:pt x="123" y="52"/>
                </a:lnTo>
                <a:lnTo>
                  <a:pt x="122" y="52"/>
                </a:lnTo>
                <a:lnTo>
                  <a:pt x="122" y="55"/>
                </a:lnTo>
                <a:lnTo>
                  <a:pt x="125" y="55"/>
                </a:lnTo>
                <a:lnTo>
                  <a:pt x="125" y="56"/>
                </a:lnTo>
                <a:lnTo>
                  <a:pt x="129" y="60"/>
                </a:lnTo>
                <a:cubicBezTo>
                  <a:pt x="129" y="63"/>
                  <a:pt x="130" y="66"/>
                  <a:pt x="130" y="69"/>
                </a:cubicBezTo>
                <a:cubicBezTo>
                  <a:pt x="131" y="69"/>
                  <a:pt x="132" y="71"/>
                  <a:pt x="132" y="71"/>
                </a:cubicBezTo>
                <a:cubicBezTo>
                  <a:pt x="135" y="71"/>
                  <a:pt x="137" y="79"/>
                  <a:pt x="137" y="80"/>
                </a:cubicBezTo>
                <a:lnTo>
                  <a:pt x="137" y="81"/>
                </a:lnTo>
                <a:cubicBezTo>
                  <a:pt x="138" y="83"/>
                  <a:pt x="139" y="86"/>
                  <a:pt x="139" y="89"/>
                </a:cubicBezTo>
                <a:cubicBezTo>
                  <a:pt x="137" y="89"/>
                  <a:pt x="139" y="90"/>
                  <a:pt x="137" y="90"/>
                </a:cubicBezTo>
                <a:cubicBezTo>
                  <a:pt x="137" y="91"/>
                  <a:pt x="136" y="92"/>
                  <a:pt x="136" y="92"/>
                </a:cubicBezTo>
                <a:cubicBezTo>
                  <a:pt x="135" y="92"/>
                  <a:pt x="136" y="93"/>
                  <a:pt x="135" y="93"/>
                </a:cubicBezTo>
                <a:cubicBezTo>
                  <a:pt x="135" y="94"/>
                  <a:pt x="134" y="97"/>
                  <a:pt x="133" y="97"/>
                </a:cubicBezTo>
                <a:lnTo>
                  <a:pt x="133" y="102"/>
                </a:lnTo>
                <a:lnTo>
                  <a:pt x="135" y="102"/>
                </a:lnTo>
                <a:lnTo>
                  <a:pt x="136" y="103"/>
                </a:lnTo>
                <a:lnTo>
                  <a:pt x="136" y="104"/>
                </a:lnTo>
                <a:lnTo>
                  <a:pt x="136" y="105"/>
                </a:lnTo>
                <a:lnTo>
                  <a:pt x="137" y="105"/>
                </a:lnTo>
                <a:lnTo>
                  <a:pt x="137" y="106"/>
                </a:lnTo>
                <a:lnTo>
                  <a:pt x="138" y="106"/>
                </a:lnTo>
                <a:lnTo>
                  <a:pt x="139" y="107"/>
                </a:lnTo>
                <a:lnTo>
                  <a:pt x="139" y="108"/>
                </a:lnTo>
                <a:cubicBezTo>
                  <a:pt x="141" y="108"/>
                  <a:pt x="139" y="109"/>
                  <a:pt x="141" y="109"/>
                </a:cubicBezTo>
                <a:lnTo>
                  <a:pt x="135" y="109"/>
                </a:lnTo>
                <a:cubicBezTo>
                  <a:pt x="135" y="110"/>
                  <a:pt x="133" y="110"/>
                  <a:pt x="132" y="110"/>
                </a:cubicBezTo>
                <a:cubicBezTo>
                  <a:pt x="132" y="111"/>
                  <a:pt x="130" y="112"/>
                  <a:pt x="130" y="112"/>
                </a:cubicBezTo>
                <a:lnTo>
                  <a:pt x="129" y="113"/>
                </a:lnTo>
                <a:cubicBezTo>
                  <a:pt x="129" y="113"/>
                  <a:pt x="127" y="115"/>
                  <a:pt x="127" y="116"/>
                </a:cubicBezTo>
                <a:cubicBezTo>
                  <a:pt x="125" y="116"/>
                  <a:pt x="127" y="117"/>
                  <a:pt x="125" y="117"/>
                </a:cubicBezTo>
                <a:cubicBezTo>
                  <a:pt x="125" y="118"/>
                  <a:pt x="125" y="118"/>
                  <a:pt x="124" y="119"/>
                </a:cubicBezTo>
                <a:lnTo>
                  <a:pt x="115" y="119"/>
                </a:lnTo>
                <a:lnTo>
                  <a:pt x="115" y="123"/>
                </a:lnTo>
                <a:lnTo>
                  <a:pt x="116" y="123"/>
                </a:lnTo>
                <a:lnTo>
                  <a:pt x="116" y="128"/>
                </a:lnTo>
                <a:lnTo>
                  <a:pt x="119" y="128"/>
                </a:lnTo>
                <a:lnTo>
                  <a:pt x="119" y="129"/>
                </a:lnTo>
                <a:cubicBezTo>
                  <a:pt x="118" y="129"/>
                  <a:pt x="115" y="131"/>
                  <a:pt x="115" y="131"/>
                </a:cubicBezTo>
                <a:lnTo>
                  <a:pt x="114" y="132"/>
                </a:lnTo>
                <a:lnTo>
                  <a:pt x="114" y="133"/>
                </a:lnTo>
                <a:lnTo>
                  <a:pt x="113" y="133"/>
                </a:lnTo>
                <a:lnTo>
                  <a:pt x="112" y="134"/>
                </a:lnTo>
                <a:lnTo>
                  <a:pt x="112" y="135"/>
                </a:lnTo>
                <a:cubicBezTo>
                  <a:pt x="111" y="136"/>
                  <a:pt x="109" y="140"/>
                  <a:pt x="109" y="140"/>
                </a:cubicBezTo>
                <a:lnTo>
                  <a:pt x="109" y="141"/>
                </a:lnTo>
                <a:lnTo>
                  <a:pt x="108" y="142"/>
                </a:lnTo>
                <a:lnTo>
                  <a:pt x="106" y="142"/>
                </a:lnTo>
                <a:lnTo>
                  <a:pt x="106" y="143"/>
                </a:lnTo>
                <a:lnTo>
                  <a:pt x="104" y="143"/>
                </a:lnTo>
                <a:lnTo>
                  <a:pt x="103" y="144"/>
                </a:lnTo>
                <a:cubicBezTo>
                  <a:pt x="103" y="145"/>
                  <a:pt x="102" y="150"/>
                  <a:pt x="101" y="150"/>
                </a:cubicBezTo>
                <a:cubicBezTo>
                  <a:pt x="102" y="150"/>
                  <a:pt x="102" y="165"/>
                  <a:pt x="103" y="166"/>
                </a:cubicBezTo>
                <a:lnTo>
                  <a:pt x="103" y="165"/>
                </a:lnTo>
                <a:lnTo>
                  <a:pt x="104" y="164"/>
                </a:lnTo>
                <a:cubicBezTo>
                  <a:pt x="105" y="164"/>
                  <a:pt x="109" y="163"/>
                  <a:pt x="110" y="163"/>
                </a:cubicBezTo>
                <a:lnTo>
                  <a:pt x="110" y="165"/>
                </a:lnTo>
                <a:lnTo>
                  <a:pt x="111" y="165"/>
                </a:lnTo>
                <a:lnTo>
                  <a:pt x="111" y="166"/>
                </a:lnTo>
                <a:cubicBezTo>
                  <a:pt x="112" y="171"/>
                  <a:pt x="115" y="171"/>
                  <a:pt x="115" y="178"/>
                </a:cubicBezTo>
                <a:cubicBezTo>
                  <a:pt x="115" y="178"/>
                  <a:pt x="117" y="179"/>
                  <a:pt x="117" y="178"/>
                </a:cubicBezTo>
                <a:cubicBezTo>
                  <a:pt x="117" y="184"/>
                  <a:pt x="120" y="186"/>
                  <a:pt x="122" y="191"/>
                </a:cubicBezTo>
                <a:lnTo>
                  <a:pt x="124" y="195"/>
                </a:lnTo>
                <a:lnTo>
                  <a:pt x="124" y="194"/>
                </a:lnTo>
                <a:lnTo>
                  <a:pt x="130" y="194"/>
                </a:lnTo>
                <a:lnTo>
                  <a:pt x="130" y="195"/>
                </a:lnTo>
                <a:lnTo>
                  <a:pt x="132" y="195"/>
                </a:lnTo>
                <a:lnTo>
                  <a:pt x="132" y="198"/>
                </a:lnTo>
                <a:lnTo>
                  <a:pt x="133" y="198"/>
                </a:lnTo>
                <a:lnTo>
                  <a:pt x="135" y="208"/>
                </a:lnTo>
                <a:cubicBezTo>
                  <a:pt x="137" y="210"/>
                  <a:pt x="136" y="215"/>
                  <a:pt x="138" y="218"/>
                </a:cubicBezTo>
                <a:lnTo>
                  <a:pt x="139" y="218"/>
                </a:lnTo>
                <a:lnTo>
                  <a:pt x="139" y="219"/>
                </a:lnTo>
                <a:cubicBezTo>
                  <a:pt x="141" y="219"/>
                  <a:pt x="141" y="222"/>
                  <a:pt x="141" y="222"/>
                </a:cubicBezTo>
                <a:cubicBezTo>
                  <a:pt x="141" y="224"/>
                  <a:pt x="142" y="226"/>
                  <a:pt x="142" y="228"/>
                </a:cubicBezTo>
                <a:cubicBezTo>
                  <a:pt x="143" y="228"/>
                  <a:pt x="146" y="230"/>
                  <a:pt x="146" y="232"/>
                </a:cubicBezTo>
                <a:cubicBezTo>
                  <a:pt x="147" y="232"/>
                  <a:pt x="148" y="235"/>
                  <a:pt x="149" y="235"/>
                </a:cubicBezTo>
                <a:lnTo>
                  <a:pt x="149" y="240"/>
                </a:lnTo>
                <a:cubicBezTo>
                  <a:pt x="147" y="240"/>
                  <a:pt x="141" y="240"/>
                  <a:pt x="141" y="241"/>
                </a:cubicBezTo>
                <a:lnTo>
                  <a:pt x="141" y="242"/>
                </a:lnTo>
                <a:lnTo>
                  <a:pt x="139" y="242"/>
                </a:lnTo>
                <a:lnTo>
                  <a:pt x="138" y="243"/>
                </a:lnTo>
                <a:lnTo>
                  <a:pt x="137" y="245"/>
                </a:lnTo>
                <a:cubicBezTo>
                  <a:pt x="135" y="245"/>
                  <a:pt x="111" y="242"/>
                  <a:pt x="111" y="241"/>
                </a:cubicBezTo>
                <a:cubicBezTo>
                  <a:pt x="110" y="241"/>
                  <a:pt x="109" y="240"/>
                  <a:pt x="109" y="240"/>
                </a:cubicBezTo>
                <a:cubicBezTo>
                  <a:pt x="108" y="240"/>
                  <a:pt x="106" y="239"/>
                  <a:pt x="105" y="239"/>
                </a:cubicBezTo>
                <a:cubicBezTo>
                  <a:pt x="105" y="238"/>
                  <a:pt x="104" y="235"/>
                  <a:pt x="103" y="235"/>
                </a:cubicBezTo>
                <a:lnTo>
                  <a:pt x="103" y="229"/>
                </a:lnTo>
                <a:lnTo>
                  <a:pt x="104" y="228"/>
                </a:lnTo>
                <a:lnTo>
                  <a:pt x="104" y="227"/>
                </a:lnTo>
                <a:lnTo>
                  <a:pt x="105" y="227"/>
                </a:lnTo>
                <a:lnTo>
                  <a:pt x="106" y="227"/>
                </a:lnTo>
                <a:cubicBezTo>
                  <a:pt x="106" y="226"/>
                  <a:pt x="107" y="225"/>
                  <a:pt x="108" y="225"/>
                </a:cubicBezTo>
                <a:lnTo>
                  <a:pt x="108" y="221"/>
                </a:lnTo>
                <a:lnTo>
                  <a:pt x="107" y="221"/>
                </a:lnTo>
                <a:lnTo>
                  <a:pt x="107" y="219"/>
                </a:lnTo>
                <a:cubicBezTo>
                  <a:pt x="103" y="217"/>
                  <a:pt x="104" y="212"/>
                  <a:pt x="104" y="208"/>
                </a:cubicBezTo>
                <a:lnTo>
                  <a:pt x="103" y="208"/>
                </a:lnTo>
                <a:lnTo>
                  <a:pt x="102" y="207"/>
                </a:lnTo>
                <a:cubicBezTo>
                  <a:pt x="102" y="206"/>
                  <a:pt x="100" y="204"/>
                  <a:pt x="100" y="203"/>
                </a:cubicBezTo>
                <a:cubicBezTo>
                  <a:pt x="99" y="203"/>
                  <a:pt x="99" y="201"/>
                  <a:pt x="97" y="201"/>
                </a:cubicBezTo>
                <a:cubicBezTo>
                  <a:pt x="97" y="200"/>
                  <a:pt x="99" y="198"/>
                  <a:pt x="99" y="197"/>
                </a:cubicBezTo>
                <a:lnTo>
                  <a:pt x="100" y="195"/>
                </a:lnTo>
                <a:lnTo>
                  <a:pt x="100" y="192"/>
                </a:lnTo>
                <a:cubicBezTo>
                  <a:pt x="99" y="192"/>
                  <a:pt x="95" y="186"/>
                  <a:pt x="94" y="184"/>
                </a:cubicBezTo>
                <a:cubicBezTo>
                  <a:pt x="93" y="183"/>
                  <a:pt x="90" y="180"/>
                  <a:pt x="90" y="178"/>
                </a:cubicBezTo>
                <a:cubicBezTo>
                  <a:pt x="88" y="178"/>
                  <a:pt x="88" y="177"/>
                  <a:pt x="88" y="177"/>
                </a:cubicBezTo>
                <a:lnTo>
                  <a:pt x="88" y="175"/>
                </a:lnTo>
                <a:lnTo>
                  <a:pt x="87" y="175"/>
                </a:lnTo>
                <a:lnTo>
                  <a:pt x="87" y="168"/>
                </a:lnTo>
                <a:lnTo>
                  <a:pt x="88" y="168"/>
                </a:lnTo>
                <a:lnTo>
                  <a:pt x="88" y="165"/>
                </a:lnTo>
                <a:lnTo>
                  <a:pt x="87" y="164"/>
                </a:lnTo>
                <a:lnTo>
                  <a:pt x="86" y="164"/>
                </a:lnTo>
                <a:lnTo>
                  <a:pt x="86" y="163"/>
                </a:lnTo>
                <a:lnTo>
                  <a:pt x="85" y="163"/>
                </a:lnTo>
                <a:lnTo>
                  <a:pt x="84" y="162"/>
                </a:lnTo>
                <a:cubicBezTo>
                  <a:pt x="84" y="161"/>
                  <a:pt x="84" y="154"/>
                  <a:pt x="87" y="154"/>
                </a:cubicBezTo>
                <a:cubicBezTo>
                  <a:pt x="87" y="152"/>
                  <a:pt x="88" y="150"/>
                  <a:pt x="88" y="147"/>
                </a:cubicBezTo>
                <a:lnTo>
                  <a:pt x="88" y="146"/>
                </a:lnTo>
                <a:lnTo>
                  <a:pt x="91" y="146"/>
                </a:lnTo>
                <a:lnTo>
                  <a:pt x="91" y="145"/>
                </a:lnTo>
                <a:cubicBezTo>
                  <a:pt x="92" y="145"/>
                  <a:pt x="94" y="143"/>
                  <a:pt x="94" y="143"/>
                </a:cubicBezTo>
                <a:lnTo>
                  <a:pt x="94" y="141"/>
                </a:lnTo>
                <a:lnTo>
                  <a:pt x="95" y="141"/>
                </a:lnTo>
                <a:lnTo>
                  <a:pt x="95" y="139"/>
                </a:lnTo>
                <a:lnTo>
                  <a:pt x="94" y="139"/>
                </a:lnTo>
                <a:lnTo>
                  <a:pt x="94" y="134"/>
                </a:lnTo>
                <a:cubicBezTo>
                  <a:pt x="92" y="134"/>
                  <a:pt x="94" y="133"/>
                  <a:pt x="92" y="133"/>
                </a:cubicBezTo>
                <a:lnTo>
                  <a:pt x="92" y="131"/>
                </a:lnTo>
                <a:lnTo>
                  <a:pt x="93" y="131"/>
                </a:lnTo>
                <a:cubicBezTo>
                  <a:pt x="93" y="130"/>
                  <a:pt x="92" y="129"/>
                  <a:pt x="94" y="129"/>
                </a:cubicBezTo>
                <a:cubicBezTo>
                  <a:pt x="94" y="129"/>
                  <a:pt x="93" y="128"/>
                  <a:pt x="92" y="128"/>
                </a:cubicBezTo>
                <a:cubicBezTo>
                  <a:pt x="92" y="127"/>
                  <a:pt x="91" y="126"/>
                  <a:pt x="90" y="125"/>
                </a:cubicBezTo>
                <a:cubicBezTo>
                  <a:pt x="90" y="124"/>
                  <a:pt x="89" y="123"/>
                  <a:pt x="89" y="121"/>
                </a:cubicBezTo>
                <a:cubicBezTo>
                  <a:pt x="86" y="121"/>
                  <a:pt x="83" y="124"/>
                  <a:pt x="81" y="127"/>
                </a:cubicBezTo>
                <a:cubicBezTo>
                  <a:pt x="81" y="129"/>
                  <a:pt x="81" y="130"/>
                  <a:pt x="80" y="132"/>
                </a:cubicBezTo>
                <a:cubicBezTo>
                  <a:pt x="80" y="134"/>
                  <a:pt x="81" y="136"/>
                  <a:pt x="81" y="138"/>
                </a:cubicBezTo>
                <a:lnTo>
                  <a:pt x="83" y="138"/>
                </a:lnTo>
                <a:lnTo>
                  <a:pt x="84" y="139"/>
                </a:lnTo>
                <a:lnTo>
                  <a:pt x="84" y="141"/>
                </a:lnTo>
                <a:lnTo>
                  <a:pt x="88" y="141"/>
                </a:lnTo>
                <a:lnTo>
                  <a:pt x="88" y="152"/>
                </a:lnTo>
                <a:lnTo>
                  <a:pt x="86" y="152"/>
                </a:lnTo>
                <a:lnTo>
                  <a:pt x="86" y="151"/>
                </a:lnTo>
                <a:lnTo>
                  <a:pt x="84" y="151"/>
                </a:lnTo>
                <a:cubicBezTo>
                  <a:pt x="84" y="150"/>
                  <a:pt x="83" y="151"/>
                  <a:pt x="83" y="150"/>
                </a:cubicBezTo>
                <a:cubicBezTo>
                  <a:pt x="82" y="150"/>
                  <a:pt x="82" y="148"/>
                  <a:pt x="81" y="148"/>
                </a:cubicBezTo>
                <a:cubicBezTo>
                  <a:pt x="81" y="146"/>
                  <a:pt x="80" y="145"/>
                  <a:pt x="80" y="144"/>
                </a:cubicBezTo>
                <a:lnTo>
                  <a:pt x="79" y="143"/>
                </a:lnTo>
                <a:cubicBezTo>
                  <a:pt x="79" y="144"/>
                  <a:pt x="78" y="145"/>
                  <a:pt x="78" y="147"/>
                </a:cubicBezTo>
                <a:lnTo>
                  <a:pt x="81" y="147"/>
                </a:lnTo>
                <a:lnTo>
                  <a:pt x="82" y="148"/>
                </a:lnTo>
                <a:lnTo>
                  <a:pt x="83" y="149"/>
                </a:lnTo>
                <a:cubicBezTo>
                  <a:pt x="83" y="150"/>
                  <a:pt x="84" y="156"/>
                  <a:pt x="82" y="156"/>
                </a:cubicBezTo>
                <a:lnTo>
                  <a:pt x="82" y="157"/>
                </a:lnTo>
                <a:lnTo>
                  <a:pt x="82" y="158"/>
                </a:lnTo>
                <a:cubicBezTo>
                  <a:pt x="81" y="158"/>
                  <a:pt x="80" y="159"/>
                  <a:pt x="80" y="160"/>
                </a:cubicBezTo>
                <a:lnTo>
                  <a:pt x="76" y="160"/>
                </a:lnTo>
                <a:cubicBezTo>
                  <a:pt x="74" y="158"/>
                  <a:pt x="72" y="155"/>
                  <a:pt x="71" y="154"/>
                </a:cubicBezTo>
                <a:lnTo>
                  <a:pt x="71" y="152"/>
                </a:lnTo>
                <a:lnTo>
                  <a:pt x="70" y="152"/>
                </a:lnTo>
                <a:lnTo>
                  <a:pt x="70" y="150"/>
                </a:lnTo>
                <a:lnTo>
                  <a:pt x="68" y="150"/>
                </a:lnTo>
                <a:cubicBezTo>
                  <a:pt x="68" y="152"/>
                  <a:pt x="70" y="155"/>
                  <a:pt x="70" y="158"/>
                </a:cubicBezTo>
                <a:cubicBezTo>
                  <a:pt x="72" y="158"/>
                  <a:pt x="70" y="159"/>
                  <a:pt x="72" y="159"/>
                </a:cubicBezTo>
                <a:cubicBezTo>
                  <a:pt x="72" y="161"/>
                  <a:pt x="72" y="161"/>
                  <a:pt x="72" y="163"/>
                </a:cubicBezTo>
                <a:cubicBezTo>
                  <a:pt x="72" y="163"/>
                  <a:pt x="71" y="164"/>
                  <a:pt x="71" y="165"/>
                </a:cubicBezTo>
                <a:cubicBezTo>
                  <a:pt x="70" y="165"/>
                  <a:pt x="69" y="166"/>
                  <a:pt x="69" y="166"/>
                </a:cubicBezTo>
                <a:lnTo>
                  <a:pt x="63" y="166"/>
                </a:lnTo>
                <a:cubicBezTo>
                  <a:pt x="63" y="167"/>
                  <a:pt x="62" y="169"/>
                  <a:pt x="62" y="170"/>
                </a:cubicBezTo>
                <a:lnTo>
                  <a:pt x="64" y="170"/>
                </a:lnTo>
                <a:lnTo>
                  <a:pt x="64" y="171"/>
                </a:lnTo>
                <a:lnTo>
                  <a:pt x="66" y="171"/>
                </a:lnTo>
                <a:lnTo>
                  <a:pt x="67" y="175"/>
                </a:lnTo>
                <a:lnTo>
                  <a:pt x="68" y="175"/>
                </a:lnTo>
                <a:lnTo>
                  <a:pt x="68" y="182"/>
                </a:lnTo>
                <a:lnTo>
                  <a:pt x="67" y="182"/>
                </a:lnTo>
                <a:lnTo>
                  <a:pt x="67" y="184"/>
                </a:lnTo>
                <a:cubicBezTo>
                  <a:pt x="67" y="185"/>
                  <a:pt x="66" y="186"/>
                  <a:pt x="66" y="187"/>
                </a:cubicBezTo>
                <a:lnTo>
                  <a:pt x="61" y="187"/>
                </a:lnTo>
                <a:cubicBezTo>
                  <a:pt x="61" y="186"/>
                  <a:pt x="59" y="185"/>
                  <a:pt x="58" y="185"/>
                </a:cubicBezTo>
                <a:cubicBezTo>
                  <a:pt x="58" y="173"/>
                  <a:pt x="27" y="182"/>
                  <a:pt x="27" y="171"/>
                </a:cubicBezTo>
                <a:cubicBezTo>
                  <a:pt x="25" y="171"/>
                  <a:pt x="22" y="168"/>
                  <a:pt x="20" y="168"/>
                </a:cubicBezTo>
                <a:lnTo>
                  <a:pt x="19" y="167"/>
                </a:lnTo>
                <a:lnTo>
                  <a:pt x="19" y="166"/>
                </a:lnTo>
                <a:lnTo>
                  <a:pt x="20" y="166"/>
                </a:lnTo>
                <a:cubicBezTo>
                  <a:pt x="20" y="166"/>
                  <a:pt x="21" y="165"/>
                  <a:pt x="21" y="164"/>
                </a:cubicBezTo>
                <a:cubicBezTo>
                  <a:pt x="20" y="163"/>
                  <a:pt x="15" y="164"/>
                  <a:pt x="14" y="163"/>
                </a:cubicBezTo>
                <a:lnTo>
                  <a:pt x="14" y="162"/>
                </a:lnTo>
                <a:lnTo>
                  <a:pt x="13" y="162"/>
                </a:lnTo>
                <a:lnTo>
                  <a:pt x="12" y="162"/>
                </a:lnTo>
                <a:lnTo>
                  <a:pt x="12" y="161"/>
                </a:lnTo>
                <a:lnTo>
                  <a:pt x="10" y="161"/>
                </a:lnTo>
                <a:lnTo>
                  <a:pt x="10" y="155"/>
                </a:lnTo>
                <a:lnTo>
                  <a:pt x="9" y="155"/>
                </a:lnTo>
                <a:lnTo>
                  <a:pt x="9" y="147"/>
                </a:lnTo>
                <a:cubicBezTo>
                  <a:pt x="8" y="147"/>
                  <a:pt x="4" y="143"/>
                  <a:pt x="4" y="142"/>
                </a:cubicBezTo>
                <a:cubicBezTo>
                  <a:pt x="4" y="140"/>
                  <a:pt x="3" y="135"/>
                  <a:pt x="3" y="134"/>
                </a:cubicBezTo>
                <a:cubicBezTo>
                  <a:pt x="1" y="134"/>
                  <a:pt x="3" y="133"/>
                  <a:pt x="1" y="133"/>
                </a:cubicBezTo>
                <a:lnTo>
                  <a:pt x="1" y="131"/>
                </a:lnTo>
                <a:lnTo>
                  <a:pt x="0" y="131"/>
                </a:lnTo>
                <a:lnTo>
                  <a:pt x="0" y="129"/>
                </a:lnTo>
                <a:lnTo>
                  <a:pt x="1" y="129"/>
                </a:lnTo>
                <a:cubicBezTo>
                  <a:pt x="1" y="129"/>
                  <a:pt x="1" y="125"/>
                  <a:pt x="2" y="124"/>
                </a:cubicBezTo>
                <a:lnTo>
                  <a:pt x="3" y="124"/>
                </a:lnTo>
                <a:cubicBezTo>
                  <a:pt x="4" y="123"/>
                  <a:pt x="4" y="121"/>
                  <a:pt x="6" y="120"/>
                </a:cubicBezTo>
                <a:lnTo>
                  <a:pt x="6" y="117"/>
                </a:lnTo>
                <a:lnTo>
                  <a:pt x="7" y="118"/>
                </a:lnTo>
                <a:cubicBezTo>
                  <a:pt x="7" y="116"/>
                  <a:pt x="9" y="116"/>
                  <a:pt x="9" y="114"/>
                </a:cubicBezTo>
                <a:lnTo>
                  <a:pt x="9" y="113"/>
                </a:lnTo>
                <a:lnTo>
                  <a:pt x="11" y="113"/>
                </a:lnTo>
                <a:lnTo>
                  <a:pt x="13" y="112"/>
                </a:lnTo>
                <a:lnTo>
                  <a:pt x="12" y="105"/>
                </a:lnTo>
                <a:lnTo>
                  <a:pt x="14" y="109"/>
                </a:lnTo>
                <a:lnTo>
                  <a:pt x="14" y="108"/>
                </a:lnTo>
                <a:lnTo>
                  <a:pt x="15" y="107"/>
                </a:lnTo>
                <a:cubicBezTo>
                  <a:pt x="16" y="107"/>
                  <a:pt x="15" y="102"/>
                  <a:pt x="17" y="102"/>
                </a:cubicBezTo>
                <a:cubicBezTo>
                  <a:pt x="17" y="101"/>
                  <a:pt x="19" y="97"/>
                  <a:pt x="20" y="97"/>
                </a:cubicBezTo>
                <a:lnTo>
                  <a:pt x="23" y="51"/>
                </a:lnTo>
                <a:lnTo>
                  <a:pt x="25" y="50"/>
                </a:lnTo>
                <a:lnTo>
                  <a:pt x="25" y="49"/>
                </a:lnTo>
                <a:cubicBezTo>
                  <a:pt x="25" y="49"/>
                  <a:pt x="26" y="45"/>
                  <a:pt x="26" y="44"/>
                </a:cubicBezTo>
                <a:lnTo>
                  <a:pt x="27" y="44"/>
                </a:lnTo>
                <a:lnTo>
                  <a:pt x="29" y="44"/>
                </a:lnTo>
                <a:lnTo>
                  <a:pt x="29" y="43"/>
                </a:lnTo>
                <a:lnTo>
                  <a:pt x="34" y="43"/>
                </a:lnTo>
                <a:lnTo>
                  <a:pt x="34" y="44"/>
                </a:lnTo>
                <a:lnTo>
                  <a:pt x="36" y="44"/>
                </a:lnTo>
                <a:cubicBezTo>
                  <a:pt x="40" y="46"/>
                  <a:pt x="48" y="45"/>
                  <a:pt x="51" y="45"/>
                </a:cubicBezTo>
                <a:lnTo>
                  <a:pt x="56" y="50"/>
                </a:lnTo>
                <a:lnTo>
                  <a:pt x="57" y="50"/>
                </a:lnTo>
                <a:lnTo>
                  <a:pt x="57" y="51"/>
                </a:lnTo>
                <a:lnTo>
                  <a:pt x="57" y="52"/>
                </a:lnTo>
                <a:cubicBezTo>
                  <a:pt x="61" y="52"/>
                  <a:pt x="64" y="54"/>
                  <a:pt x="67" y="54"/>
                </a:cubicBezTo>
                <a:lnTo>
                  <a:pt x="68" y="55"/>
                </a:lnTo>
                <a:cubicBezTo>
                  <a:pt x="68" y="56"/>
                  <a:pt x="70" y="56"/>
                  <a:pt x="70" y="57"/>
                </a:cubicBezTo>
                <a:lnTo>
                  <a:pt x="74" y="57"/>
                </a:lnTo>
                <a:lnTo>
                  <a:pt x="74" y="56"/>
                </a:lnTo>
                <a:lnTo>
                  <a:pt x="74" y="55"/>
                </a:lnTo>
                <a:cubicBezTo>
                  <a:pt x="73" y="55"/>
                  <a:pt x="70" y="52"/>
                  <a:pt x="70" y="50"/>
                </a:cubicBezTo>
                <a:cubicBezTo>
                  <a:pt x="68" y="50"/>
                  <a:pt x="70" y="49"/>
                  <a:pt x="68" y="49"/>
                </a:cubicBezTo>
                <a:cubicBezTo>
                  <a:pt x="68" y="46"/>
                  <a:pt x="65" y="44"/>
                  <a:pt x="64" y="41"/>
                </a:cubicBezTo>
                <a:lnTo>
                  <a:pt x="64" y="40"/>
                </a:lnTo>
                <a:cubicBezTo>
                  <a:pt x="64" y="39"/>
                  <a:pt x="65" y="29"/>
                  <a:pt x="66" y="28"/>
                </a:cubicBezTo>
                <a:lnTo>
                  <a:pt x="67" y="28"/>
                </a:lnTo>
                <a:cubicBezTo>
                  <a:pt x="67" y="26"/>
                  <a:pt x="67" y="18"/>
                  <a:pt x="67" y="17"/>
                </a:cubicBezTo>
                <a:cubicBezTo>
                  <a:pt x="68" y="17"/>
                  <a:pt x="78" y="17"/>
                  <a:pt x="78" y="14"/>
                </a:cubicBezTo>
                <a:cubicBezTo>
                  <a:pt x="83" y="14"/>
                  <a:pt x="92" y="12"/>
                  <a:pt x="95" y="9"/>
                </a:cubicBezTo>
                <a:lnTo>
                  <a:pt x="95" y="8"/>
                </a:lnTo>
                <a:cubicBezTo>
                  <a:pt x="96" y="7"/>
                  <a:pt x="101" y="7"/>
                  <a:pt x="101" y="7"/>
                </a:cubicBezTo>
                <a:lnTo>
                  <a:pt x="104" y="7"/>
                </a:lnTo>
                <a:lnTo>
                  <a:pt x="105" y="5"/>
                </a:lnTo>
                <a:lnTo>
                  <a:pt x="106" y="5"/>
                </a:lnTo>
                <a:lnTo>
                  <a:pt x="107" y="5"/>
                </a:lnTo>
                <a:cubicBezTo>
                  <a:pt x="107" y="3"/>
                  <a:pt x="108" y="5"/>
                  <a:pt x="108" y="3"/>
                </a:cubicBezTo>
                <a:lnTo>
                  <a:pt x="110" y="3"/>
                </a:lnTo>
                <a:cubicBezTo>
                  <a:pt x="110" y="2"/>
                  <a:pt x="115" y="0"/>
                  <a:pt x="118" y="0"/>
                </a:cubicBezTo>
                <a:lnTo>
                  <a:pt x="118" y="5"/>
                </a:lnTo>
                <a:lnTo>
                  <a:pt x="119" y="5"/>
                </a:lnTo>
                <a:lnTo>
                  <a:pt x="119" y="12"/>
                </a:lnTo>
                <a:lnTo>
                  <a:pt x="120" y="12"/>
                </a:ln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3" name="Freeform 17"/>
          <p:cNvSpPr>
            <a:spLocks/>
          </p:cNvSpPr>
          <p:nvPr/>
        </p:nvSpPr>
        <p:spPr bwMode="auto">
          <a:xfrm>
            <a:off x="3602038" y="3487738"/>
            <a:ext cx="693737" cy="819150"/>
          </a:xfrm>
          <a:custGeom>
            <a:avLst/>
            <a:gdLst>
              <a:gd name="T0" fmla="*/ 643587 w 83"/>
              <a:gd name="T1" fmla="*/ 190500 h 86"/>
              <a:gd name="T2" fmla="*/ 585079 w 83"/>
              <a:gd name="T3" fmla="*/ 95250 h 86"/>
              <a:gd name="T4" fmla="*/ 560005 w 83"/>
              <a:gd name="T5" fmla="*/ 66675 h 86"/>
              <a:gd name="T6" fmla="*/ 526571 w 83"/>
              <a:gd name="T7" fmla="*/ 47625 h 86"/>
              <a:gd name="T8" fmla="*/ 501497 w 83"/>
              <a:gd name="T9" fmla="*/ 47625 h 86"/>
              <a:gd name="T10" fmla="*/ 484780 w 83"/>
              <a:gd name="T11" fmla="*/ 38100 h 86"/>
              <a:gd name="T12" fmla="*/ 476422 w 83"/>
              <a:gd name="T13" fmla="*/ 19050 h 86"/>
              <a:gd name="T14" fmla="*/ 409556 w 83"/>
              <a:gd name="T15" fmla="*/ 9525 h 86"/>
              <a:gd name="T16" fmla="*/ 242390 w 83"/>
              <a:gd name="T17" fmla="*/ 38100 h 86"/>
              <a:gd name="T18" fmla="*/ 225673 w 83"/>
              <a:gd name="T19" fmla="*/ 47625 h 86"/>
              <a:gd name="T20" fmla="*/ 217315 w 83"/>
              <a:gd name="T21" fmla="*/ 95250 h 86"/>
              <a:gd name="T22" fmla="*/ 167166 w 83"/>
              <a:gd name="T23" fmla="*/ 104775 h 86"/>
              <a:gd name="T24" fmla="*/ 142091 w 83"/>
              <a:gd name="T25" fmla="*/ 190500 h 86"/>
              <a:gd name="T26" fmla="*/ 117016 w 83"/>
              <a:gd name="T27" fmla="*/ 247650 h 86"/>
              <a:gd name="T28" fmla="*/ 100299 w 83"/>
              <a:gd name="T29" fmla="*/ 266700 h 86"/>
              <a:gd name="T30" fmla="*/ 58508 w 83"/>
              <a:gd name="T31" fmla="*/ 314325 h 86"/>
              <a:gd name="T32" fmla="*/ 41791 w 83"/>
              <a:gd name="T33" fmla="*/ 333375 h 86"/>
              <a:gd name="T34" fmla="*/ 33433 w 83"/>
              <a:gd name="T35" fmla="*/ 342900 h 86"/>
              <a:gd name="T36" fmla="*/ 16717 w 83"/>
              <a:gd name="T37" fmla="*/ 400050 h 86"/>
              <a:gd name="T38" fmla="*/ 16717 w 83"/>
              <a:gd name="T39" fmla="*/ 495300 h 86"/>
              <a:gd name="T40" fmla="*/ 50150 w 83"/>
              <a:gd name="T41" fmla="*/ 504825 h 86"/>
              <a:gd name="T42" fmla="*/ 75224 w 83"/>
              <a:gd name="T43" fmla="*/ 533400 h 86"/>
              <a:gd name="T44" fmla="*/ 91941 w 83"/>
              <a:gd name="T45" fmla="*/ 552450 h 86"/>
              <a:gd name="T46" fmla="*/ 100299 w 83"/>
              <a:gd name="T47" fmla="*/ 561975 h 86"/>
              <a:gd name="T48" fmla="*/ 125374 w 83"/>
              <a:gd name="T49" fmla="*/ 609600 h 86"/>
              <a:gd name="T50" fmla="*/ 150449 w 83"/>
              <a:gd name="T51" fmla="*/ 704850 h 86"/>
              <a:gd name="T52" fmla="*/ 167166 w 83"/>
              <a:gd name="T53" fmla="*/ 752475 h 86"/>
              <a:gd name="T54" fmla="*/ 200599 w 83"/>
              <a:gd name="T55" fmla="*/ 781050 h 86"/>
              <a:gd name="T56" fmla="*/ 242390 w 83"/>
              <a:gd name="T57" fmla="*/ 809625 h 86"/>
              <a:gd name="T58" fmla="*/ 300898 w 83"/>
              <a:gd name="T59" fmla="*/ 809625 h 86"/>
              <a:gd name="T60" fmla="*/ 342689 w 83"/>
              <a:gd name="T61" fmla="*/ 752475 h 86"/>
              <a:gd name="T62" fmla="*/ 351048 w 83"/>
              <a:gd name="T63" fmla="*/ 752475 h 86"/>
              <a:gd name="T64" fmla="*/ 367764 w 83"/>
              <a:gd name="T65" fmla="*/ 733425 h 86"/>
              <a:gd name="T66" fmla="*/ 392839 w 83"/>
              <a:gd name="T67" fmla="*/ 695325 h 86"/>
              <a:gd name="T68" fmla="*/ 409556 w 83"/>
              <a:gd name="T69" fmla="*/ 676275 h 86"/>
              <a:gd name="T70" fmla="*/ 459705 w 83"/>
              <a:gd name="T71" fmla="*/ 638175 h 86"/>
              <a:gd name="T72" fmla="*/ 476422 w 83"/>
              <a:gd name="T73" fmla="*/ 552450 h 86"/>
              <a:gd name="T74" fmla="*/ 468063 w 83"/>
              <a:gd name="T75" fmla="*/ 523875 h 86"/>
              <a:gd name="T76" fmla="*/ 434630 w 83"/>
              <a:gd name="T77" fmla="*/ 476250 h 86"/>
              <a:gd name="T78" fmla="*/ 442989 w 83"/>
              <a:gd name="T79" fmla="*/ 438150 h 86"/>
              <a:gd name="T80" fmla="*/ 476422 w 83"/>
              <a:gd name="T81" fmla="*/ 409575 h 86"/>
              <a:gd name="T82" fmla="*/ 493138 w 83"/>
              <a:gd name="T83" fmla="*/ 400050 h 86"/>
              <a:gd name="T84" fmla="*/ 518213 w 83"/>
              <a:gd name="T85" fmla="*/ 390525 h 86"/>
              <a:gd name="T86" fmla="*/ 551646 w 83"/>
              <a:gd name="T87" fmla="*/ 304800 h 86"/>
              <a:gd name="T88" fmla="*/ 576721 w 83"/>
              <a:gd name="T89" fmla="*/ 304800 h 86"/>
              <a:gd name="T90" fmla="*/ 635229 w 83"/>
              <a:gd name="T91" fmla="*/ 295275 h 86"/>
              <a:gd name="T92" fmla="*/ 693737 w 83"/>
              <a:gd name="T93" fmla="*/ 266700 h 86"/>
              <a:gd name="T94" fmla="*/ 660304 w 83"/>
              <a:gd name="T95" fmla="*/ 200025 h 86"/>
              <a:gd name="T96" fmla="*/ 643587 w 83"/>
              <a:gd name="T97" fmla="*/ 180975 h 8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3"/>
              <a:gd name="T148" fmla="*/ 0 h 86"/>
              <a:gd name="T149" fmla="*/ 83 w 83"/>
              <a:gd name="T150" fmla="*/ 86 h 8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3" h="86">
                <a:moveTo>
                  <a:pt x="83" y="21"/>
                </a:moveTo>
                <a:cubicBezTo>
                  <a:pt x="82" y="21"/>
                  <a:pt x="80" y="21"/>
                  <a:pt x="79" y="20"/>
                </a:cubicBezTo>
                <a:lnTo>
                  <a:pt x="77" y="20"/>
                </a:lnTo>
                <a:cubicBezTo>
                  <a:pt x="77" y="18"/>
                  <a:pt x="76" y="20"/>
                  <a:pt x="76" y="18"/>
                </a:cubicBezTo>
                <a:cubicBezTo>
                  <a:pt x="75" y="18"/>
                  <a:pt x="74" y="15"/>
                  <a:pt x="74" y="14"/>
                </a:cubicBezTo>
                <a:cubicBezTo>
                  <a:pt x="73" y="14"/>
                  <a:pt x="73" y="12"/>
                  <a:pt x="70" y="10"/>
                </a:cubicBezTo>
                <a:lnTo>
                  <a:pt x="70" y="9"/>
                </a:lnTo>
                <a:cubicBezTo>
                  <a:pt x="69" y="9"/>
                  <a:pt x="68" y="8"/>
                  <a:pt x="68" y="8"/>
                </a:cubicBezTo>
                <a:lnTo>
                  <a:pt x="67" y="7"/>
                </a:lnTo>
                <a:cubicBezTo>
                  <a:pt x="67" y="7"/>
                  <a:pt x="67" y="6"/>
                  <a:pt x="65" y="6"/>
                </a:cubicBezTo>
                <a:lnTo>
                  <a:pt x="64" y="5"/>
                </a:lnTo>
                <a:lnTo>
                  <a:pt x="63" y="5"/>
                </a:lnTo>
                <a:cubicBezTo>
                  <a:pt x="63" y="4"/>
                  <a:pt x="62" y="6"/>
                  <a:pt x="61" y="6"/>
                </a:cubicBezTo>
                <a:lnTo>
                  <a:pt x="60" y="5"/>
                </a:lnTo>
                <a:lnTo>
                  <a:pt x="59" y="5"/>
                </a:lnTo>
                <a:lnTo>
                  <a:pt x="59" y="4"/>
                </a:lnTo>
                <a:lnTo>
                  <a:pt x="58" y="4"/>
                </a:lnTo>
                <a:lnTo>
                  <a:pt x="58" y="3"/>
                </a:lnTo>
                <a:lnTo>
                  <a:pt x="57" y="3"/>
                </a:lnTo>
                <a:lnTo>
                  <a:pt x="57" y="2"/>
                </a:lnTo>
                <a:lnTo>
                  <a:pt x="57" y="1"/>
                </a:lnTo>
                <a:cubicBezTo>
                  <a:pt x="56" y="1"/>
                  <a:pt x="52" y="1"/>
                  <a:pt x="52" y="0"/>
                </a:cubicBezTo>
                <a:lnTo>
                  <a:pt x="49" y="1"/>
                </a:lnTo>
                <a:lnTo>
                  <a:pt x="49" y="2"/>
                </a:lnTo>
                <a:cubicBezTo>
                  <a:pt x="46" y="4"/>
                  <a:pt x="33" y="3"/>
                  <a:pt x="30" y="3"/>
                </a:cubicBezTo>
                <a:lnTo>
                  <a:pt x="29" y="4"/>
                </a:lnTo>
                <a:lnTo>
                  <a:pt x="29" y="5"/>
                </a:lnTo>
                <a:lnTo>
                  <a:pt x="28" y="5"/>
                </a:lnTo>
                <a:lnTo>
                  <a:pt x="27" y="5"/>
                </a:lnTo>
                <a:lnTo>
                  <a:pt x="27" y="7"/>
                </a:lnTo>
                <a:lnTo>
                  <a:pt x="26" y="7"/>
                </a:lnTo>
                <a:lnTo>
                  <a:pt x="26" y="10"/>
                </a:lnTo>
                <a:lnTo>
                  <a:pt x="23" y="10"/>
                </a:lnTo>
                <a:lnTo>
                  <a:pt x="23" y="11"/>
                </a:lnTo>
                <a:lnTo>
                  <a:pt x="20" y="11"/>
                </a:lnTo>
                <a:lnTo>
                  <a:pt x="20" y="12"/>
                </a:lnTo>
                <a:lnTo>
                  <a:pt x="16" y="12"/>
                </a:lnTo>
                <a:cubicBezTo>
                  <a:pt x="16" y="15"/>
                  <a:pt x="16" y="19"/>
                  <a:pt x="17" y="20"/>
                </a:cubicBezTo>
                <a:lnTo>
                  <a:pt x="17" y="21"/>
                </a:lnTo>
                <a:cubicBezTo>
                  <a:pt x="17" y="21"/>
                  <a:pt x="15" y="24"/>
                  <a:pt x="14" y="24"/>
                </a:cubicBezTo>
                <a:lnTo>
                  <a:pt x="14" y="26"/>
                </a:lnTo>
                <a:lnTo>
                  <a:pt x="13" y="26"/>
                </a:lnTo>
                <a:lnTo>
                  <a:pt x="13" y="27"/>
                </a:lnTo>
                <a:lnTo>
                  <a:pt x="12" y="28"/>
                </a:lnTo>
                <a:cubicBezTo>
                  <a:pt x="11" y="28"/>
                  <a:pt x="9" y="30"/>
                  <a:pt x="9" y="31"/>
                </a:cubicBezTo>
                <a:lnTo>
                  <a:pt x="9" y="32"/>
                </a:lnTo>
                <a:cubicBezTo>
                  <a:pt x="8" y="32"/>
                  <a:pt x="7" y="32"/>
                  <a:pt x="7" y="33"/>
                </a:cubicBezTo>
                <a:lnTo>
                  <a:pt x="6" y="34"/>
                </a:lnTo>
                <a:lnTo>
                  <a:pt x="5" y="34"/>
                </a:lnTo>
                <a:lnTo>
                  <a:pt x="5" y="35"/>
                </a:lnTo>
                <a:lnTo>
                  <a:pt x="4" y="35"/>
                </a:lnTo>
                <a:lnTo>
                  <a:pt x="4" y="36"/>
                </a:lnTo>
                <a:lnTo>
                  <a:pt x="3" y="37"/>
                </a:lnTo>
                <a:lnTo>
                  <a:pt x="3" y="42"/>
                </a:lnTo>
                <a:lnTo>
                  <a:pt x="2" y="42"/>
                </a:lnTo>
                <a:lnTo>
                  <a:pt x="0" y="51"/>
                </a:lnTo>
                <a:lnTo>
                  <a:pt x="1" y="52"/>
                </a:lnTo>
                <a:lnTo>
                  <a:pt x="2" y="52"/>
                </a:lnTo>
                <a:lnTo>
                  <a:pt x="2" y="53"/>
                </a:lnTo>
                <a:lnTo>
                  <a:pt x="3" y="53"/>
                </a:lnTo>
                <a:lnTo>
                  <a:pt x="6" y="53"/>
                </a:lnTo>
                <a:cubicBezTo>
                  <a:pt x="6" y="55"/>
                  <a:pt x="7" y="53"/>
                  <a:pt x="7" y="55"/>
                </a:cubicBezTo>
                <a:lnTo>
                  <a:pt x="9" y="55"/>
                </a:lnTo>
                <a:lnTo>
                  <a:pt x="9" y="56"/>
                </a:lnTo>
                <a:lnTo>
                  <a:pt x="10" y="56"/>
                </a:lnTo>
                <a:lnTo>
                  <a:pt x="10" y="58"/>
                </a:lnTo>
                <a:lnTo>
                  <a:pt x="11" y="58"/>
                </a:lnTo>
                <a:lnTo>
                  <a:pt x="11" y="59"/>
                </a:lnTo>
                <a:lnTo>
                  <a:pt x="12" y="59"/>
                </a:lnTo>
                <a:lnTo>
                  <a:pt x="12" y="61"/>
                </a:lnTo>
                <a:cubicBezTo>
                  <a:pt x="14" y="61"/>
                  <a:pt x="12" y="62"/>
                  <a:pt x="14" y="62"/>
                </a:cubicBezTo>
                <a:cubicBezTo>
                  <a:pt x="14" y="63"/>
                  <a:pt x="15" y="63"/>
                  <a:pt x="15" y="64"/>
                </a:cubicBezTo>
                <a:cubicBezTo>
                  <a:pt x="16" y="64"/>
                  <a:pt x="13" y="65"/>
                  <a:pt x="15" y="65"/>
                </a:cubicBezTo>
                <a:cubicBezTo>
                  <a:pt x="15" y="67"/>
                  <a:pt x="17" y="72"/>
                  <a:pt x="17" y="74"/>
                </a:cubicBezTo>
                <a:lnTo>
                  <a:pt x="18" y="74"/>
                </a:lnTo>
                <a:lnTo>
                  <a:pt x="19" y="74"/>
                </a:lnTo>
                <a:lnTo>
                  <a:pt x="19" y="77"/>
                </a:lnTo>
                <a:lnTo>
                  <a:pt x="20" y="79"/>
                </a:lnTo>
                <a:lnTo>
                  <a:pt x="22" y="82"/>
                </a:lnTo>
                <a:lnTo>
                  <a:pt x="23" y="81"/>
                </a:lnTo>
                <a:lnTo>
                  <a:pt x="24" y="82"/>
                </a:lnTo>
                <a:cubicBezTo>
                  <a:pt x="25" y="82"/>
                  <a:pt x="26" y="83"/>
                  <a:pt x="27" y="83"/>
                </a:cubicBezTo>
                <a:lnTo>
                  <a:pt x="28" y="85"/>
                </a:lnTo>
                <a:lnTo>
                  <a:pt x="29" y="85"/>
                </a:lnTo>
                <a:lnTo>
                  <a:pt x="30" y="85"/>
                </a:lnTo>
                <a:lnTo>
                  <a:pt x="31" y="86"/>
                </a:lnTo>
                <a:cubicBezTo>
                  <a:pt x="33" y="86"/>
                  <a:pt x="35" y="85"/>
                  <a:pt x="36" y="85"/>
                </a:cubicBezTo>
                <a:cubicBezTo>
                  <a:pt x="36" y="84"/>
                  <a:pt x="36" y="85"/>
                  <a:pt x="36" y="84"/>
                </a:cubicBezTo>
                <a:cubicBezTo>
                  <a:pt x="37" y="84"/>
                  <a:pt x="40" y="81"/>
                  <a:pt x="40" y="80"/>
                </a:cubicBezTo>
                <a:lnTo>
                  <a:pt x="41" y="79"/>
                </a:lnTo>
                <a:lnTo>
                  <a:pt x="42" y="79"/>
                </a:lnTo>
                <a:lnTo>
                  <a:pt x="42" y="78"/>
                </a:lnTo>
                <a:lnTo>
                  <a:pt x="43" y="78"/>
                </a:lnTo>
                <a:lnTo>
                  <a:pt x="44" y="77"/>
                </a:lnTo>
                <a:cubicBezTo>
                  <a:pt x="44" y="76"/>
                  <a:pt x="46" y="74"/>
                  <a:pt x="46" y="74"/>
                </a:cubicBezTo>
                <a:lnTo>
                  <a:pt x="47" y="74"/>
                </a:lnTo>
                <a:lnTo>
                  <a:pt x="47" y="73"/>
                </a:lnTo>
                <a:lnTo>
                  <a:pt x="48" y="73"/>
                </a:lnTo>
                <a:lnTo>
                  <a:pt x="48" y="72"/>
                </a:lnTo>
                <a:lnTo>
                  <a:pt x="49" y="71"/>
                </a:lnTo>
                <a:cubicBezTo>
                  <a:pt x="50" y="71"/>
                  <a:pt x="51" y="70"/>
                  <a:pt x="51" y="70"/>
                </a:cubicBezTo>
                <a:lnTo>
                  <a:pt x="52" y="69"/>
                </a:lnTo>
                <a:cubicBezTo>
                  <a:pt x="52" y="69"/>
                  <a:pt x="54" y="67"/>
                  <a:pt x="55" y="67"/>
                </a:cubicBezTo>
                <a:cubicBezTo>
                  <a:pt x="55" y="66"/>
                  <a:pt x="58" y="62"/>
                  <a:pt x="58" y="62"/>
                </a:cubicBezTo>
                <a:lnTo>
                  <a:pt x="58" y="58"/>
                </a:lnTo>
                <a:lnTo>
                  <a:pt x="57" y="58"/>
                </a:lnTo>
                <a:lnTo>
                  <a:pt x="57" y="57"/>
                </a:lnTo>
                <a:lnTo>
                  <a:pt x="57" y="56"/>
                </a:lnTo>
                <a:lnTo>
                  <a:pt x="56" y="55"/>
                </a:lnTo>
                <a:cubicBezTo>
                  <a:pt x="55" y="55"/>
                  <a:pt x="54" y="54"/>
                  <a:pt x="53" y="54"/>
                </a:cubicBezTo>
                <a:lnTo>
                  <a:pt x="53" y="50"/>
                </a:lnTo>
                <a:lnTo>
                  <a:pt x="52" y="50"/>
                </a:lnTo>
                <a:lnTo>
                  <a:pt x="52" y="47"/>
                </a:lnTo>
                <a:lnTo>
                  <a:pt x="53" y="47"/>
                </a:lnTo>
                <a:lnTo>
                  <a:pt x="53" y="46"/>
                </a:lnTo>
                <a:lnTo>
                  <a:pt x="54" y="45"/>
                </a:lnTo>
                <a:lnTo>
                  <a:pt x="57" y="44"/>
                </a:lnTo>
                <a:lnTo>
                  <a:pt x="57" y="43"/>
                </a:lnTo>
                <a:lnTo>
                  <a:pt x="58" y="43"/>
                </a:lnTo>
                <a:lnTo>
                  <a:pt x="59" y="43"/>
                </a:lnTo>
                <a:lnTo>
                  <a:pt x="59" y="42"/>
                </a:lnTo>
                <a:lnTo>
                  <a:pt x="61" y="42"/>
                </a:lnTo>
                <a:lnTo>
                  <a:pt x="62" y="42"/>
                </a:lnTo>
                <a:lnTo>
                  <a:pt x="62" y="41"/>
                </a:lnTo>
                <a:lnTo>
                  <a:pt x="62" y="40"/>
                </a:lnTo>
                <a:cubicBezTo>
                  <a:pt x="62" y="38"/>
                  <a:pt x="65" y="33"/>
                  <a:pt x="66" y="33"/>
                </a:cubicBezTo>
                <a:cubicBezTo>
                  <a:pt x="66" y="32"/>
                  <a:pt x="66" y="32"/>
                  <a:pt x="66" y="32"/>
                </a:cubicBezTo>
                <a:cubicBezTo>
                  <a:pt x="68" y="32"/>
                  <a:pt x="69" y="32"/>
                  <a:pt x="69" y="32"/>
                </a:cubicBezTo>
                <a:lnTo>
                  <a:pt x="69" y="33"/>
                </a:lnTo>
                <a:lnTo>
                  <a:pt x="69" y="32"/>
                </a:lnTo>
                <a:lnTo>
                  <a:pt x="70" y="32"/>
                </a:lnTo>
                <a:lnTo>
                  <a:pt x="71" y="32"/>
                </a:lnTo>
                <a:cubicBezTo>
                  <a:pt x="71" y="30"/>
                  <a:pt x="75" y="32"/>
                  <a:pt x="76" y="31"/>
                </a:cubicBezTo>
                <a:lnTo>
                  <a:pt x="76" y="30"/>
                </a:lnTo>
                <a:lnTo>
                  <a:pt x="80" y="30"/>
                </a:lnTo>
                <a:cubicBezTo>
                  <a:pt x="80" y="29"/>
                  <a:pt x="82" y="28"/>
                  <a:pt x="83" y="28"/>
                </a:cubicBezTo>
                <a:lnTo>
                  <a:pt x="83" y="22"/>
                </a:lnTo>
                <a:cubicBezTo>
                  <a:pt x="82" y="22"/>
                  <a:pt x="81" y="21"/>
                  <a:pt x="81" y="21"/>
                </a:cubicBezTo>
                <a:lnTo>
                  <a:pt x="79" y="21"/>
                </a:lnTo>
                <a:lnTo>
                  <a:pt x="79" y="20"/>
                </a:lnTo>
                <a:lnTo>
                  <a:pt x="77" y="20"/>
                </a:lnTo>
                <a:lnTo>
                  <a:pt x="77" y="19"/>
                </a:lnTo>
                <a:lnTo>
                  <a:pt x="75" y="19"/>
                </a:lnTo>
                <a:lnTo>
                  <a:pt x="74" y="18"/>
                </a:lnTo>
              </a:path>
            </a:pathLst>
          </a:custGeom>
          <a:solidFill>
            <a:schemeClr val="bg2"/>
          </a:solidFill>
          <a:ln w="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4" name="Freeform 18"/>
          <p:cNvSpPr>
            <a:spLocks/>
          </p:cNvSpPr>
          <p:nvPr/>
        </p:nvSpPr>
        <p:spPr bwMode="auto">
          <a:xfrm>
            <a:off x="3848100" y="3668713"/>
            <a:ext cx="912813" cy="1057275"/>
          </a:xfrm>
          <a:custGeom>
            <a:avLst/>
            <a:gdLst>
              <a:gd name="T0" fmla="*/ 845818 w 109"/>
              <a:gd name="T1" fmla="*/ 552450 h 111"/>
              <a:gd name="T2" fmla="*/ 870941 w 109"/>
              <a:gd name="T3" fmla="*/ 590550 h 111"/>
              <a:gd name="T4" fmla="*/ 879315 w 109"/>
              <a:gd name="T5" fmla="*/ 600075 h 111"/>
              <a:gd name="T6" fmla="*/ 896064 w 109"/>
              <a:gd name="T7" fmla="*/ 657225 h 111"/>
              <a:gd name="T8" fmla="*/ 870941 w 109"/>
              <a:gd name="T9" fmla="*/ 762000 h 111"/>
              <a:gd name="T10" fmla="*/ 778822 w 109"/>
              <a:gd name="T11" fmla="*/ 771525 h 111"/>
              <a:gd name="T12" fmla="*/ 778822 w 109"/>
              <a:gd name="T13" fmla="*/ 790575 h 111"/>
              <a:gd name="T14" fmla="*/ 711827 w 109"/>
              <a:gd name="T15" fmla="*/ 800100 h 111"/>
              <a:gd name="T16" fmla="*/ 695078 w 109"/>
              <a:gd name="T17" fmla="*/ 809625 h 111"/>
              <a:gd name="T18" fmla="*/ 602959 w 109"/>
              <a:gd name="T19" fmla="*/ 800100 h 111"/>
              <a:gd name="T20" fmla="*/ 586210 w 109"/>
              <a:gd name="T21" fmla="*/ 800100 h 111"/>
              <a:gd name="T22" fmla="*/ 485717 w 109"/>
              <a:gd name="T23" fmla="*/ 847725 h 111"/>
              <a:gd name="T24" fmla="*/ 460594 w 109"/>
              <a:gd name="T25" fmla="*/ 876300 h 111"/>
              <a:gd name="T26" fmla="*/ 418722 w 109"/>
              <a:gd name="T27" fmla="*/ 971550 h 111"/>
              <a:gd name="T28" fmla="*/ 385224 w 109"/>
              <a:gd name="T29" fmla="*/ 1038225 h 111"/>
              <a:gd name="T30" fmla="*/ 200986 w 109"/>
              <a:gd name="T31" fmla="*/ 1047750 h 111"/>
              <a:gd name="T32" fmla="*/ 142365 w 109"/>
              <a:gd name="T33" fmla="*/ 971550 h 111"/>
              <a:gd name="T34" fmla="*/ 100493 w 109"/>
              <a:gd name="T35" fmla="*/ 942975 h 111"/>
              <a:gd name="T36" fmla="*/ 83744 w 109"/>
              <a:gd name="T37" fmla="*/ 895350 h 111"/>
              <a:gd name="T38" fmla="*/ 75370 w 109"/>
              <a:gd name="T39" fmla="*/ 866775 h 111"/>
              <a:gd name="T40" fmla="*/ 58621 w 109"/>
              <a:gd name="T41" fmla="*/ 819150 h 111"/>
              <a:gd name="T42" fmla="*/ 8374 w 109"/>
              <a:gd name="T43" fmla="*/ 638175 h 111"/>
              <a:gd name="T44" fmla="*/ 33498 w 109"/>
              <a:gd name="T45" fmla="*/ 619125 h 111"/>
              <a:gd name="T46" fmla="*/ 66995 w 109"/>
              <a:gd name="T47" fmla="*/ 590550 h 111"/>
              <a:gd name="T48" fmla="*/ 125616 w 109"/>
              <a:gd name="T49" fmla="*/ 523875 h 111"/>
              <a:gd name="T50" fmla="*/ 133991 w 109"/>
              <a:gd name="T51" fmla="*/ 523875 h 111"/>
              <a:gd name="T52" fmla="*/ 184237 w 109"/>
              <a:gd name="T53" fmla="*/ 447675 h 111"/>
              <a:gd name="T54" fmla="*/ 234484 w 109"/>
              <a:gd name="T55" fmla="*/ 400050 h 111"/>
              <a:gd name="T56" fmla="*/ 226110 w 109"/>
              <a:gd name="T57" fmla="*/ 342900 h 111"/>
              <a:gd name="T58" fmla="*/ 209361 w 109"/>
              <a:gd name="T59" fmla="*/ 314325 h 111"/>
              <a:gd name="T60" fmla="*/ 209361 w 109"/>
              <a:gd name="T61" fmla="*/ 219075 h 111"/>
              <a:gd name="T62" fmla="*/ 242859 w 109"/>
              <a:gd name="T63" fmla="*/ 209550 h 111"/>
              <a:gd name="T64" fmla="*/ 251233 w 109"/>
              <a:gd name="T65" fmla="*/ 190500 h 111"/>
              <a:gd name="T66" fmla="*/ 284731 w 109"/>
              <a:gd name="T67" fmla="*/ 123825 h 111"/>
              <a:gd name="T68" fmla="*/ 393598 w 109"/>
              <a:gd name="T69" fmla="*/ 76200 h 111"/>
              <a:gd name="T70" fmla="*/ 418722 w 109"/>
              <a:gd name="T71" fmla="*/ 66675 h 111"/>
              <a:gd name="T72" fmla="*/ 443845 w 109"/>
              <a:gd name="T73" fmla="*/ 9525 h 111"/>
              <a:gd name="T74" fmla="*/ 460594 w 109"/>
              <a:gd name="T75" fmla="*/ 0 h 111"/>
              <a:gd name="T76" fmla="*/ 468968 w 109"/>
              <a:gd name="T77" fmla="*/ 9525 h 111"/>
              <a:gd name="T78" fmla="*/ 477343 w 109"/>
              <a:gd name="T79" fmla="*/ 9525 h 111"/>
              <a:gd name="T80" fmla="*/ 527589 w 109"/>
              <a:gd name="T81" fmla="*/ 142875 h 111"/>
              <a:gd name="T82" fmla="*/ 544338 w 109"/>
              <a:gd name="T83" fmla="*/ 161925 h 111"/>
              <a:gd name="T84" fmla="*/ 561087 w 109"/>
              <a:gd name="T85" fmla="*/ 190500 h 111"/>
              <a:gd name="T86" fmla="*/ 577836 w 109"/>
              <a:gd name="T87" fmla="*/ 190500 h 111"/>
              <a:gd name="T88" fmla="*/ 611334 w 109"/>
              <a:gd name="T89" fmla="*/ 219075 h 111"/>
              <a:gd name="T90" fmla="*/ 628082 w 109"/>
              <a:gd name="T91" fmla="*/ 238125 h 111"/>
              <a:gd name="T92" fmla="*/ 669955 w 109"/>
              <a:gd name="T93" fmla="*/ 304800 h 111"/>
              <a:gd name="T94" fmla="*/ 762073 w 109"/>
              <a:gd name="T95" fmla="*/ 400050 h 111"/>
              <a:gd name="T96" fmla="*/ 778822 w 109"/>
              <a:gd name="T97" fmla="*/ 428625 h 111"/>
              <a:gd name="T98" fmla="*/ 812320 w 109"/>
              <a:gd name="T99" fmla="*/ 466725 h 111"/>
              <a:gd name="T100" fmla="*/ 820694 w 109"/>
              <a:gd name="T101" fmla="*/ 476250 h 111"/>
              <a:gd name="T102" fmla="*/ 837443 w 109"/>
              <a:gd name="T103" fmla="*/ 495300 h 111"/>
              <a:gd name="T104" fmla="*/ 845818 w 109"/>
              <a:gd name="T105" fmla="*/ 523875 h 111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09"/>
              <a:gd name="T160" fmla="*/ 0 h 111"/>
              <a:gd name="T161" fmla="*/ 109 w 109"/>
              <a:gd name="T162" fmla="*/ 111 h 111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09" h="111">
                <a:moveTo>
                  <a:pt x="99" y="52"/>
                </a:moveTo>
                <a:cubicBezTo>
                  <a:pt x="99" y="52"/>
                  <a:pt x="100" y="53"/>
                  <a:pt x="101" y="53"/>
                </a:cubicBezTo>
                <a:cubicBezTo>
                  <a:pt x="101" y="55"/>
                  <a:pt x="101" y="57"/>
                  <a:pt x="101" y="58"/>
                </a:cubicBezTo>
                <a:cubicBezTo>
                  <a:pt x="102" y="58"/>
                  <a:pt x="102" y="59"/>
                  <a:pt x="102" y="59"/>
                </a:cubicBezTo>
                <a:cubicBezTo>
                  <a:pt x="102" y="59"/>
                  <a:pt x="103" y="60"/>
                  <a:pt x="103" y="60"/>
                </a:cubicBezTo>
                <a:cubicBezTo>
                  <a:pt x="104" y="60"/>
                  <a:pt x="104" y="61"/>
                  <a:pt x="104" y="62"/>
                </a:cubicBezTo>
                <a:cubicBezTo>
                  <a:pt x="105" y="62"/>
                  <a:pt x="104" y="62"/>
                  <a:pt x="105" y="62"/>
                </a:cubicBezTo>
                <a:lnTo>
                  <a:pt x="105" y="63"/>
                </a:lnTo>
                <a:cubicBezTo>
                  <a:pt x="105" y="64"/>
                  <a:pt x="105" y="65"/>
                  <a:pt x="106" y="66"/>
                </a:cubicBezTo>
                <a:cubicBezTo>
                  <a:pt x="107" y="66"/>
                  <a:pt x="107" y="68"/>
                  <a:pt x="107" y="69"/>
                </a:cubicBezTo>
                <a:lnTo>
                  <a:pt x="108" y="69"/>
                </a:lnTo>
                <a:cubicBezTo>
                  <a:pt x="109" y="71"/>
                  <a:pt x="107" y="79"/>
                  <a:pt x="105" y="79"/>
                </a:cubicBezTo>
                <a:cubicBezTo>
                  <a:pt x="105" y="80"/>
                  <a:pt x="104" y="79"/>
                  <a:pt x="104" y="80"/>
                </a:cubicBezTo>
                <a:cubicBezTo>
                  <a:pt x="103" y="80"/>
                  <a:pt x="102" y="81"/>
                  <a:pt x="102" y="81"/>
                </a:cubicBezTo>
                <a:lnTo>
                  <a:pt x="99" y="81"/>
                </a:lnTo>
                <a:cubicBezTo>
                  <a:pt x="98" y="80"/>
                  <a:pt x="95" y="81"/>
                  <a:pt x="93" y="81"/>
                </a:cubicBezTo>
                <a:lnTo>
                  <a:pt x="93" y="82"/>
                </a:lnTo>
                <a:lnTo>
                  <a:pt x="93" y="83"/>
                </a:lnTo>
                <a:cubicBezTo>
                  <a:pt x="93" y="83"/>
                  <a:pt x="91" y="83"/>
                  <a:pt x="91" y="83"/>
                </a:cubicBezTo>
                <a:lnTo>
                  <a:pt x="91" y="84"/>
                </a:lnTo>
                <a:cubicBezTo>
                  <a:pt x="90" y="84"/>
                  <a:pt x="86" y="84"/>
                  <a:pt x="85" y="84"/>
                </a:cubicBezTo>
                <a:lnTo>
                  <a:pt x="85" y="85"/>
                </a:lnTo>
                <a:lnTo>
                  <a:pt x="83" y="85"/>
                </a:lnTo>
                <a:lnTo>
                  <a:pt x="80" y="85"/>
                </a:lnTo>
                <a:lnTo>
                  <a:pt x="80" y="84"/>
                </a:lnTo>
                <a:cubicBezTo>
                  <a:pt x="78" y="84"/>
                  <a:pt x="74" y="85"/>
                  <a:pt x="72" y="84"/>
                </a:cubicBezTo>
                <a:lnTo>
                  <a:pt x="70" y="84"/>
                </a:lnTo>
                <a:lnTo>
                  <a:pt x="69" y="84"/>
                </a:lnTo>
                <a:cubicBezTo>
                  <a:pt x="66" y="86"/>
                  <a:pt x="61" y="88"/>
                  <a:pt x="58" y="89"/>
                </a:cubicBezTo>
                <a:cubicBezTo>
                  <a:pt x="57" y="89"/>
                  <a:pt x="55" y="92"/>
                  <a:pt x="55" y="92"/>
                </a:cubicBezTo>
                <a:cubicBezTo>
                  <a:pt x="55" y="92"/>
                  <a:pt x="56" y="95"/>
                  <a:pt x="56" y="95"/>
                </a:cubicBezTo>
                <a:cubicBezTo>
                  <a:pt x="58" y="96"/>
                  <a:pt x="57" y="98"/>
                  <a:pt x="57" y="99"/>
                </a:cubicBezTo>
                <a:cubicBezTo>
                  <a:pt x="55" y="100"/>
                  <a:pt x="52" y="101"/>
                  <a:pt x="50" y="102"/>
                </a:cubicBezTo>
                <a:cubicBezTo>
                  <a:pt x="50" y="103"/>
                  <a:pt x="50" y="103"/>
                  <a:pt x="50" y="104"/>
                </a:cubicBezTo>
                <a:cubicBezTo>
                  <a:pt x="50" y="104"/>
                  <a:pt x="47" y="105"/>
                  <a:pt x="47" y="105"/>
                </a:cubicBezTo>
                <a:cubicBezTo>
                  <a:pt x="47" y="106"/>
                  <a:pt x="46" y="108"/>
                  <a:pt x="46" y="109"/>
                </a:cubicBezTo>
                <a:cubicBezTo>
                  <a:pt x="41" y="109"/>
                  <a:pt x="34" y="111"/>
                  <a:pt x="30" y="109"/>
                </a:cubicBezTo>
                <a:lnTo>
                  <a:pt x="26" y="109"/>
                </a:lnTo>
                <a:cubicBezTo>
                  <a:pt x="26" y="110"/>
                  <a:pt x="24" y="110"/>
                  <a:pt x="24" y="110"/>
                </a:cubicBezTo>
                <a:cubicBezTo>
                  <a:pt x="22" y="111"/>
                  <a:pt x="17" y="110"/>
                  <a:pt x="17" y="110"/>
                </a:cubicBezTo>
                <a:lnTo>
                  <a:pt x="17" y="102"/>
                </a:lnTo>
                <a:cubicBezTo>
                  <a:pt x="16" y="102"/>
                  <a:pt x="15" y="101"/>
                  <a:pt x="15" y="101"/>
                </a:cubicBezTo>
                <a:cubicBezTo>
                  <a:pt x="15" y="101"/>
                  <a:pt x="15" y="101"/>
                  <a:pt x="14" y="101"/>
                </a:cubicBezTo>
                <a:cubicBezTo>
                  <a:pt x="14" y="100"/>
                  <a:pt x="12" y="99"/>
                  <a:pt x="12" y="99"/>
                </a:cubicBezTo>
                <a:lnTo>
                  <a:pt x="11" y="99"/>
                </a:lnTo>
                <a:cubicBezTo>
                  <a:pt x="11" y="97"/>
                  <a:pt x="11" y="96"/>
                  <a:pt x="10" y="95"/>
                </a:cubicBezTo>
                <a:lnTo>
                  <a:pt x="10" y="94"/>
                </a:lnTo>
                <a:cubicBezTo>
                  <a:pt x="10" y="93"/>
                  <a:pt x="10" y="91"/>
                  <a:pt x="10" y="91"/>
                </a:cubicBezTo>
                <a:lnTo>
                  <a:pt x="9" y="91"/>
                </a:lnTo>
                <a:cubicBezTo>
                  <a:pt x="9" y="90"/>
                  <a:pt x="8" y="89"/>
                  <a:pt x="8" y="89"/>
                </a:cubicBezTo>
                <a:lnTo>
                  <a:pt x="8" y="86"/>
                </a:lnTo>
                <a:lnTo>
                  <a:pt x="7" y="86"/>
                </a:lnTo>
                <a:cubicBezTo>
                  <a:pt x="7" y="86"/>
                  <a:pt x="7" y="85"/>
                  <a:pt x="7" y="86"/>
                </a:cubicBezTo>
                <a:cubicBezTo>
                  <a:pt x="7" y="82"/>
                  <a:pt x="3" y="70"/>
                  <a:pt x="0" y="69"/>
                </a:cubicBezTo>
                <a:cubicBezTo>
                  <a:pt x="1" y="69"/>
                  <a:pt x="1" y="68"/>
                  <a:pt x="1" y="67"/>
                </a:cubicBezTo>
                <a:cubicBezTo>
                  <a:pt x="2" y="67"/>
                  <a:pt x="3" y="65"/>
                  <a:pt x="3" y="65"/>
                </a:cubicBezTo>
                <a:cubicBezTo>
                  <a:pt x="3" y="65"/>
                  <a:pt x="4" y="65"/>
                  <a:pt x="4" y="65"/>
                </a:cubicBezTo>
                <a:lnTo>
                  <a:pt x="5" y="65"/>
                </a:lnTo>
                <a:cubicBezTo>
                  <a:pt x="5" y="64"/>
                  <a:pt x="7" y="62"/>
                  <a:pt x="8" y="62"/>
                </a:cubicBezTo>
                <a:cubicBezTo>
                  <a:pt x="8" y="62"/>
                  <a:pt x="9" y="62"/>
                  <a:pt x="9" y="61"/>
                </a:cubicBezTo>
                <a:cubicBezTo>
                  <a:pt x="10" y="60"/>
                  <a:pt x="15" y="57"/>
                  <a:pt x="15" y="55"/>
                </a:cubicBezTo>
                <a:lnTo>
                  <a:pt x="16" y="55"/>
                </a:lnTo>
                <a:cubicBezTo>
                  <a:pt x="17" y="54"/>
                  <a:pt x="18" y="52"/>
                  <a:pt x="19" y="52"/>
                </a:cubicBezTo>
                <a:cubicBezTo>
                  <a:pt x="19" y="51"/>
                  <a:pt x="20" y="50"/>
                  <a:pt x="21" y="50"/>
                </a:cubicBezTo>
                <a:cubicBezTo>
                  <a:pt x="21" y="50"/>
                  <a:pt x="22" y="49"/>
                  <a:pt x="22" y="47"/>
                </a:cubicBezTo>
                <a:cubicBezTo>
                  <a:pt x="24" y="47"/>
                  <a:pt x="26" y="44"/>
                  <a:pt x="27" y="43"/>
                </a:cubicBezTo>
                <a:cubicBezTo>
                  <a:pt x="27" y="43"/>
                  <a:pt x="27" y="42"/>
                  <a:pt x="27" y="42"/>
                </a:cubicBezTo>
                <a:lnTo>
                  <a:pt x="28" y="42"/>
                </a:lnTo>
                <a:lnTo>
                  <a:pt x="28" y="39"/>
                </a:lnTo>
                <a:cubicBezTo>
                  <a:pt x="28" y="39"/>
                  <a:pt x="27" y="38"/>
                  <a:pt x="27" y="38"/>
                </a:cubicBezTo>
                <a:lnTo>
                  <a:pt x="27" y="36"/>
                </a:lnTo>
                <a:cubicBezTo>
                  <a:pt x="26" y="36"/>
                  <a:pt x="26" y="35"/>
                  <a:pt x="26" y="35"/>
                </a:cubicBezTo>
                <a:cubicBezTo>
                  <a:pt x="25" y="35"/>
                  <a:pt x="26" y="34"/>
                  <a:pt x="25" y="34"/>
                </a:cubicBezTo>
                <a:lnTo>
                  <a:pt x="25" y="33"/>
                </a:lnTo>
                <a:lnTo>
                  <a:pt x="24" y="33"/>
                </a:lnTo>
                <a:lnTo>
                  <a:pt x="24" y="23"/>
                </a:lnTo>
                <a:lnTo>
                  <a:pt x="25" y="23"/>
                </a:lnTo>
                <a:lnTo>
                  <a:pt x="29" y="22"/>
                </a:lnTo>
                <a:lnTo>
                  <a:pt x="29" y="21"/>
                </a:lnTo>
                <a:cubicBezTo>
                  <a:pt x="29" y="21"/>
                  <a:pt x="29" y="20"/>
                  <a:pt x="30" y="20"/>
                </a:cubicBezTo>
                <a:lnTo>
                  <a:pt x="31" y="20"/>
                </a:lnTo>
                <a:cubicBezTo>
                  <a:pt x="31" y="19"/>
                  <a:pt x="33" y="17"/>
                  <a:pt x="33" y="17"/>
                </a:cubicBezTo>
                <a:cubicBezTo>
                  <a:pt x="33" y="15"/>
                  <a:pt x="34" y="14"/>
                  <a:pt x="34" y="13"/>
                </a:cubicBezTo>
                <a:cubicBezTo>
                  <a:pt x="35" y="13"/>
                  <a:pt x="40" y="10"/>
                  <a:pt x="41" y="9"/>
                </a:cubicBezTo>
                <a:cubicBezTo>
                  <a:pt x="42" y="9"/>
                  <a:pt x="46" y="9"/>
                  <a:pt x="47" y="9"/>
                </a:cubicBezTo>
                <a:lnTo>
                  <a:pt x="47" y="8"/>
                </a:lnTo>
                <a:lnTo>
                  <a:pt x="49" y="8"/>
                </a:lnTo>
                <a:cubicBezTo>
                  <a:pt x="49" y="8"/>
                  <a:pt x="49" y="8"/>
                  <a:pt x="50" y="8"/>
                </a:cubicBezTo>
                <a:lnTo>
                  <a:pt x="50" y="7"/>
                </a:lnTo>
                <a:cubicBezTo>
                  <a:pt x="50" y="7"/>
                  <a:pt x="51" y="6"/>
                  <a:pt x="51" y="6"/>
                </a:cubicBezTo>
                <a:cubicBezTo>
                  <a:pt x="51" y="6"/>
                  <a:pt x="52" y="4"/>
                  <a:pt x="52" y="4"/>
                </a:cubicBezTo>
                <a:cubicBezTo>
                  <a:pt x="52" y="3"/>
                  <a:pt x="53" y="2"/>
                  <a:pt x="53" y="1"/>
                </a:cubicBezTo>
                <a:lnTo>
                  <a:pt x="54" y="1"/>
                </a:lnTo>
                <a:cubicBezTo>
                  <a:pt x="54" y="1"/>
                  <a:pt x="54" y="0"/>
                  <a:pt x="55" y="0"/>
                </a:cubicBezTo>
                <a:lnTo>
                  <a:pt x="56" y="0"/>
                </a:lnTo>
                <a:lnTo>
                  <a:pt x="56" y="1"/>
                </a:lnTo>
                <a:lnTo>
                  <a:pt x="57" y="1"/>
                </a:lnTo>
                <a:cubicBezTo>
                  <a:pt x="58" y="1"/>
                  <a:pt x="59" y="5"/>
                  <a:pt x="59" y="6"/>
                </a:cubicBezTo>
                <a:cubicBezTo>
                  <a:pt x="59" y="6"/>
                  <a:pt x="61" y="7"/>
                  <a:pt x="61" y="8"/>
                </a:cubicBezTo>
                <a:cubicBezTo>
                  <a:pt x="61" y="10"/>
                  <a:pt x="63" y="13"/>
                  <a:pt x="63" y="15"/>
                </a:cubicBezTo>
                <a:cubicBezTo>
                  <a:pt x="64" y="15"/>
                  <a:pt x="63" y="15"/>
                  <a:pt x="64" y="15"/>
                </a:cubicBezTo>
                <a:lnTo>
                  <a:pt x="65" y="17"/>
                </a:lnTo>
                <a:lnTo>
                  <a:pt x="65" y="18"/>
                </a:lnTo>
                <a:cubicBezTo>
                  <a:pt x="66" y="18"/>
                  <a:pt x="66" y="19"/>
                  <a:pt x="66" y="19"/>
                </a:cubicBezTo>
                <a:lnTo>
                  <a:pt x="67" y="20"/>
                </a:lnTo>
                <a:cubicBezTo>
                  <a:pt x="67" y="20"/>
                  <a:pt x="68" y="20"/>
                  <a:pt x="68" y="20"/>
                </a:cubicBezTo>
                <a:lnTo>
                  <a:pt x="69" y="20"/>
                </a:lnTo>
                <a:cubicBezTo>
                  <a:pt x="69" y="21"/>
                  <a:pt x="70" y="21"/>
                  <a:pt x="70" y="22"/>
                </a:cubicBezTo>
                <a:cubicBezTo>
                  <a:pt x="71" y="22"/>
                  <a:pt x="72" y="23"/>
                  <a:pt x="72" y="23"/>
                </a:cubicBezTo>
                <a:lnTo>
                  <a:pt x="73" y="23"/>
                </a:lnTo>
                <a:cubicBezTo>
                  <a:pt x="73" y="24"/>
                  <a:pt x="74" y="25"/>
                  <a:pt x="74" y="25"/>
                </a:cubicBezTo>
                <a:lnTo>
                  <a:pt x="75" y="25"/>
                </a:lnTo>
                <a:lnTo>
                  <a:pt x="77" y="25"/>
                </a:lnTo>
                <a:cubicBezTo>
                  <a:pt x="77" y="25"/>
                  <a:pt x="78" y="27"/>
                  <a:pt x="78" y="27"/>
                </a:cubicBezTo>
                <a:cubicBezTo>
                  <a:pt x="78" y="28"/>
                  <a:pt x="80" y="30"/>
                  <a:pt x="80" y="32"/>
                </a:cubicBezTo>
                <a:cubicBezTo>
                  <a:pt x="80" y="32"/>
                  <a:pt x="82" y="34"/>
                  <a:pt x="82" y="34"/>
                </a:cubicBezTo>
                <a:cubicBezTo>
                  <a:pt x="84" y="34"/>
                  <a:pt x="86" y="35"/>
                  <a:pt x="88" y="35"/>
                </a:cubicBezTo>
                <a:cubicBezTo>
                  <a:pt x="88" y="38"/>
                  <a:pt x="89" y="42"/>
                  <a:pt x="91" y="42"/>
                </a:cubicBezTo>
                <a:lnTo>
                  <a:pt x="91" y="43"/>
                </a:lnTo>
                <a:cubicBezTo>
                  <a:pt x="92" y="43"/>
                  <a:pt x="93" y="44"/>
                  <a:pt x="93" y="45"/>
                </a:cubicBezTo>
                <a:cubicBezTo>
                  <a:pt x="93" y="45"/>
                  <a:pt x="96" y="48"/>
                  <a:pt x="97" y="49"/>
                </a:cubicBezTo>
                <a:lnTo>
                  <a:pt x="97" y="50"/>
                </a:lnTo>
                <a:lnTo>
                  <a:pt x="98" y="50"/>
                </a:lnTo>
                <a:cubicBezTo>
                  <a:pt x="98" y="51"/>
                  <a:pt x="99" y="51"/>
                  <a:pt x="100" y="52"/>
                </a:cubicBezTo>
                <a:lnTo>
                  <a:pt x="100" y="53"/>
                </a:lnTo>
                <a:cubicBezTo>
                  <a:pt x="101" y="53"/>
                  <a:pt x="100" y="54"/>
                  <a:pt x="101" y="54"/>
                </a:cubicBezTo>
                <a:lnTo>
                  <a:pt x="101" y="55"/>
                </a:ln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5" name="Freeform 19"/>
          <p:cNvSpPr>
            <a:spLocks/>
          </p:cNvSpPr>
          <p:nvPr/>
        </p:nvSpPr>
        <p:spPr bwMode="auto">
          <a:xfrm>
            <a:off x="3743325" y="1811338"/>
            <a:ext cx="1139825" cy="1009650"/>
          </a:xfrm>
          <a:custGeom>
            <a:avLst/>
            <a:gdLst>
              <a:gd name="T0" fmla="*/ 1056014 w 136"/>
              <a:gd name="T1" fmla="*/ 57150 h 106"/>
              <a:gd name="T2" fmla="*/ 1039252 w 136"/>
              <a:gd name="T3" fmla="*/ 76200 h 106"/>
              <a:gd name="T4" fmla="*/ 1005728 w 136"/>
              <a:gd name="T5" fmla="*/ 114300 h 106"/>
              <a:gd name="T6" fmla="*/ 988966 w 136"/>
              <a:gd name="T7" fmla="*/ 133350 h 106"/>
              <a:gd name="T8" fmla="*/ 930298 w 136"/>
              <a:gd name="T9" fmla="*/ 190500 h 106"/>
              <a:gd name="T10" fmla="*/ 896774 w 136"/>
              <a:gd name="T11" fmla="*/ 219075 h 106"/>
              <a:gd name="T12" fmla="*/ 695628 w 136"/>
              <a:gd name="T13" fmla="*/ 295275 h 106"/>
              <a:gd name="T14" fmla="*/ 544769 w 136"/>
              <a:gd name="T15" fmla="*/ 314325 h 106"/>
              <a:gd name="T16" fmla="*/ 318480 w 136"/>
              <a:gd name="T17" fmla="*/ 409575 h 106"/>
              <a:gd name="T18" fmla="*/ 226289 w 136"/>
              <a:gd name="T19" fmla="*/ 466725 h 106"/>
              <a:gd name="T20" fmla="*/ 159240 w 136"/>
              <a:gd name="T21" fmla="*/ 523875 h 106"/>
              <a:gd name="T22" fmla="*/ 108954 w 136"/>
              <a:gd name="T23" fmla="*/ 561975 h 106"/>
              <a:gd name="T24" fmla="*/ 67049 w 136"/>
              <a:gd name="T25" fmla="*/ 600075 h 106"/>
              <a:gd name="T26" fmla="*/ 16762 w 136"/>
              <a:gd name="T27" fmla="*/ 638175 h 106"/>
              <a:gd name="T28" fmla="*/ 8381 w 136"/>
              <a:gd name="T29" fmla="*/ 666750 h 106"/>
              <a:gd name="T30" fmla="*/ 58667 w 136"/>
              <a:gd name="T31" fmla="*/ 771525 h 106"/>
              <a:gd name="T32" fmla="*/ 134097 w 136"/>
              <a:gd name="T33" fmla="*/ 809625 h 106"/>
              <a:gd name="T34" fmla="*/ 150859 w 136"/>
              <a:gd name="T35" fmla="*/ 838200 h 106"/>
              <a:gd name="T36" fmla="*/ 134097 w 136"/>
              <a:gd name="T37" fmla="*/ 895350 h 106"/>
              <a:gd name="T38" fmla="*/ 134097 w 136"/>
              <a:gd name="T39" fmla="*/ 1000125 h 106"/>
              <a:gd name="T40" fmla="*/ 176002 w 136"/>
              <a:gd name="T41" fmla="*/ 1000125 h 106"/>
              <a:gd name="T42" fmla="*/ 192764 w 136"/>
              <a:gd name="T43" fmla="*/ 990600 h 106"/>
              <a:gd name="T44" fmla="*/ 209527 w 136"/>
              <a:gd name="T45" fmla="*/ 876300 h 106"/>
              <a:gd name="T46" fmla="*/ 234670 w 136"/>
              <a:gd name="T47" fmla="*/ 838200 h 106"/>
              <a:gd name="T48" fmla="*/ 352005 w 136"/>
              <a:gd name="T49" fmla="*/ 790575 h 106"/>
              <a:gd name="T50" fmla="*/ 393910 w 136"/>
              <a:gd name="T51" fmla="*/ 771525 h 106"/>
              <a:gd name="T52" fmla="*/ 368767 w 136"/>
              <a:gd name="T53" fmla="*/ 600075 h 106"/>
              <a:gd name="T54" fmla="*/ 469340 w 136"/>
              <a:gd name="T55" fmla="*/ 638175 h 106"/>
              <a:gd name="T56" fmla="*/ 620199 w 136"/>
              <a:gd name="T57" fmla="*/ 695325 h 106"/>
              <a:gd name="T58" fmla="*/ 704009 w 136"/>
              <a:gd name="T59" fmla="*/ 600075 h 106"/>
              <a:gd name="T60" fmla="*/ 787820 w 136"/>
              <a:gd name="T61" fmla="*/ 523875 h 106"/>
              <a:gd name="T62" fmla="*/ 804582 w 136"/>
              <a:gd name="T63" fmla="*/ 447675 h 106"/>
              <a:gd name="T64" fmla="*/ 838106 w 136"/>
              <a:gd name="T65" fmla="*/ 533400 h 106"/>
              <a:gd name="T66" fmla="*/ 921917 w 136"/>
              <a:gd name="T67" fmla="*/ 523875 h 106"/>
              <a:gd name="T68" fmla="*/ 921917 w 136"/>
              <a:gd name="T69" fmla="*/ 409575 h 106"/>
              <a:gd name="T70" fmla="*/ 988966 w 136"/>
              <a:gd name="T71" fmla="*/ 352425 h 106"/>
              <a:gd name="T72" fmla="*/ 1005728 w 136"/>
              <a:gd name="T73" fmla="*/ 257175 h 106"/>
              <a:gd name="T74" fmla="*/ 1005728 w 136"/>
              <a:gd name="T75" fmla="*/ 266700 h 106"/>
              <a:gd name="T76" fmla="*/ 988966 w 136"/>
              <a:gd name="T77" fmla="*/ 381000 h 106"/>
              <a:gd name="T78" fmla="*/ 1047633 w 136"/>
              <a:gd name="T79" fmla="*/ 342900 h 106"/>
              <a:gd name="T80" fmla="*/ 1081158 w 136"/>
              <a:gd name="T81" fmla="*/ 342900 h 106"/>
              <a:gd name="T82" fmla="*/ 1106301 w 136"/>
              <a:gd name="T83" fmla="*/ 200025 h 106"/>
              <a:gd name="T84" fmla="*/ 1123063 w 136"/>
              <a:gd name="T85" fmla="*/ 180975 h 106"/>
              <a:gd name="T86" fmla="*/ 1139825 w 136"/>
              <a:gd name="T87" fmla="*/ 104775 h 106"/>
              <a:gd name="T88" fmla="*/ 1106301 w 136"/>
              <a:gd name="T89" fmla="*/ 9525 h 106"/>
              <a:gd name="T90" fmla="*/ 1047633 w 136"/>
              <a:gd name="T91" fmla="*/ 38100 h 106"/>
              <a:gd name="T92" fmla="*/ 1022490 w 136"/>
              <a:gd name="T93" fmla="*/ 85725 h 106"/>
              <a:gd name="T94" fmla="*/ 997347 w 136"/>
              <a:gd name="T95" fmla="*/ 133350 h 106"/>
              <a:gd name="T96" fmla="*/ 972203 w 136"/>
              <a:gd name="T97" fmla="*/ 161925 h 106"/>
              <a:gd name="T98" fmla="*/ 938679 w 136"/>
              <a:gd name="T99" fmla="*/ 180975 h 106"/>
              <a:gd name="T100" fmla="*/ 905155 w 136"/>
              <a:gd name="T101" fmla="*/ 219075 h 106"/>
              <a:gd name="T102" fmla="*/ 896774 w 136"/>
              <a:gd name="T103" fmla="*/ 219075 h 10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36"/>
              <a:gd name="T157" fmla="*/ 0 h 106"/>
              <a:gd name="T158" fmla="*/ 136 w 136"/>
              <a:gd name="T159" fmla="*/ 106 h 10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36" h="106">
                <a:moveTo>
                  <a:pt x="130" y="0"/>
                </a:moveTo>
                <a:cubicBezTo>
                  <a:pt x="130" y="1"/>
                  <a:pt x="129" y="2"/>
                  <a:pt x="128" y="2"/>
                </a:cubicBezTo>
                <a:cubicBezTo>
                  <a:pt x="128" y="3"/>
                  <a:pt x="127" y="4"/>
                  <a:pt x="127" y="5"/>
                </a:cubicBezTo>
                <a:lnTo>
                  <a:pt x="126" y="6"/>
                </a:lnTo>
                <a:cubicBezTo>
                  <a:pt x="125" y="6"/>
                  <a:pt x="125" y="7"/>
                  <a:pt x="125" y="7"/>
                </a:cubicBezTo>
                <a:lnTo>
                  <a:pt x="124" y="7"/>
                </a:lnTo>
                <a:lnTo>
                  <a:pt x="124" y="8"/>
                </a:lnTo>
                <a:lnTo>
                  <a:pt x="123" y="8"/>
                </a:lnTo>
                <a:cubicBezTo>
                  <a:pt x="123" y="9"/>
                  <a:pt x="122" y="9"/>
                  <a:pt x="122" y="10"/>
                </a:cubicBezTo>
                <a:cubicBezTo>
                  <a:pt x="122" y="10"/>
                  <a:pt x="120" y="11"/>
                  <a:pt x="120" y="12"/>
                </a:cubicBezTo>
                <a:cubicBezTo>
                  <a:pt x="119" y="12"/>
                  <a:pt x="118" y="13"/>
                  <a:pt x="118" y="14"/>
                </a:cubicBezTo>
                <a:cubicBezTo>
                  <a:pt x="118" y="14"/>
                  <a:pt x="117" y="14"/>
                  <a:pt x="117" y="15"/>
                </a:cubicBezTo>
                <a:cubicBezTo>
                  <a:pt x="117" y="15"/>
                  <a:pt x="116" y="16"/>
                  <a:pt x="115" y="16"/>
                </a:cubicBezTo>
                <a:cubicBezTo>
                  <a:pt x="115" y="18"/>
                  <a:pt x="112" y="19"/>
                  <a:pt x="112" y="20"/>
                </a:cubicBezTo>
                <a:lnTo>
                  <a:pt x="111" y="20"/>
                </a:lnTo>
                <a:cubicBezTo>
                  <a:pt x="111" y="21"/>
                  <a:pt x="108" y="23"/>
                  <a:pt x="107" y="23"/>
                </a:cubicBezTo>
                <a:cubicBezTo>
                  <a:pt x="106" y="23"/>
                  <a:pt x="102" y="25"/>
                  <a:pt x="101" y="26"/>
                </a:cubicBezTo>
                <a:lnTo>
                  <a:pt x="93" y="26"/>
                </a:lnTo>
                <a:cubicBezTo>
                  <a:pt x="93" y="26"/>
                  <a:pt x="91" y="29"/>
                  <a:pt x="90" y="29"/>
                </a:cubicBezTo>
                <a:cubicBezTo>
                  <a:pt x="89" y="29"/>
                  <a:pt x="83" y="30"/>
                  <a:pt x="83" y="31"/>
                </a:cubicBezTo>
                <a:cubicBezTo>
                  <a:pt x="79" y="31"/>
                  <a:pt x="75" y="32"/>
                  <a:pt x="73" y="32"/>
                </a:cubicBezTo>
                <a:lnTo>
                  <a:pt x="72" y="33"/>
                </a:lnTo>
                <a:cubicBezTo>
                  <a:pt x="70" y="33"/>
                  <a:pt x="67" y="32"/>
                  <a:pt x="65" y="33"/>
                </a:cubicBezTo>
                <a:lnTo>
                  <a:pt x="64" y="33"/>
                </a:lnTo>
                <a:cubicBezTo>
                  <a:pt x="64" y="36"/>
                  <a:pt x="52" y="37"/>
                  <a:pt x="50" y="37"/>
                </a:cubicBezTo>
                <a:cubicBezTo>
                  <a:pt x="50" y="38"/>
                  <a:pt x="47" y="39"/>
                  <a:pt x="46" y="40"/>
                </a:cubicBezTo>
                <a:cubicBezTo>
                  <a:pt x="43" y="40"/>
                  <a:pt x="41" y="43"/>
                  <a:pt x="38" y="43"/>
                </a:cubicBezTo>
                <a:lnTo>
                  <a:pt x="38" y="44"/>
                </a:lnTo>
                <a:cubicBezTo>
                  <a:pt x="35" y="44"/>
                  <a:pt x="33" y="47"/>
                  <a:pt x="30" y="47"/>
                </a:cubicBezTo>
                <a:cubicBezTo>
                  <a:pt x="30" y="48"/>
                  <a:pt x="27" y="48"/>
                  <a:pt x="27" y="49"/>
                </a:cubicBezTo>
                <a:lnTo>
                  <a:pt x="26" y="49"/>
                </a:lnTo>
                <a:lnTo>
                  <a:pt x="26" y="50"/>
                </a:lnTo>
                <a:cubicBezTo>
                  <a:pt x="25" y="50"/>
                  <a:pt x="19" y="53"/>
                  <a:pt x="19" y="54"/>
                </a:cubicBezTo>
                <a:lnTo>
                  <a:pt x="19" y="55"/>
                </a:lnTo>
                <a:cubicBezTo>
                  <a:pt x="18" y="55"/>
                  <a:pt x="18" y="55"/>
                  <a:pt x="17" y="55"/>
                </a:cubicBezTo>
                <a:cubicBezTo>
                  <a:pt x="17" y="56"/>
                  <a:pt x="15" y="57"/>
                  <a:pt x="15" y="58"/>
                </a:cubicBezTo>
                <a:cubicBezTo>
                  <a:pt x="15" y="58"/>
                  <a:pt x="14" y="59"/>
                  <a:pt x="13" y="59"/>
                </a:cubicBezTo>
                <a:lnTo>
                  <a:pt x="13" y="60"/>
                </a:lnTo>
                <a:cubicBezTo>
                  <a:pt x="13" y="60"/>
                  <a:pt x="12" y="61"/>
                  <a:pt x="11" y="62"/>
                </a:cubicBezTo>
                <a:cubicBezTo>
                  <a:pt x="10" y="62"/>
                  <a:pt x="9" y="63"/>
                  <a:pt x="8" y="63"/>
                </a:cubicBezTo>
                <a:lnTo>
                  <a:pt x="8" y="64"/>
                </a:lnTo>
                <a:cubicBezTo>
                  <a:pt x="8" y="64"/>
                  <a:pt x="7" y="65"/>
                  <a:pt x="7" y="65"/>
                </a:cubicBezTo>
                <a:cubicBezTo>
                  <a:pt x="6" y="65"/>
                  <a:pt x="2" y="66"/>
                  <a:pt x="2" y="67"/>
                </a:cubicBezTo>
                <a:cubicBezTo>
                  <a:pt x="1" y="67"/>
                  <a:pt x="0" y="68"/>
                  <a:pt x="0" y="68"/>
                </a:cubicBezTo>
                <a:cubicBezTo>
                  <a:pt x="1" y="68"/>
                  <a:pt x="0" y="69"/>
                  <a:pt x="0" y="70"/>
                </a:cubicBezTo>
                <a:lnTo>
                  <a:pt x="1" y="70"/>
                </a:lnTo>
                <a:lnTo>
                  <a:pt x="1" y="67"/>
                </a:lnTo>
                <a:lnTo>
                  <a:pt x="1" y="78"/>
                </a:lnTo>
                <a:cubicBezTo>
                  <a:pt x="1" y="79"/>
                  <a:pt x="3" y="79"/>
                  <a:pt x="3" y="80"/>
                </a:cubicBezTo>
                <a:cubicBezTo>
                  <a:pt x="4" y="80"/>
                  <a:pt x="6" y="81"/>
                  <a:pt x="7" y="81"/>
                </a:cubicBezTo>
                <a:cubicBezTo>
                  <a:pt x="7" y="81"/>
                  <a:pt x="8" y="82"/>
                  <a:pt x="8" y="82"/>
                </a:cubicBezTo>
                <a:cubicBezTo>
                  <a:pt x="9" y="82"/>
                  <a:pt x="10" y="83"/>
                  <a:pt x="10" y="83"/>
                </a:cubicBezTo>
                <a:cubicBezTo>
                  <a:pt x="10" y="83"/>
                  <a:pt x="13" y="84"/>
                  <a:pt x="13" y="85"/>
                </a:cubicBezTo>
                <a:cubicBezTo>
                  <a:pt x="14" y="85"/>
                  <a:pt x="15" y="85"/>
                  <a:pt x="16" y="85"/>
                </a:cubicBezTo>
                <a:lnTo>
                  <a:pt x="16" y="86"/>
                </a:lnTo>
                <a:cubicBezTo>
                  <a:pt x="17" y="86"/>
                  <a:pt x="16" y="87"/>
                  <a:pt x="17" y="87"/>
                </a:cubicBezTo>
                <a:cubicBezTo>
                  <a:pt x="17" y="87"/>
                  <a:pt x="18" y="88"/>
                  <a:pt x="18" y="88"/>
                </a:cubicBezTo>
                <a:lnTo>
                  <a:pt x="18" y="89"/>
                </a:lnTo>
                <a:cubicBezTo>
                  <a:pt x="19" y="90"/>
                  <a:pt x="18" y="92"/>
                  <a:pt x="18" y="93"/>
                </a:cubicBezTo>
                <a:cubicBezTo>
                  <a:pt x="17" y="93"/>
                  <a:pt x="16" y="94"/>
                  <a:pt x="16" y="94"/>
                </a:cubicBezTo>
                <a:lnTo>
                  <a:pt x="16" y="98"/>
                </a:lnTo>
                <a:cubicBezTo>
                  <a:pt x="16" y="99"/>
                  <a:pt x="17" y="100"/>
                  <a:pt x="17" y="100"/>
                </a:cubicBezTo>
                <a:cubicBezTo>
                  <a:pt x="17" y="100"/>
                  <a:pt x="17" y="103"/>
                  <a:pt x="17" y="103"/>
                </a:cubicBezTo>
                <a:cubicBezTo>
                  <a:pt x="17" y="104"/>
                  <a:pt x="16" y="105"/>
                  <a:pt x="16" y="105"/>
                </a:cubicBezTo>
                <a:lnTo>
                  <a:pt x="17" y="106"/>
                </a:lnTo>
                <a:cubicBezTo>
                  <a:pt x="18" y="106"/>
                  <a:pt x="20" y="106"/>
                  <a:pt x="20" y="106"/>
                </a:cubicBezTo>
                <a:lnTo>
                  <a:pt x="20" y="105"/>
                </a:lnTo>
                <a:lnTo>
                  <a:pt x="21" y="105"/>
                </a:lnTo>
                <a:lnTo>
                  <a:pt x="22" y="105"/>
                </a:lnTo>
                <a:cubicBezTo>
                  <a:pt x="22" y="104"/>
                  <a:pt x="23" y="104"/>
                  <a:pt x="23" y="104"/>
                </a:cubicBezTo>
                <a:cubicBezTo>
                  <a:pt x="23" y="102"/>
                  <a:pt x="25" y="97"/>
                  <a:pt x="24" y="96"/>
                </a:cubicBezTo>
                <a:lnTo>
                  <a:pt x="23" y="96"/>
                </a:lnTo>
                <a:lnTo>
                  <a:pt x="24" y="92"/>
                </a:lnTo>
                <a:lnTo>
                  <a:pt x="25" y="92"/>
                </a:lnTo>
                <a:lnTo>
                  <a:pt x="25" y="91"/>
                </a:lnTo>
                <a:lnTo>
                  <a:pt x="25" y="90"/>
                </a:lnTo>
                <a:lnTo>
                  <a:pt x="26" y="90"/>
                </a:lnTo>
                <a:cubicBezTo>
                  <a:pt x="26" y="89"/>
                  <a:pt x="27" y="88"/>
                  <a:pt x="28" y="88"/>
                </a:cubicBezTo>
                <a:cubicBezTo>
                  <a:pt x="28" y="87"/>
                  <a:pt x="28" y="87"/>
                  <a:pt x="28" y="87"/>
                </a:cubicBezTo>
                <a:cubicBezTo>
                  <a:pt x="30" y="87"/>
                  <a:pt x="35" y="85"/>
                  <a:pt x="39" y="85"/>
                </a:cubicBezTo>
                <a:cubicBezTo>
                  <a:pt x="39" y="85"/>
                  <a:pt x="40" y="85"/>
                  <a:pt x="40" y="85"/>
                </a:cubicBezTo>
                <a:cubicBezTo>
                  <a:pt x="40" y="84"/>
                  <a:pt x="42" y="84"/>
                  <a:pt x="42" y="83"/>
                </a:cubicBezTo>
                <a:lnTo>
                  <a:pt x="43" y="82"/>
                </a:lnTo>
                <a:cubicBezTo>
                  <a:pt x="43" y="82"/>
                  <a:pt x="44" y="82"/>
                  <a:pt x="44" y="82"/>
                </a:cubicBezTo>
                <a:cubicBezTo>
                  <a:pt x="45" y="82"/>
                  <a:pt x="46" y="81"/>
                  <a:pt x="47" y="81"/>
                </a:cubicBezTo>
                <a:lnTo>
                  <a:pt x="46" y="72"/>
                </a:lnTo>
                <a:cubicBezTo>
                  <a:pt x="45" y="72"/>
                  <a:pt x="46" y="72"/>
                  <a:pt x="45" y="72"/>
                </a:cubicBezTo>
                <a:cubicBezTo>
                  <a:pt x="45" y="71"/>
                  <a:pt x="45" y="70"/>
                  <a:pt x="45" y="69"/>
                </a:cubicBezTo>
                <a:cubicBezTo>
                  <a:pt x="43" y="69"/>
                  <a:pt x="44" y="64"/>
                  <a:pt x="44" y="63"/>
                </a:cubicBezTo>
                <a:lnTo>
                  <a:pt x="52" y="63"/>
                </a:lnTo>
                <a:cubicBezTo>
                  <a:pt x="52" y="64"/>
                  <a:pt x="54" y="66"/>
                  <a:pt x="55" y="67"/>
                </a:cubicBezTo>
                <a:lnTo>
                  <a:pt x="56" y="67"/>
                </a:lnTo>
                <a:cubicBezTo>
                  <a:pt x="59" y="69"/>
                  <a:pt x="64" y="70"/>
                  <a:pt x="69" y="70"/>
                </a:cubicBezTo>
                <a:cubicBezTo>
                  <a:pt x="69" y="71"/>
                  <a:pt x="70" y="72"/>
                  <a:pt x="70" y="72"/>
                </a:cubicBezTo>
                <a:cubicBezTo>
                  <a:pt x="71" y="73"/>
                  <a:pt x="73" y="73"/>
                  <a:pt x="74" y="73"/>
                </a:cubicBezTo>
                <a:cubicBezTo>
                  <a:pt x="75" y="73"/>
                  <a:pt x="75" y="72"/>
                  <a:pt x="75" y="72"/>
                </a:cubicBezTo>
                <a:cubicBezTo>
                  <a:pt x="76" y="72"/>
                  <a:pt x="83" y="64"/>
                  <a:pt x="84" y="63"/>
                </a:cubicBezTo>
                <a:lnTo>
                  <a:pt x="85" y="63"/>
                </a:lnTo>
                <a:cubicBezTo>
                  <a:pt x="86" y="61"/>
                  <a:pt x="92" y="58"/>
                  <a:pt x="92" y="57"/>
                </a:cubicBezTo>
                <a:cubicBezTo>
                  <a:pt x="93" y="57"/>
                  <a:pt x="94" y="55"/>
                  <a:pt x="94" y="55"/>
                </a:cubicBezTo>
                <a:lnTo>
                  <a:pt x="95" y="55"/>
                </a:lnTo>
                <a:cubicBezTo>
                  <a:pt x="95" y="53"/>
                  <a:pt x="95" y="48"/>
                  <a:pt x="96" y="47"/>
                </a:cubicBezTo>
                <a:lnTo>
                  <a:pt x="96" y="45"/>
                </a:lnTo>
                <a:cubicBezTo>
                  <a:pt x="98" y="46"/>
                  <a:pt x="99" y="53"/>
                  <a:pt x="99" y="55"/>
                </a:cubicBezTo>
                <a:cubicBezTo>
                  <a:pt x="99" y="55"/>
                  <a:pt x="100" y="56"/>
                  <a:pt x="100" y="56"/>
                </a:cubicBezTo>
                <a:lnTo>
                  <a:pt x="100" y="57"/>
                </a:lnTo>
                <a:cubicBezTo>
                  <a:pt x="103" y="57"/>
                  <a:pt x="106" y="58"/>
                  <a:pt x="108" y="58"/>
                </a:cubicBezTo>
                <a:cubicBezTo>
                  <a:pt x="108" y="57"/>
                  <a:pt x="109" y="56"/>
                  <a:pt x="109" y="55"/>
                </a:cubicBezTo>
                <a:lnTo>
                  <a:pt x="110" y="55"/>
                </a:lnTo>
                <a:cubicBezTo>
                  <a:pt x="110" y="54"/>
                  <a:pt x="111" y="52"/>
                  <a:pt x="112" y="51"/>
                </a:cubicBezTo>
                <a:lnTo>
                  <a:pt x="112" y="50"/>
                </a:lnTo>
                <a:cubicBezTo>
                  <a:pt x="109" y="50"/>
                  <a:pt x="110" y="45"/>
                  <a:pt x="110" y="44"/>
                </a:cubicBezTo>
                <a:lnTo>
                  <a:pt x="110" y="43"/>
                </a:lnTo>
                <a:lnTo>
                  <a:pt x="111" y="43"/>
                </a:lnTo>
                <a:lnTo>
                  <a:pt x="120" y="42"/>
                </a:lnTo>
                <a:cubicBezTo>
                  <a:pt x="119" y="42"/>
                  <a:pt x="119" y="39"/>
                  <a:pt x="118" y="39"/>
                </a:cubicBezTo>
                <a:lnTo>
                  <a:pt x="118" y="37"/>
                </a:lnTo>
                <a:cubicBezTo>
                  <a:pt x="118" y="36"/>
                  <a:pt x="118" y="34"/>
                  <a:pt x="118" y="34"/>
                </a:cubicBezTo>
                <a:lnTo>
                  <a:pt x="119" y="34"/>
                </a:lnTo>
                <a:cubicBezTo>
                  <a:pt x="120" y="33"/>
                  <a:pt x="120" y="29"/>
                  <a:pt x="120" y="27"/>
                </a:cubicBezTo>
                <a:cubicBezTo>
                  <a:pt x="121" y="27"/>
                  <a:pt x="122" y="26"/>
                  <a:pt x="122" y="26"/>
                </a:cubicBezTo>
                <a:lnTo>
                  <a:pt x="123" y="27"/>
                </a:lnTo>
                <a:cubicBezTo>
                  <a:pt x="122" y="27"/>
                  <a:pt x="121" y="28"/>
                  <a:pt x="121" y="28"/>
                </a:cubicBezTo>
                <a:lnTo>
                  <a:pt x="120" y="28"/>
                </a:lnTo>
                <a:lnTo>
                  <a:pt x="120" y="33"/>
                </a:lnTo>
                <a:cubicBezTo>
                  <a:pt x="120" y="33"/>
                  <a:pt x="117" y="38"/>
                  <a:pt x="118" y="39"/>
                </a:cubicBezTo>
                <a:lnTo>
                  <a:pt x="118" y="40"/>
                </a:lnTo>
                <a:cubicBezTo>
                  <a:pt x="119" y="40"/>
                  <a:pt x="123" y="38"/>
                  <a:pt x="123" y="37"/>
                </a:cubicBezTo>
                <a:cubicBezTo>
                  <a:pt x="123" y="37"/>
                  <a:pt x="124" y="36"/>
                  <a:pt x="125" y="36"/>
                </a:cubicBezTo>
                <a:lnTo>
                  <a:pt x="125" y="37"/>
                </a:lnTo>
                <a:lnTo>
                  <a:pt x="127" y="37"/>
                </a:lnTo>
                <a:cubicBezTo>
                  <a:pt x="128" y="36"/>
                  <a:pt x="128" y="36"/>
                  <a:pt x="128" y="36"/>
                </a:cubicBezTo>
                <a:lnTo>
                  <a:pt x="129" y="36"/>
                </a:lnTo>
                <a:cubicBezTo>
                  <a:pt x="129" y="35"/>
                  <a:pt x="130" y="34"/>
                  <a:pt x="130" y="33"/>
                </a:cubicBezTo>
                <a:cubicBezTo>
                  <a:pt x="131" y="33"/>
                  <a:pt x="130" y="33"/>
                  <a:pt x="131" y="33"/>
                </a:cubicBezTo>
                <a:lnTo>
                  <a:pt x="131" y="22"/>
                </a:lnTo>
                <a:cubicBezTo>
                  <a:pt x="132" y="22"/>
                  <a:pt x="132" y="21"/>
                  <a:pt x="132" y="21"/>
                </a:cubicBezTo>
                <a:lnTo>
                  <a:pt x="132" y="20"/>
                </a:lnTo>
                <a:lnTo>
                  <a:pt x="133" y="20"/>
                </a:lnTo>
                <a:cubicBezTo>
                  <a:pt x="133" y="20"/>
                  <a:pt x="134" y="19"/>
                  <a:pt x="134" y="19"/>
                </a:cubicBezTo>
                <a:lnTo>
                  <a:pt x="135" y="18"/>
                </a:lnTo>
                <a:cubicBezTo>
                  <a:pt x="135" y="18"/>
                  <a:pt x="135" y="18"/>
                  <a:pt x="136" y="17"/>
                </a:cubicBezTo>
                <a:lnTo>
                  <a:pt x="136" y="11"/>
                </a:lnTo>
                <a:cubicBezTo>
                  <a:pt x="135" y="11"/>
                  <a:pt x="135" y="10"/>
                  <a:pt x="135" y="9"/>
                </a:cubicBezTo>
                <a:cubicBezTo>
                  <a:pt x="134" y="9"/>
                  <a:pt x="135" y="9"/>
                  <a:pt x="134" y="9"/>
                </a:cubicBezTo>
                <a:cubicBezTo>
                  <a:pt x="134" y="8"/>
                  <a:pt x="133" y="6"/>
                  <a:pt x="133" y="5"/>
                </a:cubicBezTo>
                <a:cubicBezTo>
                  <a:pt x="132" y="5"/>
                  <a:pt x="132" y="2"/>
                  <a:pt x="132" y="1"/>
                </a:cubicBezTo>
                <a:lnTo>
                  <a:pt x="131" y="1"/>
                </a:lnTo>
                <a:cubicBezTo>
                  <a:pt x="131" y="1"/>
                  <a:pt x="130" y="1"/>
                  <a:pt x="129" y="1"/>
                </a:cubicBezTo>
                <a:lnTo>
                  <a:pt x="126" y="4"/>
                </a:lnTo>
                <a:lnTo>
                  <a:pt x="125" y="4"/>
                </a:lnTo>
                <a:cubicBezTo>
                  <a:pt x="125" y="4"/>
                  <a:pt x="123" y="7"/>
                  <a:pt x="123" y="8"/>
                </a:cubicBezTo>
                <a:lnTo>
                  <a:pt x="122" y="9"/>
                </a:lnTo>
                <a:cubicBezTo>
                  <a:pt x="122" y="9"/>
                  <a:pt x="120" y="12"/>
                  <a:pt x="120" y="12"/>
                </a:cubicBezTo>
                <a:lnTo>
                  <a:pt x="119" y="12"/>
                </a:lnTo>
                <a:lnTo>
                  <a:pt x="119" y="14"/>
                </a:lnTo>
                <a:cubicBezTo>
                  <a:pt x="119" y="14"/>
                  <a:pt x="118" y="14"/>
                  <a:pt x="118" y="15"/>
                </a:cubicBezTo>
                <a:cubicBezTo>
                  <a:pt x="118" y="15"/>
                  <a:pt x="118" y="15"/>
                  <a:pt x="117" y="15"/>
                </a:cubicBezTo>
                <a:cubicBezTo>
                  <a:pt x="117" y="16"/>
                  <a:pt x="116" y="16"/>
                  <a:pt x="116" y="16"/>
                </a:cubicBezTo>
                <a:lnTo>
                  <a:pt x="116" y="17"/>
                </a:lnTo>
                <a:cubicBezTo>
                  <a:pt x="115" y="17"/>
                  <a:pt x="113" y="18"/>
                  <a:pt x="113" y="19"/>
                </a:cubicBezTo>
                <a:cubicBezTo>
                  <a:pt x="113" y="19"/>
                  <a:pt x="112" y="19"/>
                  <a:pt x="112" y="19"/>
                </a:cubicBezTo>
                <a:cubicBezTo>
                  <a:pt x="112" y="19"/>
                  <a:pt x="111" y="20"/>
                  <a:pt x="111" y="20"/>
                </a:cubicBezTo>
                <a:cubicBezTo>
                  <a:pt x="111" y="20"/>
                  <a:pt x="110" y="21"/>
                  <a:pt x="109" y="21"/>
                </a:cubicBezTo>
                <a:cubicBezTo>
                  <a:pt x="109" y="21"/>
                  <a:pt x="108" y="22"/>
                  <a:pt x="108" y="22"/>
                </a:cubicBezTo>
                <a:lnTo>
                  <a:pt x="108" y="23"/>
                </a:lnTo>
                <a:lnTo>
                  <a:pt x="107" y="23"/>
                </a:lnTo>
                <a:lnTo>
                  <a:pt x="107" y="24"/>
                </a:lnTo>
                <a:cubicBezTo>
                  <a:pt x="106" y="24"/>
                  <a:pt x="107" y="23"/>
                  <a:pt x="106" y="23"/>
                </a:cubicBezTo>
                <a:lnTo>
                  <a:pt x="107" y="23"/>
                </a:ln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6" name="Freeform 20"/>
          <p:cNvSpPr>
            <a:spLocks/>
          </p:cNvSpPr>
          <p:nvPr/>
        </p:nvSpPr>
        <p:spPr bwMode="auto">
          <a:xfrm>
            <a:off x="4883150" y="1458913"/>
            <a:ext cx="1171575" cy="714375"/>
          </a:xfrm>
          <a:custGeom>
            <a:avLst/>
            <a:gdLst>
              <a:gd name="T0" fmla="*/ 1104628 w 140"/>
              <a:gd name="T1" fmla="*/ 76200 h 75"/>
              <a:gd name="T2" fmla="*/ 970733 w 140"/>
              <a:gd name="T3" fmla="*/ 104775 h 75"/>
              <a:gd name="T4" fmla="*/ 912155 w 140"/>
              <a:gd name="T5" fmla="*/ 104775 h 75"/>
              <a:gd name="T6" fmla="*/ 769892 w 140"/>
              <a:gd name="T7" fmla="*/ 85725 h 75"/>
              <a:gd name="T8" fmla="*/ 460262 w 140"/>
              <a:gd name="T9" fmla="*/ 38100 h 75"/>
              <a:gd name="T10" fmla="*/ 384946 w 140"/>
              <a:gd name="T11" fmla="*/ 19050 h 75"/>
              <a:gd name="T12" fmla="*/ 301262 w 140"/>
              <a:gd name="T13" fmla="*/ 57150 h 75"/>
              <a:gd name="T14" fmla="*/ 301262 w 140"/>
              <a:gd name="T15" fmla="*/ 104775 h 75"/>
              <a:gd name="T16" fmla="*/ 259420 w 140"/>
              <a:gd name="T17" fmla="*/ 180975 h 75"/>
              <a:gd name="T18" fmla="*/ 158999 w 140"/>
              <a:gd name="T19" fmla="*/ 266700 h 75"/>
              <a:gd name="T20" fmla="*/ 133894 w 140"/>
              <a:gd name="T21" fmla="*/ 295275 h 75"/>
              <a:gd name="T22" fmla="*/ 125526 w 140"/>
              <a:gd name="T23" fmla="*/ 333375 h 75"/>
              <a:gd name="T24" fmla="*/ 117157 w 140"/>
              <a:gd name="T25" fmla="*/ 323850 h 75"/>
              <a:gd name="T26" fmla="*/ 50210 w 140"/>
              <a:gd name="T27" fmla="*/ 361950 h 75"/>
              <a:gd name="T28" fmla="*/ 8368 w 140"/>
              <a:gd name="T29" fmla="*/ 457200 h 75"/>
              <a:gd name="T30" fmla="*/ 92052 w 140"/>
              <a:gd name="T31" fmla="*/ 409575 h 75"/>
              <a:gd name="T32" fmla="*/ 133894 w 140"/>
              <a:gd name="T33" fmla="*/ 438150 h 75"/>
              <a:gd name="T34" fmla="*/ 117157 w 140"/>
              <a:gd name="T35" fmla="*/ 514350 h 75"/>
              <a:gd name="T36" fmla="*/ 175736 w 140"/>
              <a:gd name="T37" fmla="*/ 457200 h 75"/>
              <a:gd name="T38" fmla="*/ 192473 w 140"/>
              <a:gd name="T39" fmla="*/ 476250 h 75"/>
              <a:gd name="T40" fmla="*/ 175736 w 140"/>
              <a:gd name="T41" fmla="*/ 523875 h 75"/>
              <a:gd name="T42" fmla="*/ 100421 w 140"/>
              <a:gd name="T43" fmla="*/ 542925 h 75"/>
              <a:gd name="T44" fmla="*/ 92052 w 140"/>
              <a:gd name="T45" fmla="*/ 571500 h 75"/>
              <a:gd name="T46" fmla="*/ 75316 w 140"/>
              <a:gd name="T47" fmla="*/ 600075 h 75"/>
              <a:gd name="T48" fmla="*/ 117157 w 140"/>
              <a:gd name="T49" fmla="*/ 581025 h 75"/>
              <a:gd name="T50" fmla="*/ 158999 w 140"/>
              <a:gd name="T51" fmla="*/ 657225 h 75"/>
              <a:gd name="T52" fmla="*/ 259420 w 140"/>
              <a:gd name="T53" fmla="*/ 714375 h 75"/>
              <a:gd name="T54" fmla="*/ 301262 w 140"/>
              <a:gd name="T55" fmla="*/ 666750 h 75"/>
              <a:gd name="T56" fmla="*/ 317999 w 140"/>
              <a:gd name="T57" fmla="*/ 647700 h 75"/>
              <a:gd name="T58" fmla="*/ 359841 w 140"/>
              <a:gd name="T59" fmla="*/ 561975 h 75"/>
              <a:gd name="T60" fmla="*/ 410051 w 140"/>
              <a:gd name="T61" fmla="*/ 600075 h 75"/>
              <a:gd name="T62" fmla="*/ 435156 w 140"/>
              <a:gd name="T63" fmla="*/ 571500 h 75"/>
              <a:gd name="T64" fmla="*/ 418420 w 140"/>
              <a:gd name="T65" fmla="*/ 514350 h 75"/>
              <a:gd name="T66" fmla="*/ 410051 w 140"/>
              <a:gd name="T67" fmla="*/ 447675 h 75"/>
              <a:gd name="T68" fmla="*/ 426788 w 140"/>
              <a:gd name="T69" fmla="*/ 409575 h 75"/>
              <a:gd name="T70" fmla="*/ 435156 w 140"/>
              <a:gd name="T71" fmla="*/ 342900 h 75"/>
              <a:gd name="T72" fmla="*/ 460262 w 140"/>
              <a:gd name="T73" fmla="*/ 247650 h 75"/>
              <a:gd name="T74" fmla="*/ 476998 w 140"/>
              <a:gd name="T75" fmla="*/ 190500 h 75"/>
              <a:gd name="T76" fmla="*/ 552314 w 140"/>
              <a:gd name="T77" fmla="*/ 180975 h 75"/>
              <a:gd name="T78" fmla="*/ 635998 w 140"/>
              <a:gd name="T79" fmla="*/ 266700 h 75"/>
              <a:gd name="T80" fmla="*/ 719682 w 140"/>
              <a:gd name="T81" fmla="*/ 285750 h 75"/>
              <a:gd name="T82" fmla="*/ 744787 w 140"/>
              <a:gd name="T83" fmla="*/ 247650 h 75"/>
              <a:gd name="T84" fmla="*/ 778260 w 140"/>
              <a:gd name="T85" fmla="*/ 295275 h 75"/>
              <a:gd name="T86" fmla="*/ 786629 w 140"/>
              <a:gd name="T87" fmla="*/ 333375 h 75"/>
              <a:gd name="T88" fmla="*/ 828471 w 140"/>
              <a:gd name="T89" fmla="*/ 361950 h 75"/>
              <a:gd name="T90" fmla="*/ 845208 w 140"/>
              <a:gd name="T91" fmla="*/ 342900 h 75"/>
              <a:gd name="T92" fmla="*/ 870313 w 140"/>
              <a:gd name="T93" fmla="*/ 333375 h 75"/>
              <a:gd name="T94" fmla="*/ 928891 w 140"/>
              <a:gd name="T95" fmla="*/ 314325 h 75"/>
              <a:gd name="T96" fmla="*/ 1046049 w 140"/>
              <a:gd name="T97" fmla="*/ 200025 h 75"/>
              <a:gd name="T98" fmla="*/ 1087891 w 140"/>
              <a:gd name="T99" fmla="*/ 123825 h 75"/>
              <a:gd name="T100" fmla="*/ 1112996 w 140"/>
              <a:gd name="T101" fmla="*/ 104775 h 75"/>
              <a:gd name="T102" fmla="*/ 1171575 w 140"/>
              <a:gd name="T103" fmla="*/ 66675 h 7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40"/>
              <a:gd name="T157" fmla="*/ 0 h 75"/>
              <a:gd name="T158" fmla="*/ 140 w 140"/>
              <a:gd name="T159" fmla="*/ 75 h 75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40" h="75">
                <a:moveTo>
                  <a:pt x="140" y="7"/>
                </a:moveTo>
                <a:cubicBezTo>
                  <a:pt x="139" y="7"/>
                  <a:pt x="138" y="7"/>
                  <a:pt x="138" y="8"/>
                </a:cubicBezTo>
                <a:lnTo>
                  <a:pt x="137" y="8"/>
                </a:lnTo>
                <a:lnTo>
                  <a:pt x="132" y="8"/>
                </a:lnTo>
                <a:cubicBezTo>
                  <a:pt x="131" y="7"/>
                  <a:pt x="126" y="8"/>
                  <a:pt x="124" y="8"/>
                </a:cubicBezTo>
                <a:cubicBezTo>
                  <a:pt x="124" y="9"/>
                  <a:pt x="123" y="9"/>
                  <a:pt x="123" y="9"/>
                </a:cubicBezTo>
                <a:cubicBezTo>
                  <a:pt x="123" y="9"/>
                  <a:pt x="122" y="10"/>
                  <a:pt x="122" y="10"/>
                </a:cubicBezTo>
                <a:cubicBezTo>
                  <a:pt x="121" y="10"/>
                  <a:pt x="117" y="11"/>
                  <a:pt x="116" y="11"/>
                </a:cubicBezTo>
                <a:lnTo>
                  <a:pt x="116" y="10"/>
                </a:lnTo>
                <a:cubicBezTo>
                  <a:pt x="115" y="10"/>
                  <a:pt x="111" y="10"/>
                  <a:pt x="111" y="11"/>
                </a:cubicBezTo>
                <a:lnTo>
                  <a:pt x="110" y="11"/>
                </a:lnTo>
                <a:lnTo>
                  <a:pt x="109" y="11"/>
                </a:lnTo>
                <a:cubicBezTo>
                  <a:pt x="109" y="11"/>
                  <a:pt x="108" y="12"/>
                  <a:pt x="108" y="12"/>
                </a:cubicBezTo>
                <a:cubicBezTo>
                  <a:pt x="106" y="12"/>
                  <a:pt x="103" y="11"/>
                  <a:pt x="100" y="11"/>
                </a:cubicBezTo>
                <a:lnTo>
                  <a:pt x="98" y="11"/>
                </a:lnTo>
                <a:cubicBezTo>
                  <a:pt x="97" y="11"/>
                  <a:pt x="96" y="11"/>
                  <a:pt x="96" y="11"/>
                </a:cubicBezTo>
                <a:cubicBezTo>
                  <a:pt x="96" y="10"/>
                  <a:pt x="92" y="10"/>
                  <a:pt x="92" y="9"/>
                </a:cubicBezTo>
                <a:cubicBezTo>
                  <a:pt x="91" y="9"/>
                  <a:pt x="88" y="8"/>
                  <a:pt x="86" y="8"/>
                </a:cubicBezTo>
                <a:cubicBezTo>
                  <a:pt x="86" y="7"/>
                  <a:pt x="85" y="7"/>
                  <a:pt x="85" y="7"/>
                </a:cubicBezTo>
                <a:cubicBezTo>
                  <a:pt x="80" y="7"/>
                  <a:pt x="73" y="4"/>
                  <a:pt x="69" y="4"/>
                </a:cubicBezTo>
                <a:cubicBezTo>
                  <a:pt x="65" y="4"/>
                  <a:pt x="59" y="6"/>
                  <a:pt x="55" y="4"/>
                </a:cubicBezTo>
                <a:lnTo>
                  <a:pt x="55" y="1"/>
                </a:lnTo>
                <a:cubicBezTo>
                  <a:pt x="54" y="1"/>
                  <a:pt x="53" y="0"/>
                  <a:pt x="52" y="0"/>
                </a:cubicBezTo>
                <a:cubicBezTo>
                  <a:pt x="51" y="0"/>
                  <a:pt x="50" y="1"/>
                  <a:pt x="50" y="1"/>
                </a:cubicBezTo>
                <a:cubicBezTo>
                  <a:pt x="50" y="1"/>
                  <a:pt x="49" y="2"/>
                  <a:pt x="49" y="2"/>
                </a:cubicBezTo>
                <a:cubicBezTo>
                  <a:pt x="48" y="2"/>
                  <a:pt x="47" y="2"/>
                  <a:pt x="46" y="2"/>
                </a:cubicBezTo>
                <a:cubicBezTo>
                  <a:pt x="46" y="1"/>
                  <a:pt x="41" y="1"/>
                  <a:pt x="41" y="1"/>
                </a:cubicBezTo>
                <a:lnTo>
                  <a:pt x="41" y="3"/>
                </a:lnTo>
                <a:cubicBezTo>
                  <a:pt x="40" y="3"/>
                  <a:pt x="37" y="6"/>
                  <a:pt x="37" y="6"/>
                </a:cubicBezTo>
                <a:lnTo>
                  <a:pt x="36" y="6"/>
                </a:lnTo>
                <a:cubicBezTo>
                  <a:pt x="36" y="6"/>
                  <a:pt x="35" y="8"/>
                  <a:pt x="34" y="8"/>
                </a:cubicBezTo>
                <a:lnTo>
                  <a:pt x="35" y="8"/>
                </a:lnTo>
                <a:cubicBezTo>
                  <a:pt x="36" y="8"/>
                  <a:pt x="37" y="9"/>
                  <a:pt x="38" y="9"/>
                </a:cubicBezTo>
                <a:lnTo>
                  <a:pt x="38" y="11"/>
                </a:lnTo>
                <a:cubicBezTo>
                  <a:pt x="37" y="11"/>
                  <a:pt x="36" y="11"/>
                  <a:pt x="36" y="11"/>
                </a:cubicBezTo>
                <a:cubicBezTo>
                  <a:pt x="36" y="12"/>
                  <a:pt x="35" y="12"/>
                  <a:pt x="35" y="13"/>
                </a:cubicBezTo>
                <a:cubicBezTo>
                  <a:pt x="35" y="14"/>
                  <a:pt x="35" y="15"/>
                  <a:pt x="34" y="16"/>
                </a:cubicBezTo>
                <a:cubicBezTo>
                  <a:pt x="33" y="16"/>
                  <a:pt x="33" y="17"/>
                  <a:pt x="32" y="17"/>
                </a:cubicBezTo>
                <a:cubicBezTo>
                  <a:pt x="32" y="18"/>
                  <a:pt x="31" y="18"/>
                  <a:pt x="31" y="19"/>
                </a:cubicBezTo>
                <a:cubicBezTo>
                  <a:pt x="29" y="19"/>
                  <a:pt x="28" y="21"/>
                  <a:pt x="27" y="21"/>
                </a:cubicBezTo>
                <a:cubicBezTo>
                  <a:pt x="27" y="22"/>
                  <a:pt x="26" y="24"/>
                  <a:pt x="26" y="24"/>
                </a:cubicBezTo>
                <a:cubicBezTo>
                  <a:pt x="25" y="24"/>
                  <a:pt x="23" y="27"/>
                  <a:pt x="23" y="27"/>
                </a:cubicBezTo>
                <a:cubicBezTo>
                  <a:pt x="22" y="27"/>
                  <a:pt x="20" y="28"/>
                  <a:pt x="19" y="28"/>
                </a:cubicBezTo>
                <a:lnTo>
                  <a:pt x="18" y="28"/>
                </a:lnTo>
                <a:cubicBezTo>
                  <a:pt x="18" y="28"/>
                  <a:pt x="18" y="30"/>
                  <a:pt x="17" y="30"/>
                </a:cubicBezTo>
                <a:lnTo>
                  <a:pt x="17" y="31"/>
                </a:lnTo>
                <a:lnTo>
                  <a:pt x="16" y="31"/>
                </a:lnTo>
                <a:lnTo>
                  <a:pt x="16" y="32"/>
                </a:lnTo>
                <a:lnTo>
                  <a:pt x="16" y="35"/>
                </a:lnTo>
                <a:lnTo>
                  <a:pt x="15" y="35"/>
                </a:lnTo>
                <a:lnTo>
                  <a:pt x="15" y="36"/>
                </a:lnTo>
                <a:cubicBezTo>
                  <a:pt x="14" y="36"/>
                  <a:pt x="12" y="36"/>
                  <a:pt x="11" y="36"/>
                </a:cubicBezTo>
                <a:lnTo>
                  <a:pt x="11" y="35"/>
                </a:lnTo>
                <a:cubicBezTo>
                  <a:pt x="12" y="35"/>
                  <a:pt x="14" y="34"/>
                  <a:pt x="14" y="34"/>
                </a:cubicBezTo>
                <a:cubicBezTo>
                  <a:pt x="14" y="34"/>
                  <a:pt x="14" y="33"/>
                  <a:pt x="14" y="33"/>
                </a:cubicBezTo>
                <a:cubicBezTo>
                  <a:pt x="13" y="33"/>
                  <a:pt x="10" y="33"/>
                  <a:pt x="9" y="33"/>
                </a:cubicBezTo>
                <a:lnTo>
                  <a:pt x="6" y="33"/>
                </a:lnTo>
                <a:lnTo>
                  <a:pt x="6" y="38"/>
                </a:lnTo>
                <a:cubicBezTo>
                  <a:pt x="5" y="38"/>
                  <a:pt x="5" y="38"/>
                  <a:pt x="5" y="38"/>
                </a:cubicBezTo>
                <a:cubicBezTo>
                  <a:pt x="4" y="38"/>
                  <a:pt x="0" y="37"/>
                  <a:pt x="0" y="40"/>
                </a:cubicBezTo>
                <a:cubicBezTo>
                  <a:pt x="1" y="40"/>
                  <a:pt x="1" y="41"/>
                  <a:pt x="1" y="41"/>
                </a:cubicBezTo>
                <a:cubicBezTo>
                  <a:pt x="2" y="43"/>
                  <a:pt x="1" y="47"/>
                  <a:pt x="1" y="48"/>
                </a:cubicBezTo>
                <a:cubicBezTo>
                  <a:pt x="1" y="48"/>
                  <a:pt x="1" y="52"/>
                  <a:pt x="1" y="53"/>
                </a:cubicBezTo>
                <a:cubicBezTo>
                  <a:pt x="2" y="53"/>
                  <a:pt x="4" y="52"/>
                  <a:pt x="5" y="52"/>
                </a:cubicBezTo>
                <a:cubicBezTo>
                  <a:pt x="5" y="51"/>
                  <a:pt x="7" y="46"/>
                  <a:pt x="8" y="45"/>
                </a:cubicBezTo>
                <a:cubicBezTo>
                  <a:pt x="9" y="45"/>
                  <a:pt x="10" y="43"/>
                  <a:pt x="11" y="43"/>
                </a:cubicBezTo>
                <a:cubicBezTo>
                  <a:pt x="11" y="43"/>
                  <a:pt x="13" y="42"/>
                  <a:pt x="13" y="41"/>
                </a:cubicBezTo>
                <a:cubicBezTo>
                  <a:pt x="13" y="41"/>
                  <a:pt x="14" y="41"/>
                  <a:pt x="15" y="42"/>
                </a:cubicBezTo>
                <a:lnTo>
                  <a:pt x="16" y="43"/>
                </a:lnTo>
                <a:lnTo>
                  <a:pt x="16" y="46"/>
                </a:lnTo>
                <a:cubicBezTo>
                  <a:pt x="15" y="46"/>
                  <a:pt x="15" y="46"/>
                  <a:pt x="14" y="46"/>
                </a:cubicBezTo>
                <a:cubicBezTo>
                  <a:pt x="14" y="47"/>
                  <a:pt x="14" y="47"/>
                  <a:pt x="14" y="47"/>
                </a:cubicBezTo>
                <a:cubicBezTo>
                  <a:pt x="14" y="48"/>
                  <a:pt x="14" y="48"/>
                  <a:pt x="14" y="48"/>
                </a:cubicBezTo>
                <a:lnTo>
                  <a:pt x="14" y="49"/>
                </a:lnTo>
                <a:cubicBezTo>
                  <a:pt x="14" y="51"/>
                  <a:pt x="14" y="53"/>
                  <a:pt x="14" y="54"/>
                </a:cubicBezTo>
                <a:cubicBezTo>
                  <a:pt x="15" y="54"/>
                  <a:pt x="16" y="54"/>
                  <a:pt x="16" y="54"/>
                </a:cubicBezTo>
                <a:cubicBezTo>
                  <a:pt x="16" y="52"/>
                  <a:pt x="19" y="52"/>
                  <a:pt x="19" y="51"/>
                </a:cubicBezTo>
                <a:lnTo>
                  <a:pt x="20" y="51"/>
                </a:lnTo>
                <a:cubicBezTo>
                  <a:pt x="20" y="50"/>
                  <a:pt x="21" y="49"/>
                  <a:pt x="21" y="48"/>
                </a:cubicBezTo>
                <a:lnTo>
                  <a:pt x="23" y="48"/>
                </a:lnTo>
                <a:cubicBezTo>
                  <a:pt x="23" y="48"/>
                  <a:pt x="22" y="48"/>
                  <a:pt x="22" y="49"/>
                </a:cubicBezTo>
                <a:lnTo>
                  <a:pt x="23" y="49"/>
                </a:lnTo>
                <a:lnTo>
                  <a:pt x="23" y="50"/>
                </a:lnTo>
                <a:lnTo>
                  <a:pt x="24" y="50"/>
                </a:lnTo>
                <a:cubicBezTo>
                  <a:pt x="24" y="51"/>
                  <a:pt x="24" y="51"/>
                  <a:pt x="24" y="51"/>
                </a:cubicBezTo>
                <a:cubicBezTo>
                  <a:pt x="24" y="52"/>
                  <a:pt x="23" y="53"/>
                  <a:pt x="23" y="53"/>
                </a:cubicBezTo>
                <a:cubicBezTo>
                  <a:pt x="23" y="53"/>
                  <a:pt x="21" y="54"/>
                  <a:pt x="21" y="54"/>
                </a:cubicBezTo>
                <a:lnTo>
                  <a:pt x="21" y="55"/>
                </a:lnTo>
                <a:lnTo>
                  <a:pt x="14" y="55"/>
                </a:lnTo>
                <a:lnTo>
                  <a:pt x="14" y="56"/>
                </a:lnTo>
                <a:cubicBezTo>
                  <a:pt x="14" y="56"/>
                  <a:pt x="14" y="56"/>
                  <a:pt x="13" y="56"/>
                </a:cubicBezTo>
                <a:cubicBezTo>
                  <a:pt x="14" y="56"/>
                  <a:pt x="12" y="57"/>
                  <a:pt x="12" y="57"/>
                </a:cubicBezTo>
                <a:cubicBezTo>
                  <a:pt x="11" y="58"/>
                  <a:pt x="11" y="58"/>
                  <a:pt x="11" y="58"/>
                </a:cubicBezTo>
                <a:cubicBezTo>
                  <a:pt x="12" y="58"/>
                  <a:pt x="13" y="58"/>
                  <a:pt x="14" y="58"/>
                </a:cubicBezTo>
                <a:lnTo>
                  <a:pt x="12" y="59"/>
                </a:lnTo>
                <a:lnTo>
                  <a:pt x="11" y="60"/>
                </a:lnTo>
                <a:cubicBezTo>
                  <a:pt x="11" y="60"/>
                  <a:pt x="10" y="61"/>
                  <a:pt x="10" y="61"/>
                </a:cubicBezTo>
                <a:lnTo>
                  <a:pt x="10" y="62"/>
                </a:lnTo>
                <a:lnTo>
                  <a:pt x="9" y="62"/>
                </a:lnTo>
                <a:lnTo>
                  <a:pt x="9" y="63"/>
                </a:lnTo>
                <a:lnTo>
                  <a:pt x="13" y="63"/>
                </a:lnTo>
                <a:lnTo>
                  <a:pt x="14" y="62"/>
                </a:lnTo>
                <a:lnTo>
                  <a:pt x="14" y="61"/>
                </a:lnTo>
                <a:cubicBezTo>
                  <a:pt x="14" y="62"/>
                  <a:pt x="14" y="63"/>
                  <a:pt x="14" y="63"/>
                </a:cubicBezTo>
                <a:lnTo>
                  <a:pt x="17" y="63"/>
                </a:lnTo>
                <a:cubicBezTo>
                  <a:pt x="17" y="64"/>
                  <a:pt x="19" y="66"/>
                  <a:pt x="18" y="67"/>
                </a:cubicBezTo>
                <a:cubicBezTo>
                  <a:pt x="18" y="67"/>
                  <a:pt x="16" y="67"/>
                  <a:pt x="16" y="68"/>
                </a:cubicBezTo>
                <a:cubicBezTo>
                  <a:pt x="17" y="68"/>
                  <a:pt x="18" y="69"/>
                  <a:pt x="19" y="69"/>
                </a:cubicBezTo>
                <a:cubicBezTo>
                  <a:pt x="19" y="71"/>
                  <a:pt x="20" y="72"/>
                  <a:pt x="20" y="74"/>
                </a:cubicBezTo>
                <a:lnTo>
                  <a:pt x="21" y="74"/>
                </a:lnTo>
                <a:cubicBezTo>
                  <a:pt x="22" y="73"/>
                  <a:pt x="25" y="73"/>
                  <a:pt x="26" y="73"/>
                </a:cubicBezTo>
                <a:cubicBezTo>
                  <a:pt x="26" y="73"/>
                  <a:pt x="28" y="73"/>
                  <a:pt x="28" y="74"/>
                </a:cubicBezTo>
                <a:cubicBezTo>
                  <a:pt x="28" y="74"/>
                  <a:pt x="31" y="74"/>
                  <a:pt x="31" y="75"/>
                </a:cubicBezTo>
                <a:cubicBezTo>
                  <a:pt x="32" y="75"/>
                  <a:pt x="32" y="75"/>
                  <a:pt x="33" y="75"/>
                </a:cubicBezTo>
                <a:cubicBezTo>
                  <a:pt x="33" y="74"/>
                  <a:pt x="33" y="74"/>
                  <a:pt x="34" y="74"/>
                </a:cubicBezTo>
                <a:lnTo>
                  <a:pt x="34" y="73"/>
                </a:lnTo>
                <a:cubicBezTo>
                  <a:pt x="34" y="73"/>
                  <a:pt x="35" y="71"/>
                  <a:pt x="35" y="71"/>
                </a:cubicBezTo>
                <a:cubicBezTo>
                  <a:pt x="36" y="71"/>
                  <a:pt x="35" y="70"/>
                  <a:pt x="36" y="70"/>
                </a:cubicBezTo>
                <a:cubicBezTo>
                  <a:pt x="36" y="70"/>
                  <a:pt x="36" y="70"/>
                  <a:pt x="37" y="70"/>
                </a:cubicBezTo>
                <a:lnTo>
                  <a:pt x="37" y="69"/>
                </a:lnTo>
                <a:lnTo>
                  <a:pt x="38" y="69"/>
                </a:lnTo>
                <a:lnTo>
                  <a:pt x="38" y="68"/>
                </a:lnTo>
                <a:cubicBezTo>
                  <a:pt x="38" y="68"/>
                  <a:pt x="38" y="65"/>
                  <a:pt x="39" y="65"/>
                </a:cubicBezTo>
                <a:cubicBezTo>
                  <a:pt x="39" y="64"/>
                  <a:pt x="38" y="63"/>
                  <a:pt x="38" y="62"/>
                </a:cubicBezTo>
                <a:cubicBezTo>
                  <a:pt x="39" y="62"/>
                  <a:pt x="39" y="61"/>
                  <a:pt x="39" y="61"/>
                </a:cubicBezTo>
                <a:cubicBezTo>
                  <a:pt x="40" y="61"/>
                  <a:pt x="41" y="60"/>
                  <a:pt x="41" y="60"/>
                </a:cubicBezTo>
                <a:cubicBezTo>
                  <a:pt x="41" y="60"/>
                  <a:pt x="43" y="60"/>
                  <a:pt x="43" y="59"/>
                </a:cubicBezTo>
                <a:lnTo>
                  <a:pt x="44" y="59"/>
                </a:lnTo>
                <a:lnTo>
                  <a:pt x="44" y="60"/>
                </a:lnTo>
                <a:lnTo>
                  <a:pt x="49" y="62"/>
                </a:lnTo>
                <a:lnTo>
                  <a:pt x="49" y="63"/>
                </a:lnTo>
                <a:cubicBezTo>
                  <a:pt x="49" y="63"/>
                  <a:pt x="50" y="62"/>
                  <a:pt x="50" y="62"/>
                </a:cubicBezTo>
                <a:lnTo>
                  <a:pt x="50" y="61"/>
                </a:lnTo>
                <a:cubicBezTo>
                  <a:pt x="51" y="61"/>
                  <a:pt x="51" y="60"/>
                  <a:pt x="51" y="60"/>
                </a:cubicBezTo>
                <a:lnTo>
                  <a:pt x="52" y="60"/>
                </a:lnTo>
                <a:lnTo>
                  <a:pt x="53" y="60"/>
                </a:lnTo>
                <a:lnTo>
                  <a:pt x="53" y="59"/>
                </a:lnTo>
                <a:lnTo>
                  <a:pt x="53" y="58"/>
                </a:lnTo>
                <a:lnTo>
                  <a:pt x="50" y="54"/>
                </a:lnTo>
                <a:lnTo>
                  <a:pt x="50" y="53"/>
                </a:lnTo>
                <a:lnTo>
                  <a:pt x="49" y="53"/>
                </a:lnTo>
                <a:cubicBezTo>
                  <a:pt x="49" y="53"/>
                  <a:pt x="49" y="48"/>
                  <a:pt x="49" y="48"/>
                </a:cubicBezTo>
                <a:cubicBezTo>
                  <a:pt x="48" y="48"/>
                  <a:pt x="48" y="48"/>
                  <a:pt x="48" y="47"/>
                </a:cubicBezTo>
                <a:lnTo>
                  <a:pt x="49" y="47"/>
                </a:lnTo>
                <a:cubicBezTo>
                  <a:pt x="49" y="47"/>
                  <a:pt x="49" y="45"/>
                  <a:pt x="50" y="45"/>
                </a:cubicBezTo>
                <a:lnTo>
                  <a:pt x="50" y="44"/>
                </a:lnTo>
                <a:lnTo>
                  <a:pt x="50" y="43"/>
                </a:lnTo>
                <a:lnTo>
                  <a:pt x="51" y="43"/>
                </a:lnTo>
                <a:cubicBezTo>
                  <a:pt x="51" y="42"/>
                  <a:pt x="50" y="40"/>
                  <a:pt x="50" y="39"/>
                </a:cubicBezTo>
                <a:cubicBezTo>
                  <a:pt x="51" y="39"/>
                  <a:pt x="51" y="38"/>
                  <a:pt x="52" y="38"/>
                </a:cubicBezTo>
                <a:cubicBezTo>
                  <a:pt x="52" y="37"/>
                  <a:pt x="52" y="36"/>
                  <a:pt x="52" y="36"/>
                </a:cubicBezTo>
                <a:cubicBezTo>
                  <a:pt x="53" y="36"/>
                  <a:pt x="53" y="31"/>
                  <a:pt x="53" y="29"/>
                </a:cubicBezTo>
                <a:cubicBezTo>
                  <a:pt x="53" y="28"/>
                  <a:pt x="54" y="28"/>
                  <a:pt x="54" y="28"/>
                </a:cubicBezTo>
                <a:lnTo>
                  <a:pt x="54" y="27"/>
                </a:lnTo>
                <a:lnTo>
                  <a:pt x="55" y="27"/>
                </a:lnTo>
                <a:lnTo>
                  <a:pt x="55" y="26"/>
                </a:lnTo>
                <a:cubicBezTo>
                  <a:pt x="55" y="26"/>
                  <a:pt x="55" y="26"/>
                  <a:pt x="55" y="26"/>
                </a:cubicBezTo>
                <a:cubicBezTo>
                  <a:pt x="55" y="25"/>
                  <a:pt x="56" y="23"/>
                  <a:pt x="57" y="23"/>
                </a:cubicBezTo>
                <a:lnTo>
                  <a:pt x="57" y="21"/>
                </a:lnTo>
                <a:lnTo>
                  <a:pt x="57" y="20"/>
                </a:lnTo>
                <a:cubicBezTo>
                  <a:pt x="57" y="20"/>
                  <a:pt x="58" y="19"/>
                  <a:pt x="58" y="19"/>
                </a:cubicBezTo>
                <a:cubicBezTo>
                  <a:pt x="59" y="19"/>
                  <a:pt x="63" y="21"/>
                  <a:pt x="65" y="20"/>
                </a:cubicBezTo>
                <a:lnTo>
                  <a:pt x="65" y="19"/>
                </a:lnTo>
                <a:cubicBezTo>
                  <a:pt x="65" y="19"/>
                  <a:pt x="66" y="19"/>
                  <a:pt x="66" y="19"/>
                </a:cubicBezTo>
                <a:cubicBezTo>
                  <a:pt x="66" y="19"/>
                  <a:pt x="67" y="18"/>
                  <a:pt x="68" y="18"/>
                </a:cubicBezTo>
                <a:cubicBezTo>
                  <a:pt x="68" y="19"/>
                  <a:pt x="73" y="21"/>
                  <a:pt x="74" y="21"/>
                </a:cubicBezTo>
                <a:cubicBezTo>
                  <a:pt x="74" y="21"/>
                  <a:pt x="74" y="21"/>
                  <a:pt x="74" y="21"/>
                </a:cubicBezTo>
                <a:cubicBezTo>
                  <a:pt x="74" y="22"/>
                  <a:pt x="74" y="26"/>
                  <a:pt x="76" y="26"/>
                </a:cubicBezTo>
                <a:lnTo>
                  <a:pt x="76" y="28"/>
                </a:lnTo>
                <a:cubicBezTo>
                  <a:pt x="75" y="28"/>
                  <a:pt x="73" y="30"/>
                  <a:pt x="72" y="31"/>
                </a:cubicBezTo>
                <a:cubicBezTo>
                  <a:pt x="74" y="31"/>
                  <a:pt x="76" y="31"/>
                  <a:pt x="77" y="31"/>
                </a:cubicBezTo>
                <a:cubicBezTo>
                  <a:pt x="79" y="29"/>
                  <a:pt x="82" y="28"/>
                  <a:pt x="83" y="31"/>
                </a:cubicBezTo>
                <a:lnTo>
                  <a:pt x="85" y="31"/>
                </a:lnTo>
                <a:cubicBezTo>
                  <a:pt x="85" y="30"/>
                  <a:pt x="85" y="30"/>
                  <a:pt x="86" y="30"/>
                </a:cubicBezTo>
                <a:cubicBezTo>
                  <a:pt x="86" y="29"/>
                  <a:pt x="86" y="28"/>
                  <a:pt x="86" y="28"/>
                </a:cubicBezTo>
                <a:cubicBezTo>
                  <a:pt x="87" y="28"/>
                  <a:pt x="87" y="27"/>
                  <a:pt x="87" y="27"/>
                </a:cubicBezTo>
                <a:lnTo>
                  <a:pt x="88" y="27"/>
                </a:lnTo>
                <a:lnTo>
                  <a:pt x="88" y="26"/>
                </a:lnTo>
                <a:lnTo>
                  <a:pt x="89" y="26"/>
                </a:lnTo>
                <a:lnTo>
                  <a:pt x="89" y="27"/>
                </a:lnTo>
                <a:cubicBezTo>
                  <a:pt x="89" y="27"/>
                  <a:pt x="90" y="28"/>
                  <a:pt x="90" y="28"/>
                </a:cubicBezTo>
                <a:cubicBezTo>
                  <a:pt x="90" y="29"/>
                  <a:pt x="93" y="29"/>
                  <a:pt x="94" y="29"/>
                </a:cubicBezTo>
                <a:lnTo>
                  <a:pt x="94" y="31"/>
                </a:lnTo>
                <a:lnTo>
                  <a:pt x="93" y="31"/>
                </a:lnTo>
                <a:cubicBezTo>
                  <a:pt x="93" y="31"/>
                  <a:pt x="92" y="32"/>
                  <a:pt x="92" y="33"/>
                </a:cubicBezTo>
                <a:cubicBezTo>
                  <a:pt x="92" y="33"/>
                  <a:pt x="93" y="34"/>
                  <a:pt x="93" y="34"/>
                </a:cubicBezTo>
                <a:lnTo>
                  <a:pt x="94" y="34"/>
                </a:lnTo>
                <a:cubicBezTo>
                  <a:pt x="94" y="35"/>
                  <a:pt x="94" y="35"/>
                  <a:pt x="94" y="35"/>
                </a:cubicBezTo>
                <a:lnTo>
                  <a:pt x="94" y="36"/>
                </a:lnTo>
                <a:cubicBezTo>
                  <a:pt x="94" y="36"/>
                  <a:pt x="96" y="38"/>
                  <a:pt x="96" y="39"/>
                </a:cubicBezTo>
                <a:lnTo>
                  <a:pt x="99" y="39"/>
                </a:lnTo>
                <a:lnTo>
                  <a:pt x="99" y="38"/>
                </a:lnTo>
                <a:lnTo>
                  <a:pt x="99" y="37"/>
                </a:lnTo>
                <a:cubicBezTo>
                  <a:pt x="100" y="37"/>
                  <a:pt x="101" y="36"/>
                  <a:pt x="101" y="36"/>
                </a:cubicBezTo>
                <a:lnTo>
                  <a:pt x="103" y="36"/>
                </a:lnTo>
                <a:lnTo>
                  <a:pt x="104" y="36"/>
                </a:lnTo>
                <a:lnTo>
                  <a:pt x="104" y="35"/>
                </a:lnTo>
                <a:lnTo>
                  <a:pt x="107" y="35"/>
                </a:lnTo>
                <a:cubicBezTo>
                  <a:pt x="107" y="35"/>
                  <a:pt x="109" y="34"/>
                  <a:pt x="110" y="34"/>
                </a:cubicBezTo>
                <a:cubicBezTo>
                  <a:pt x="110" y="33"/>
                  <a:pt x="111" y="33"/>
                  <a:pt x="111" y="33"/>
                </a:cubicBezTo>
                <a:lnTo>
                  <a:pt x="112" y="32"/>
                </a:lnTo>
                <a:cubicBezTo>
                  <a:pt x="112" y="29"/>
                  <a:pt x="113" y="26"/>
                  <a:pt x="113" y="24"/>
                </a:cubicBezTo>
                <a:lnTo>
                  <a:pt x="114" y="23"/>
                </a:lnTo>
                <a:cubicBezTo>
                  <a:pt x="118" y="23"/>
                  <a:pt x="124" y="22"/>
                  <a:pt x="126" y="21"/>
                </a:cubicBezTo>
                <a:lnTo>
                  <a:pt x="125" y="21"/>
                </a:lnTo>
                <a:cubicBezTo>
                  <a:pt x="125" y="19"/>
                  <a:pt x="123" y="17"/>
                  <a:pt x="123" y="15"/>
                </a:cubicBezTo>
                <a:lnTo>
                  <a:pt x="126" y="15"/>
                </a:lnTo>
                <a:lnTo>
                  <a:pt x="127" y="15"/>
                </a:lnTo>
                <a:cubicBezTo>
                  <a:pt x="127" y="14"/>
                  <a:pt x="130" y="14"/>
                  <a:pt x="130" y="13"/>
                </a:cubicBezTo>
                <a:cubicBezTo>
                  <a:pt x="130" y="13"/>
                  <a:pt x="131" y="12"/>
                  <a:pt x="131" y="12"/>
                </a:cubicBezTo>
                <a:cubicBezTo>
                  <a:pt x="132" y="12"/>
                  <a:pt x="133" y="11"/>
                  <a:pt x="133" y="11"/>
                </a:cubicBezTo>
                <a:lnTo>
                  <a:pt x="134" y="10"/>
                </a:lnTo>
                <a:cubicBezTo>
                  <a:pt x="135" y="10"/>
                  <a:pt x="138" y="9"/>
                  <a:pt x="139" y="9"/>
                </a:cubicBezTo>
                <a:lnTo>
                  <a:pt x="140" y="9"/>
                </a:lnTo>
                <a:cubicBezTo>
                  <a:pt x="140" y="8"/>
                  <a:pt x="139" y="7"/>
                  <a:pt x="140" y="7"/>
                </a:cubicBezTo>
                <a:cubicBezTo>
                  <a:pt x="140" y="7"/>
                  <a:pt x="140" y="7"/>
                  <a:pt x="140" y="7"/>
                </a:cubicBez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7" name="Freeform 21"/>
          <p:cNvSpPr>
            <a:spLocks/>
          </p:cNvSpPr>
          <p:nvPr/>
        </p:nvSpPr>
        <p:spPr bwMode="auto">
          <a:xfrm>
            <a:off x="3776663" y="2227263"/>
            <a:ext cx="955675" cy="1304925"/>
          </a:xfrm>
          <a:custGeom>
            <a:avLst/>
            <a:gdLst>
              <a:gd name="T0" fmla="*/ 821545 w 114"/>
              <a:gd name="T1" fmla="*/ 123825 h 137"/>
              <a:gd name="T2" fmla="*/ 846695 w 114"/>
              <a:gd name="T3" fmla="*/ 123825 h 137"/>
              <a:gd name="T4" fmla="*/ 855078 w 114"/>
              <a:gd name="T5" fmla="*/ 161925 h 137"/>
              <a:gd name="T6" fmla="*/ 821545 w 114"/>
              <a:gd name="T7" fmla="*/ 190500 h 137"/>
              <a:gd name="T8" fmla="*/ 804779 w 114"/>
              <a:gd name="T9" fmla="*/ 266700 h 137"/>
              <a:gd name="T10" fmla="*/ 829928 w 114"/>
              <a:gd name="T11" fmla="*/ 400050 h 137"/>
              <a:gd name="T12" fmla="*/ 863461 w 114"/>
              <a:gd name="T13" fmla="*/ 676275 h 137"/>
              <a:gd name="T14" fmla="*/ 922143 w 114"/>
              <a:gd name="T15" fmla="*/ 847725 h 137"/>
              <a:gd name="T16" fmla="*/ 930526 w 114"/>
              <a:gd name="T17" fmla="*/ 857250 h 137"/>
              <a:gd name="T18" fmla="*/ 947292 w 114"/>
              <a:gd name="T19" fmla="*/ 885825 h 137"/>
              <a:gd name="T20" fmla="*/ 938909 w 114"/>
              <a:gd name="T21" fmla="*/ 885825 h 137"/>
              <a:gd name="T22" fmla="*/ 871844 w 114"/>
              <a:gd name="T23" fmla="*/ 923925 h 137"/>
              <a:gd name="T24" fmla="*/ 863461 w 114"/>
              <a:gd name="T25" fmla="*/ 942975 h 137"/>
              <a:gd name="T26" fmla="*/ 838311 w 114"/>
              <a:gd name="T27" fmla="*/ 962025 h 137"/>
              <a:gd name="T28" fmla="*/ 821545 w 114"/>
              <a:gd name="T29" fmla="*/ 981075 h 137"/>
              <a:gd name="T30" fmla="*/ 737714 w 114"/>
              <a:gd name="T31" fmla="*/ 1019175 h 137"/>
              <a:gd name="T32" fmla="*/ 494604 w 114"/>
              <a:gd name="T33" fmla="*/ 1057275 h 137"/>
              <a:gd name="T34" fmla="*/ 452688 w 114"/>
              <a:gd name="T35" fmla="*/ 1095375 h 137"/>
              <a:gd name="T36" fmla="*/ 435922 w 114"/>
              <a:gd name="T37" fmla="*/ 1123950 h 137"/>
              <a:gd name="T38" fmla="*/ 352091 w 114"/>
              <a:gd name="T39" fmla="*/ 1276350 h 137"/>
              <a:gd name="T40" fmla="*/ 184429 w 114"/>
              <a:gd name="T41" fmla="*/ 1266825 h 137"/>
              <a:gd name="T42" fmla="*/ 100597 w 114"/>
              <a:gd name="T43" fmla="*/ 1133475 h 137"/>
              <a:gd name="T44" fmla="*/ 134130 w 114"/>
              <a:gd name="T45" fmla="*/ 1019175 h 137"/>
              <a:gd name="T46" fmla="*/ 134130 w 114"/>
              <a:gd name="T47" fmla="*/ 990600 h 137"/>
              <a:gd name="T48" fmla="*/ 134130 w 114"/>
              <a:gd name="T49" fmla="*/ 952500 h 137"/>
              <a:gd name="T50" fmla="*/ 108980 w 114"/>
              <a:gd name="T51" fmla="*/ 885825 h 137"/>
              <a:gd name="T52" fmla="*/ 58682 w 114"/>
              <a:gd name="T53" fmla="*/ 771525 h 137"/>
              <a:gd name="T54" fmla="*/ 58682 w 114"/>
              <a:gd name="T55" fmla="*/ 752475 h 137"/>
              <a:gd name="T56" fmla="*/ 8383 w 114"/>
              <a:gd name="T57" fmla="*/ 723900 h 137"/>
              <a:gd name="T58" fmla="*/ 108980 w 114"/>
              <a:gd name="T59" fmla="*/ 590550 h 137"/>
              <a:gd name="T60" fmla="*/ 142513 w 114"/>
              <a:gd name="T61" fmla="*/ 571500 h 137"/>
              <a:gd name="T62" fmla="*/ 159279 w 114"/>
              <a:gd name="T63" fmla="*/ 533400 h 137"/>
              <a:gd name="T64" fmla="*/ 192812 w 114"/>
              <a:gd name="T65" fmla="*/ 409575 h 137"/>
              <a:gd name="T66" fmla="*/ 343708 w 114"/>
              <a:gd name="T67" fmla="*/ 333375 h 137"/>
              <a:gd name="T68" fmla="*/ 335325 w 114"/>
              <a:gd name="T69" fmla="*/ 200025 h 137"/>
              <a:gd name="T70" fmla="*/ 419156 w 114"/>
              <a:gd name="T71" fmla="*/ 171450 h 137"/>
              <a:gd name="T72" fmla="*/ 561669 w 114"/>
              <a:gd name="T73" fmla="*/ 257175 h 137"/>
              <a:gd name="T74" fmla="*/ 611967 w 114"/>
              <a:gd name="T75" fmla="*/ 219075 h 137"/>
              <a:gd name="T76" fmla="*/ 645500 w 114"/>
              <a:gd name="T77" fmla="*/ 171450 h 137"/>
              <a:gd name="T78" fmla="*/ 670649 w 114"/>
              <a:gd name="T79" fmla="*/ 142875 h 137"/>
              <a:gd name="T80" fmla="*/ 737714 w 114"/>
              <a:gd name="T81" fmla="*/ 104775 h 137"/>
              <a:gd name="T82" fmla="*/ 720948 w 114"/>
              <a:gd name="T83" fmla="*/ 104775 h 137"/>
              <a:gd name="T84" fmla="*/ 754480 w 114"/>
              <a:gd name="T85" fmla="*/ 85725 h 137"/>
              <a:gd name="T86" fmla="*/ 762863 w 114"/>
              <a:gd name="T87" fmla="*/ 76200 h 13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14"/>
              <a:gd name="T133" fmla="*/ 0 h 137"/>
              <a:gd name="T134" fmla="*/ 114 w 114"/>
              <a:gd name="T135" fmla="*/ 137 h 137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14" h="137">
                <a:moveTo>
                  <a:pt x="93" y="0"/>
                </a:moveTo>
                <a:cubicBezTo>
                  <a:pt x="91" y="0"/>
                  <a:pt x="96" y="10"/>
                  <a:pt x="98" y="12"/>
                </a:cubicBezTo>
                <a:lnTo>
                  <a:pt x="98" y="13"/>
                </a:lnTo>
                <a:lnTo>
                  <a:pt x="100" y="13"/>
                </a:lnTo>
                <a:lnTo>
                  <a:pt x="101" y="13"/>
                </a:lnTo>
                <a:cubicBezTo>
                  <a:pt x="101" y="14"/>
                  <a:pt x="101" y="15"/>
                  <a:pt x="101" y="15"/>
                </a:cubicBezTo>
                <a:lnTo>
                  <a:pt x="101" y="16"/>
                </a:lnTo>
                <a:lnTo>
                  <a:pt x="102" y="17"/>
                </a:lnTo>
                <a:lnTo>
                  <a:pt x="101" y="18"/>
                </a:lnTo>
                <a:lnTo>
                  <a:pt x="99" y="20"/>
                </a:lnTo>
                <a:lnTo>
                  <a:pt x="98" y="20"/>
                </a:lnTo>
                <a:lnTo>
                  <a:pt x="98" y="22"/>
                </a:lnTo>
                <a:lnTo>
                  <a:pt x="97" y="22"/>
                </a:lnTo>
                <a:cubicBezTo>
                  <a:pt x="96" y="23"/>
                  <a:pt x="97" y="26"/>
                  <a:pt x="96" y="28"/>
                </a:cubicBezTo>
                <a:cubicBezTo>
                  <a:pt x="95" y="30"/>
                  <a:pt x="97" y="35"/>
                  <a:pt x="97" y="37"/>
                </a:cubicBezTo>
                <a:cubicBezTo>
                  <a:pt x="98" y="37"/>
                  <a:pt x="99" y="41"/>
                  <a:pt x="99" y="42"/>
                </a:cubicBezTo>
                <a:lnTo>
                  <a:pt x="102" y="43"/>
                </a:lnTo>
                <a:cubicBezTo>
                  <a:pt x="105" y="48"/>
                  <a:pt x="106" y="58"/>
                  <a:pt x="104" y="62"/>
                </a:cubicBezTo>
                <a:cubicBezTo>
                  <a:pt x="103" y="65"/>
                  <a:pt x="101" y="68"/>
                  <a:pt x="103" y="71"/>
                </a:cubicBezTo>
                <a:cubicBezTo>
                  <a:pt x="105" y="72"/>
                  <a:pt x="105" y="76"/>
                  <a:pt x="105" y="75"/>
                </a:cubicBezTo>
                <a:cubicBezTo>
                  <a:pt x="107" y="77"/>
                  <a:pt x="105" y="81"/>
                  <a:pt x="105" y="84"/>
                </a:cubicBezTo>
                <a:cubicBezTo>
                  <a:pt x="107" y="84"/>
                  <a:pt x="110" y="89"/>
                  <a:pt x="110" y="89"/>
                </a:cubicBezTo>
                <a:lnTo>
                  <a:pt x="110" y="90"/>
                </a:lnTo>
                <a:lnTo>
                  <a:pt x="111" y="90"/>
                </a:lnTo>
                <a:cubicBezTo>
                  <a:pt x="111" y="90"/>
                  <a:pt x="113" y="91"/>
                  <a:pt x="113" y="92"/>
                </a:cubicBezTo>
                <a:cubicBezTo>
                  <a:pt x="114" y="92"/>
                  <a:pt x="112" y="92"/>
                  <a:pt x="113" y="93"/>
                </a:cubicBezTo>
                <a:lnTo>
                  <a:pt x="112" y="93"/>
                </a:lnTo>
                <a:lnTo>
                  <a:pt x="114" y="92"/>
                </a:lnTo>
                <a:cubicBezTo>
                  <a:pt x="113" y="92"/>
                  <a:pt x="113" y="93"/>
                  <a:pt x="112" y="93"/>
                </a:cubicBezTo>
                <a:cubicBezTo>
                  <a:pt x="110" y="93"/>
                  <a:pt x="109" y="94"/>
                  <a:pt x="108" y="95"/>
                </a:cubicBezTo>
                <a:cubicBezTo>
                  <a:pt x="108" y="95"/>
                  <a:pt x="107" y="95"/>
                  <a:pt x="107" y="96"/>
                </a:cubicBezTo>
                <a:cubicBezTo>
                  <a:pt x="106" y="96"/>
                  <a:pt x="105" y="97"/>
                  <a:pt x="104" y="97"/>
                </a:cubicBezTo>
                <a:cubicBezTo>
                  <a:pt x="104" y="99"/>
                  <a:pt x="104" y="98"/>
                  <a:pt x="104" y="99"/>
                </a:cubicBezTo>
                <a:lnTo>
                  <a:pt x="103" y="99"/>
                </a:lnTo>
                <a:cubicBezTo>
                  <a:pt x="103" y="99"/>
                  <a:pt x="102" y="99"/>
                  <a:pt x="102" y="100"/>
                </a:cubicBezTo>
                <a:cubicBezTo>
                  <a:pt x="102" y="100"/>
                  <a:pt x="101" y="100"/>
                  <a:pt x="101" y="100"/>
                </a:cubicBezTo>
                <a:lnTo>
                  <a:pt x="100" y="101"/>
                </a:lnTo>
                <a:lnTo>
                  <a:pt x="100" y="102"/>
                </a:lnTo>
                <a:cubicBezTo>
                  <a:pt x="99" y="102"/>
                  <a:pt x="98" y="102"/>
                  <a:pt x="98" y="102"/>
                </a:cubicBezTo>
                <a:cubicBezTo>
                  <a:pt x="98" y="103"/>
                  <a:pt x="98" y="102"/>
                  <a:pt x="98" y="103"/>
                </a:cubicBezTo>
                <a:cubicBezTo>
                  <a:pt x="97" y="103"/>
                  <a:pt x="96" y="103"/>
                  <a:pt x="96" y="104"/>
                </a:cubicBezTo>
                <a:cubicBezTo>
                  <a:pt x="94" y="104"/>
                  <a:pt x="91" y="107"/>
                  <a:pt x="89" y="107"/>
                </a:cubicBezTo>
                <a:cubicBezTo>
                  <a:pt x="89" y="107"/>
                  <a:pt x="88" y="107"/>
                  <a:pt x="88" y="107"/>
                </a:cubicBezTo>
                <a:cubicBezTo>
                  <a:pt x="88" y="107"/>
                  <a:pt x="87" y="109"/>
                  <a:pt x="87" y="109"/>
                </a:cubicBezTo>
                <a:lnTo>
                  <a:pt x="62" y="109"/>
                </a:lnTo>
                <a:cubicBezTo>
                  <a:pt x="62" y="110"/>
                  <a:pt x="59" y="111"/>
                  <a:pt x="59" y="111"/>
                </a:cubicBezTo>
                <a:cubicBezTo>
                  <a:pt x="59" y="112"/>
                  <a:pt x="58" y="112"/>
                  <a:pt x="58" y="112"/>
                </a:cubicBezTo>
                <a:lnTo>
                  <a:pt x="54" y="115"/>
                </a:lnTo>
                <a:lnTo>
                  <a:pt x="54" y="116"/>
                </a:lnTo>
                <a:cubicBezTo>
                  <a:pt x="53" y="116"/>
                  <a:pt x="52" y="118"/>
                  <a:pt x="52" y="118"/>
                </a:cubicBezTo>
                <a:cubicBezTo>
                  <a:pt x="51" y="118"/>
                  <a:pt x="52" y="118"/>
                  <a:pt x="51" y="118"/>
                </a:cubicBezTo>
                <a:cubicBezTo>
                  <a:pt x="51" y="123"/>
                  <a:pt x="47" y="132"/>
                  <a:pt x="47" y="137"/>
                </a:cubicBezTo>
                <a:cubicBezTo>
                  <a:pt x="45" y="137"/>
                  <a:pt x="42" y="136"/>
                  <a:pt x="42" y="134"/>
                </a:cubicBezTo>
                <a:lnTo>
                  <a:pt x="40" y="134"/>
                </a:lnTo>
                <a:lnTo>
                  <a:pt x="37" y="132"/>
                </a:lnTo>
                <a:cubicBezTo>
                  <a:pt x="33" y="132"/>
                  <a:pt x="25" y="131"/>
                  <a:pt x="22" y="133"/>
                </a:cubicBezTo>
                <a:cubicBezTo>
                  <a:pt x="22" y="132"/>
                  <a:pt x="21" y="132"/>
                  <a:pt x="21" y="131"/>
                </a:cubicBezTo>
                <a:cubicBezTo>
                  <a:pt x="18" y="130"/>
                  <a:pt x="14" y="123"/>
                  <a:pt x="12" y="123"/>
                </a:cubicBezTo>
                <a:cubicBezTo>
                  <a:pt x="12" y="122"/>
                  <a:pt x="12" y="121"/>
                  <a:pt x="12" y="119"/>
                </a:cubicBezTo>
                <a:lnTo>
                  <a:pt x="13" y="118"/>
                </a:lnTo>
                <a:cubicBezTo>
                  <a:pt x="13" y="115"/>
                  <a:pt x="14" y="109"/>
                  <a:pt x="15" y="107"/>
                </a:cubicBezTo>
                <a:lnTo>
                  <a:pt x="16" y="107"/>
                </a:lnTo>
                <a:cubicBezTo>
                  <a:pt x="16" y="107"/>
                  <a:pt x="16" y="105"/>
                  <a:pt x="16" y="105"/>
                </a:cubicBezTo>
                <a:lnTo>
                  <a:pt x="16" y="104"/>
                </a:lnTo>
                <a:lnTo>
                  <a:pt x="17" y="104"/>
                </a:lnTo>
                <a:lnTo>
                  <a:pt x="16" y="100"/>
                </a:lnTo>
                <a:cubicBezTo>
                  <a:pt x="15" y="99"/>
                  <a:pt x="16" y="96"/>
                  <a:pt x="14" y="95"/>
                </a:cubicBezTo>
                <a:cubicBezTo>
                  <a:pt x="14" y="95"/>
                  <a:pt x="13" y="94"/>
                  <a:pt x="13" y="93"/>
                </a:cubicBezTo>
                <a:cubicBezTo>
                  <a:pt x="12" y="93"/>
                  <a:pt x="11" y="91"/>
                  <a:pt x="11" y="90"/>
                </a:cubicBezTo>
                <a:cubicBezTo>
                  <a:pt x="10" y="90"/>
                  <a:pt x="10" y="88"/>
                  <a:pt x="9" y="88"/>
                </a:cubicBezTo>
                <a:cubicBezTo>
                  <a:pt x="9" y="87"/>
                  <a:pt x="8" y="81"/>
                  <a:pt x="7" y="81"/>
                </a:cubicBezTo>
                <a:lnTo>
                  <a:pt x="7" y="80"/>
                </a:lnTo>
                <a:lnTo>
                  <a:pt x="7" y="79"/>
                </a:lnTo>
                <a:cubicBezTo>
                  <a:pt x="6" y="79"/>
                  <a:pt x="6" y="78"/>
                  <a:pt x="6" y="78"/>
                </a:cubicBezTo>
                <a:lnTo>
                  <a:pt x="5" y="78"/>
                </a:lnTo>
                <a:cubicBezTo>
                  <a:pt x="5" y="78"/>
                  <a:pt x="1" y="76"/>
                  <a:pt x="1" y="76"/>
                </a:cubicBezTo>
                <a:cubicBezTo>
                  <a:pt x="1" y="74"/>
                  <a:pt x="0" y="73"/>
                  <a:pt x="0" y="71"/>
                </a:cubicBezTo>
                <a:cubicBezTo>
                  <a:pt x="3" y="70"/>
                  <a:pt x="6" y="69"/>
                  <a:pt x="9" y="69"/>
                </a:cubicBezTo>
                <a:cubicBezTo>
                  <a:pt x="10" y="68"/>
                  <a:pt x="13" y="64"/>
                  <a:pt x="13" y="62"/>
                </a:cubicBezTo>
                <a:lnTo>
                  <a:pt x="15" y="61"/>
                </a:lnTo>
                <a:cubicBezTo>
                  <a:pt x="15" y="61"/>
                  <a:pt x="16" y="60"/>
                  <a:pt x="17" y="60"/>
                </a:cubicBezTo>
                <a:lnTo>
                  <a:pt x="17" y="59"/>
                </a:lnTo>
                <a:cubicBezTo>
                  <a:pt x="18" y="59"/>
                  <a:pt x="18" y="56"/>
                  <a:pt x="19" y="56"/>
                </a:cubicBezTo>
                <a:cubicBezTo>
                  <a:pt x="19" y="53"/>
                  <a:pt x="20" y="48"/>
                  <a:pt x="20" y="45"/>
                </a:cubicBezTo>
                <a:cubicBezTo>
                  <a:pt x="21" y="45"/>
                  <a:pt x="22" y="45"/>
                  <a:pt x="23" y="44"/>
                </a:cubicBezTo>
                <a:lnTo>
                  <a:pt x="23" y="43"/>
                </a:lnTo>
                <a:cubicBezTo>
                  <a:pt x="26" y="39"/>
                  <a:pt x="31" y="39"/>
                  <a:pt x="35" y="39"/>
                </a:cubicBezTo>
                <a:cubicBezTo>
                  <a:pt x="35" y="38"/>
                  <a:pt x="38" y="37"/>
                  <a:pt x="38" y="36"/>
                </a:cubicBezTo>
                <a:cubicBezTo>
                  <a:pt x="39" y="36"/>
                  <a:pt x="40" y="35"/>
                  <a:pt x="41" y="35"/>
                </a:cubicBezTo>
                <a:lnTo>
                  <a:pt x="41" y="34"/>
                </a:lnTo>
                <a:cubicBezTo>
                  <a:pt x="43" y="34"/>
                  <a:pt x="40" y="22"/>
                  <a:pt x="40" y="21"/>
                </a:cubicBezTo>
                <a:cubicBezTo>
                  <a:pt x="40" y="20"/>
                  <a:pt x="41" y="20"/>
                  <a:pt x="41" y="20"/>
                </a:cubicBezTo>
                <a:cubicBezTo>
                  <a:pt x="42" y="20"/>
                  <a:pt x="42" y="18"/>
                  <a:pt x="42" y="18"/>
                </a:cubicBezTo>
                <a:lnTo>
                  <a:pt x="50" y="18"/>
                </a:lnTo>
                <a:cubicBezTo>
                  <a:pt x="50" y="19"/>
                  <a:pt x="50" y="19"/>
                  <a:pt x="50" y="20"/>
                </a:cubicBezTo>
                <a:cubicBezTo>
                  <a:pt x="54" y="21"/>
                  <a:pt x="64" y="22"/>
                  <a:pt x="67" y="24"/>
                </a:cubicBezTo>
                <a:cubicBezTo>
                  <a:pt x="67" y="25"/>
                  <a:pt x="67" y="25"/>
                  <a:pt x="67" y="27"/>
                </a:cubicBezTo>
                <a:cubicBezTo>
                  <a:pt x="68" y="27"/>
                  <a:pt x="70" y="27"/>
                  <a:pt x="71" y="27"/>
                </a:cubicBezTo>
                <a:cubicBezTo>
                  <a:pt x="71" y="26"/>
                  <a:pt x="72" y="23"/>
                  <a:pt x="73" y="23"/>
                </a:cubicBezTo>
                <a:lnTo>
                  <a:pt x="73" y="22"/>
                </a:lnTo>
                <a:cubicBezTo>
                  <a:pt x="73" y="22"/>
                  <a:pt x="75" y="20"/>
                  <a:pt x="76" y="20"/>
                </a:cubicBezTo>
                <a:cubicBezTo>
                  <a:pt x="76" y="20"/>
                  <a:pt x="77" y="18"/>
                  <a:pt x="77" y="18"/>
                </a:cubicBezTo>
                <a:lnTo>
                  <a:pt x="78" y="18"/>
                </a:lnTo>
                <a:cubicBezTo>
                  <a:pt x="78" y="17"/>
                  <a:pt x="80" y="16"/>
                  <a:pt x="80" y="15"/>
                </a:cubicBezTo>
                <a:cubicBezTo>
                  <a:pt x="81" y="15"/>
                  <a:pt x="84" y="13"/>
                  <a:pt x="84" y="12"/>
                </a:cubicBezTo>
                <a:lnTo>
                  <a:pt x="85" y="12"/>
                </a:lnTo>
                <a:cubicBezTo>
                  <a:pt x="85" y="11"/>
                  <a:pt x="86" y="12"/>
                  <a:pt x="88" y="11"/>
                </a:cubicBezTo>
                <a:cubicBezTo>
                  <a:pt x="87" y="11"/>
                  <a:pt x="89" y="10"/>
                  <a:pt x="89" y="11"/>
                </a:cubicBezTo>
                <a:lnTo>
                  <a:pt x="88" y="11"/>
                </a:lnTo>
                <a:cubicBezTo>
                  <a:pt x="88" y="11"/>
                  <a:pt x="86" y="10"/>
                  <a:pt x="86" y="11"/>
                </a:cubicBezTo>
                <a:cubicBezTo>
                  <a:pt x="86" y="11"/>
                  <a:pt x="83" y="11"/>
                  <a:pt x="85" y="11"/>
                </a:cubicBezTo>
                <a:cubicBezTo>
                  <a:pt x="85" y="10"/>
                  <a:pt x="89" y="9"/>
                  <a:pt x="90" y="9"/>
                </a:cubicBezTo>
                <a:lnTo>
                  <a:pt x="90" y="8"/>
                </a:lnTo>
                <a:lnTo>
                  <a:pt x="91" y="8"/>
                </a:lnTo>
                <a:cubicBezTo>
                  <a:pt x="91" y="8"/>
                  <a:pt x="91" y="0"/>
                  <a:pt x="91" y="0"/>
                </a:cubicBez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8" name="Freeform 22"/>
          <p:cNvSpPr>
            <a:spLocks/>
          </p:cNvSpPr>
          <p:nvPr/>
        </p:nvSpPr>
        <p:spPr bwMode="auto">
          <a:xfrm>
            <a:off x="4573588" y="2078038"/>
            <a:ext cx="752475" cy="1047750"/>
          </a:xfrm>
          <a:custGeom>
            <a:avLst/>
            <a:gdLst>
              <a:gd name="T0" fmla="*/ 727393 w 90"/>
              <a:gd name="T1" fmla="*/ 390525 h 110"/>
              <a:gd name="T2" fmla="*/ 610341 w 90"/>
              <a:gd name="T3" fmla="*/ 409575 h 110"/>
              <a:gd name="T4" fmla="*/ 551815 w 90"/>
              <a:gd name="T5" fmla="*/ 447675 h 110"/>
              <a:gd name="T6" fmla="*/ 518372 w 90"/>
              <a:gd name="T7" fmla="*/ 466725 h 110"/>
              <a:gd name="T8" fmla="*/ 493289 w 90"/>
              <a:gd name="T9" fmla="*/ 514350 h 110"/>
              <a:gd name="T10" fmla="*/ 493289 w 90"/>
              <a:gd name="T11" fmla="*/ 704850 h 110"/>
              <a:gd name="T12" fmla="*/ 426402 w 90"/>
              <a:gd name="T13" fmla="*/ 733425 h 110"/>
              <a:gd name="T14" fmla="*/ 409681 w 90"/>
              <a:gd name="T15" fmla="*/ 752475 h 110"/>
              <a:gd name="T16" fmla="*/ 501650 w 90"/>
              <a:gd name="T17" fmla="*/ 771525 h 110"/>
              <a:gd name="T18" fmla="*/ 576898 w 90"/>
              <a:gd name="T19" fmla="*/ 704850 h 110"/>
              <a:gd name="T20" fmla="*/ 585258 w 90"/>
              <a:gd name="T21" fmla="*/ 733425 h 110"/>
              <a:gd name="T22" fmla="*/ 576898 w 90"/>
              <a:gd name="T23" fmla="*/ 742950 h 110"/>
              <a:gd name="T24" fmla="*/ 510011 w 90"/>
              <a:gd name="T25" fmla="*/ 800100 h 110"/>
              <a:gd name="T26" fmla="*/ 401320 w 90"/>
              <a:gd name="T27" fmla="*/ 866775 h 110"/>
              <a:gd name="T28" fmla="*/ 342794 w 90"/>
              <a:gd name="T29" fmla="*/ 895350 h 110"/>
              <a:gd name="T30" fmla="*/ 317712 w 90"/>
              <a:gd name="T31" fmla="*/ 914400 h 110"/>
              <a:gd name="T32" fmla="*/ 275908 w 90"/>
              <a:gd name="T33" fmla="*/ 971550 h 110"/>
              <a:gd name="T34" fmla="*/ 200660 w 90"/>
              <a:gd name="T35" fmla="*/ 1028700 h 110"/>
              <a:gd name="T36" fmla="*/ 183938 w 90"/>
              <a:gd name="T37" fmla="*/ 1038225 h 110"/>
              <a:gd name="T38" fmla="*/ 100330 w 90"/>
              <a:gd name="T39" fmla="*/ 1009650 h 110"/>
              <a:gd name="T40" fmla="*/ 83608 w 90"/>
              <a:gd name="T41" fmla="*/ 971550 h 110"/>
              <a:gd name="T42" fmla="*/ 66887 w 90"/>
              <a:gd name="T43" fmla="*/ 828675 h 110"/>
              <a:gd name="T44" fmla="*/ 66887 w 90"/>
              <a:gd name="T45" fmla="*/ 723900 h 110"/>
              <a:gd name="T46" fmla="*/ 66887 w 90"/>
              <a:gd name="T47" fmla="*/ 676275 h 110"/>
              <a:gd name="T48" fmla="*/ 41804 w 90"/>
              <a:gd name="T49" fmla="*/ 542925 h 110"/>
              <a:gd name="T50" fmla="*/ 41804 w 90"/>
              <a:gd name="T51" fmla="*/ 352425 h 110"/>
              <a:gd name="T52" fmla="*/ 83608 w 90"/>
              <a:gd name="T53" fmla="*/ 257175 h 110"/>
              <a:gd name="T54" fmla="*/ 91969 w 90"/>
              <a:gd name="T55" fmla="*/ 238125 h 110"/>
              <a:gd name="T56" fmla="*/ 100330 w 90"/>
              <a:gd name="T57" fmla="*/ 228600 h 110"/>
              <a:gd name="T58" fmla="*/ 133773 w 90"/>
              <a:gd name="T59" fmla="*/ 180975 h 110"/>
              <a:gd name="T60" fmla="*/ 150495 w 90"/>
              <a:gd name="T61" fmla="*/ 200025 h 110"/>
              <a:gd name="T62" fmla="*/ 167217 w 90"/>
              <a:gd name="T63" fmla="*/ 209550 h 110"/>
              <a:gd name="T64" fmla="*/ 200660 w 90"/>
              <a:gd name="T65" fmla="*/ 152400 h 110"/>
              <a:gd name="T66" fmla="*/ 275908 w 90"/>
              <a:gd name="T67" fmla="*/ 209550 h 110"/>
              <a:gd name="T68" fmla="*/ 284268 w 90"/>
              <a:gd name="T69" fmla="*/ 209550 h 110"/>
              <a:gd name="T70" fmla="*/ 259186 w 90"/>
              <a:gd name="T71" fmla="*/ 152400 h 110"/>
              <a:gd name="T72" fmla="*/ 284268 w 90"/>
              <a:gd name="T73" fmla="*/ 133350 h 110"/>
              <a:gd name="T74" fmla="*/ 275908 w 90"/>
              <a:gd name="T75" fmla="*/ 95250 h 110"/>
              <a:gd name="T76" fmla="*/ 300990 w 90"/>
              <a:gd name="T77" fmla="*/ 133350 h 110"/>
              <a:gd name="T78" fmla="*/ 309351 w 90"/>
              <a:gd name="T79" fmla="*/ 104775 h 110"/>
              <a:gd name="T80" fmla="*/ 292629 w 90"/>
              <a:gd name="T81" fmla="*/ 95250 h 110"/>
              <a:gd name="T82" fmla="*/ 292629 w 90"/>
              <a:gd name="T83" fmla="*/ 38100 h 110"/>
              <a:gd name="T84" fmla="*/ 317712 w 90"/>
              <a:gd name="T85" fmla="*/ 19050 h 110"/>
              <a:gd name="T86" fmla="*/ 342794 w 90"/>
              <a:gd name="T87" fmla="*/ 38100 h 110"/>
              <a:gd name="T88" fmla="*/ 359516 w 90"/>
              <a:gd name="T89" fmla="*/ 9525 h 110"/>
              <a:gd name="T90" fmla="*/ 443124 w 90"/>
              <a:gd name="T91" fmla="*/ 114300 h 110"/>
              <a:gd name="T92" fmla="*/ 401320 w 90"/>
              <a:gd name="T93" fmla="*/ 152400 h 110"/>
              <a:gd name="T94" fmla="*/ 367877 w 90"/>
              <a:gd name="T95" fmla="*/ 171450 h 110"/>
              <a:gd name="T96" fmla="*/ 459846 w 90"/>
              <a:gd name="T97" fmla="*/ 114300 h 110"/>
              <a:gd name="T98" fmla="*/ 468207 w 90"/>
              <a:gd name="T99" fmla="*/ 104775 h 110"/>
              <a:gd name="T100" fmla="*/ 493289 w 90"/>
              <a:gd name="T101" fmla="*/ 95250 h 110"/>
              <a:gd name="T102" fmla="*/ 576898 w 90"/>
              <a:gd name="T103" fmla="*/ 95250 h 110"/>
              <a:gd name="T104" fmla="*/ 585258 w 90"/>
              <a:gd name="T105" fmla="*/ 95250 h 110"/>
              <a:gd name="T106" fmla="*/ 601980 w 90"/>
              <a:gd name="T107" fmla="*/ 133350 h 110"/>
              <a:gd name="T108" fmla="*/ 610341 w 90"/>
              <a:gd name="T109" fmla="*/ 152400 h 110"/>
              <a:gd name="T110" fmla="*/ 635423 w 90"/>
              <a:gd name="T111" fmla="*/ 190500 h 110"/>
              <a:gd name="T112" fmla="*/ 693949 w 90"/>
              <a:gd name="T113" fmla="*/ 238125 h 110"/>
              <a:gd name="T114" fmla="*/ 727393 w 90"/>
              <a:gd name="T115" fmla="*/ 304800 h 110"/>
              <a:gd name="T116" fmla="*/ 744114 w 90"/>
              <a:gd name="T117" fmla="*/ 342900 h 11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90"/>
              <a:gd name="T178" fmla="*/ 0 h 110"/>
              <a:gd name="T179" fmla="*/ 90 w 90"/>
              <a:gd name="T180" fmla="*/ 110 h 11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90" h="110">
                <a:moveTo>
                  <a:pt x="90" y="39"/>
                </a:moveTo>
                <a:cubicBezTo>
                  <a:pt x="89" y="40"/>
                  <a:pt x="88" y="41"/>
                  <a:pt x="87" y="41"/>
                </a:cubicBezTo>
                <a:lnTo>
                  <a:pt x="86" y="42"/>
                </a:lnTo>
                <a:lnTo>
                  <a:pt x="86" y="43"/>
                </a:lnTo>
                <a:cubicBezTo>
                  <a:pt x="84" y="44"/>
                  <a:pt x="76" y="43"/>
                  <a:pt x="73" y="43"/>
                </a:cubicBezTo>
                <a:lnTo>
                  <a:pt x="73" y="46"/>
                </a:lnTo>
                <a:cubicBezTo>
                  <a:pt x="72" y="46"/>
                  <a:pt x="67" y="46"/>
                  <a:pt x="66" y="47"/>
                </a:cubicBezTo>
                <a:cubicBezTo>
                  <a:pt x="65" y="47"/>
                  <a:pt x="63" y="49"/>
                  <a:pt x="62" y="49"/>
                </a:cubicBezTo>
                <a:cubicBezTo>
                  <a:pt x="62" y="50"/>
                  <a:pt x="61" y="51"/>
                  <a:pt x="61" y="51"/>
                </a:cubicBezTo>
                <a:lnTo>
                  <a:pt x="61" y="53"/>
                </a:lnTo>
                <a:cubicBezTo>
                  <a:pt x="60" y="53"/>
                  <a:pt x="60" y="54"/>
                  <a:pt x="59" y="54"/>
                </a:cubicBezTo>
                <a:cubicBezTo>
                  <a:pt x="59" y="55"/>
                  <a:pt x="59" y="59"/>
                  <a:pt x="59" y="60"/>
                </a:cubicBezTo>
                <a:cubicBezTo>
                  <a:pt x="62" y="65"/>
                  <a:pt x="59" y="70"/>
                  <a:pt x="59" y="74"/>
                </a:cubicBezTo>
                <a:cubicBezTo>
                  <a:pt x="59" y="74"/>
                  <a:pt x="57" y="76"/>
                  <a:pt x="57" y="76"/>
                </a:cubicBezTo>
                <a:cubicBezTo>
                  <a:pt x="56" y="76"/>
                  <a:pt x="54" y="75"/>
                  <a:pt x="53" y="75"/>
                </a:cubicBezTo>
                <a:cubicBezTo>
                  <a:pt x="53" y="76"/>
                  <a:pt x="51" y="76"/>
                  <a:pt x="51" y="77"/>
                </a:cubicBezTo>
                <a:lnTo>
                  <a:pt x="51" y="78"/>
                </a:lnTo>
                <a:cubicBezTo>
                  <a:pt x="50" y="78"/>
                  <a:pt x="49" y="78"/>
                  <a:pt x="49" y="79"/>
                </a:cubicBezTo>
                <a:lnTo>
                  <a:pt x="49" y="80"/>
                </a:lnTo>
                <a:cubicBezTo>
                  <a:pt x="49" y="80"/>
                  <a:pt x="55" y="80"/>
                  <a:pt x="55" y="81"/>
                </a:cubicBezTo>
                <a:lnTo>
                  <a:pt x="60" y="81"/>
                </a:lnTo>
                <a:cubicBezTo>
                  <a:pt x="60" y="80"/>
                  <a:pt x="63" y="78"/>
                  <a:pt x="64" y="78"/>
                </a:cubicBezTo>
                <a:cubicBezTo>
                  <a:pt x="64" y="78"/>
                  <a:pt x="65" y="77"/>
                  <a:pt x="65" y="77"/>
                </a:cubicBezTo>
                <a:cubicBezTo>
                  <a:pt x="66" y="77"/>
                  <a:pt x="68" y="74"/>
                  <a:pt x="69" y="74"/>
                </a:cubicBezTo>
                <a:lnTo>
                  <a:pt x="69" y="75"/>
                </a:lnTo>
                <a:lnTo>
                  <a:pt x="70" y="75"/>
                </a:lnTo>
                <a:lnTo>
                  <a:pt x="70" y="77"/>
                </a:lnTo>
                <a:cubicBezTo>
                  <a:pt x="69" y="77"/>
                  <a:pt x="70" y="77"/>
                  <a:pt x="69" y="77"/>
                </a:cubicBezTo>
                <a:lnTo>
                  <a:pt x="69" y="78"/>
                </a:lnTo>
                <a:cubicBezTo>
                  <a:pt x="68" y="78"/>
                  <a:pt x="62" y="83"/>
                  <a:pt x="62" y="84"/>
                </a:cubicBezTo>
                <a:cubicBezTo>
                  <a:pt x="62" y="84"/>
                  <a:pt x="61" y="84"/>
                  <a:pt x="61" y="84"/>
                </a:cubicBezTo>
                <a:cubicBezTo>
                  <a:pt x="61" y="86"/>
                  <a:pt x="58" y="87"/>
                  <a:pt x="58" y="88"/>
                </a:cubicBezTo>
                <a:cubicBezTo>
                  <a:pt x="57" y="88"/>
                  <a:pt x="49" y="90"/>
                  <a:pt x="49" y="91"/>
                </a:cubicBezTo>
                <a:lnTo>
                  <a:pt x="48" y="91"/>
                </a:lnTo>
                <a:cubicBezTo>
                  <a:pt x="48" y="92"/>
                  <a:pt x="43" y="93"/>
                  <a:pt x="42" y="93"/>
                </a:cubicBezTo>
                <a:lnTo>
                  <a:pt x="42" y="94"/>
                </a:lnTo>
                <a:lnTo>
                  <a:pt x="41" y="94"/>
                </a:lnTo>
                <a:cubicBezTo>
                  <a:pt x="41" y="94"/>
                  <a:pt x="39" y="96"/>
                  <a:pt x="39" y="96"/>
                </a:cubicBezTo>
                <a:lnTo>
                  <a:pt x="38" y="96"/>
                </a:lnTo>
                <a:cubicBezTo>
                  <a:pt x="37" y="97"/>
                  <a:pt x="34" y="99"/>
                  <a:pt x="34" y="100"/>
                </a:cubicBezTo>
                <a:cubicBezTo>
                  <a:pt x="34" y="100"/>
                  <a:pt x="33" y="101"/>
                  <a:pt x="33" y="101"/>
                </a:cubicBezTo>
                <a:lnTo>
                  <a:pt x="33" y="102"/>
                </a:lnTo>
                <a:cubicBezTo>
                  <a:pt x="32" y="102"/>
                  <a:pt x="26" y="106"/>
                  <a:pt x="26" y="107"/>
                </a:cubicBezTo>
                <a:lnTo>
                  <a:pt x="25" y="107"/>
                </a:lnTo>
                <a:cubicBezTo>
                  <a:pt x="25" y="107"/>
                  <a:pt x="24" y="107"/>
                  <a:pt x="24" y="108"/>
                </a:cubicBezTo>
                <a:lnTo>
                  <a:pt x="23" y="108"/>
                </a:lnTo>
                <a:lnTo>
                  <a:pt x="22" y="109"/>
                </a:lnTo>
                <a:cubicBezTo>
                  <a:pt x="22" y="109"/>
                  <a:pt x="21" y="110"/>
                  <a:pt x="21" y="110"/>
                </a:cubicBezTo>
                <a:cubicBezTo>
                  <a:pt x="18" y="110"/>
                  <a:pt x="12" y="110"/>
                  <a:pt x="12" y="106"/>
                </a:cubicBezTo>
                <a:cubicBezTo>
                  <a:pt x="12" y="106"/>
                  <a:pt x="11" y="104"/>
                  <a:pt x="11" y="103"/>
                </a:cubicBezTo>
                <a:lnTo>
                  <a:pt x="10" y="102"/>
                </a:lnTo>
                <a:cubicBezTo>
                  <a:pt x="6" y="97"/>
                  <a:pt x="10" y="92"/>
                  <a:pt x="8" y="87"/>
                </a:cubicBezTo>
                <a:cubicBezTo>
                  <a:pt x="8" y="86"/>
                  <a:pt x="8" y="85"/>
                  <a:pt x="8" y="85"/>
                </a:cubicBezTo>
                <a:lnTo>
                  <a:pt x="7" y="85"/>
                </a:lnTo>
                <a:cubicBezTo>
                  <a:pt x="6" y="83"/>
                  <a:pt x="8" y="78"/>
                  <a:pt x="8" y="76"/>
                </a:cubicBezTo>
                <a:cubicBezTo>
                  <a:pt x="8" y="76"/>
                  <a:pt x="8" y="75"/>
                  <a:pt x="8" y="75"/>
                </a:cubicBezTo>
                <a:lnTo>
                  <a:pt x="9" y="74"/>
                </a:lnTo>
                <a:cubicBezTo>
                  <a:pt x="9" y="73"/>
                  <a:pt x="8" y="72"/>
                  <a:pt x="8" y="71"/>
                </a:cubicBezTo>
                <a:cubicBezTo>
                  <a:pt x="8" y="71"/>
                  <a:pt x="7" y="68"/>
                  <a:pt x="7" y="67"/>
                </a:cubicBezTo>
                <a:lnTo>
                  <a:pt x="9" y="65"/>
                </a:lnTo>
                <a:cubicBezTo>
                  <a:pt x="6" y="65"/>
                  <a:pt x="5" y="60"/>
                  <a:pt x="5" y="57"/>
                </a:cubicBezTo>
                <a:cubicBezTo>
                  <a:pt x="4" y="57"/>
                  <a:pt x="4" y="56"/>
                  <a:pt x="3" y="55"/>
                </a:cubicBezTo>
                <a:cubicBezTo>
                  <a:pt x="3" y="55"/>
                  <a:pt x="2" y="53"/>
                  <a:pt x="2" y="53"/>
                </a:cubicBezTo>
                <a:cubicBezTo>
                  <a:pt x="2" y="47"/>
                  <a:pt x="0" y="42"/>
                  <a:pt x="5" y="37"/>
                </a:cubicBezTo>
                <a:cubicBezTo>
                  <a:pt x="5" y="37"/>
                  <a:pt x="5" y="37"/>
                  <a:pt x="5" y="37"/>
                </a:cubicBezTo>
                <a:cubicBezTo>
                  <a:pt x="5" y="35"/>
                  <a:pt x="6" y="35"/>
                  <a:pt x="6" y="33"/>
                </a:cubicBezTo>
                <a:cubicBezTo>
                  <a:pt x="6" y="33"/>
                  <a:pt x="10" y="28"/>
                  <a:pt x="10" y="27"/>
                </a:cubicBezTo>
                <a:lnTo>
                  <a:pt x="10" y="26"/>
                </a:lnTo>
                <a:lnTo>
                  <a:pt x="11" y="25"/>
                </a:lnTo>
                <a:lnTo>
                  <a:pt x="12" y="24"/>
                </a:lnTo>
                <a:cubicBezTo>
                  <a:pt x="12" y="23"/>
                  <a:pt x="14" y="21"/>
                  <a:pt x="14" y="20"/>
                </a:cubicBezTo>
                <a:cubicBezTo>
                  <a:pt x="14" y="20"/>
                  <a:pt x="15" y="20"/>
                  <a:pt x="16" y="19"/>
                </a:cubicBezTo>
                <a:cubicBezTo>
                  <a:pt x="16" y="20"/>
                  <a:pt x="17" y="20"/>
                  <a:pt x="17" y="20"/>
                </a:cubicBezTo>
                <a:cubicBezTo>
                  <a:pt x="18" y="20"/>
                  <a:pt x="18" y="21"/>
                  <a:pt x="18" y="21"/>
                </a:cubicBezTo>
                <a:cubicBezTo>
                  <a:pt x="18" y="21"/>
                  <a:pt x="19" y="22"/>
                  <a:pt x="19" y="22"/>
                </a:cubicBezTo>
                <a:lnTo>
                  <a:pt x="20" y="22"/>
                </a:lnTo>
                <a:cubicBezTo>
                  <a:pt x="20" y="22"/>
                  <a:pt x="22" y="23"/>
                  <a:pt x="22" y="23"/>
                </a:cubicBezTo>
                <a:cubicBezTo>
                  <a:pt x="22" y="20"/>
                  <a:pt x="21" y="18"/>
                  <a:pt x="21" y="16"/>
                </a:cubicBezTo>
                <a:cubicBezTo>
                  <a:pt x="22" y="15"/>
                  <a:pt x="23" y="16"/>
                  <a:pt x="24" y="16"/>
                </a:cubicBezTo>
                <a:cubicBezTo>
                  <a:pt x="24" y="16"/>
                  <a:pt x="25" y="16"/>
                  <a:pt x="25" y="16"/>
                </a:cubicBezTo>
                <a:cubicBezTo>
                  <a:pt x="26" y="18"/>
                  <a:pt x="30" y="22"/>
                  <a:pt x="32" y="22"/>
                </a:cubicBezTo>
                <a:lnTo>
                  <a:pt x="33" y="22"/>
                </a:lnTo>
                <a:cubicBezTo>
                  <a:pt x="33" y="23"/>
                  <a:pt x="33" y="23"/>
                  <a:pt x="34" y="23"/>
                </a:cubicBezTo>
                <a:lnTo>
                  <a:pt x="34" y="22"/>
                </a:lnTo>
                <a:lnTo>
                  <a:pt x="33" y="22"/>
                </a:lnTo>
                <a:cubicBezTo>
                  <a:pt x="33" y="22"/>
                  <a:pt x="33" y="21"/>
                  <a:pt x="33" y="20"/>
                </a:cubicBezTo>
                <a:cubicBezTo>
                  <a:pt x="33" y="19"/>
                  <a:pt x="31" y="17"/>
                  <a:pt x="31" y="16"/>
                </a:cubicBezTo>
                <a:lnTo>
                  <a:pt x="32" y="13"/>
                </a:lnTo>
                <a:cubicBezTo>
                  <a:pt x="32" y="13"/>
                  <a:pt x="34" y="14"/>
                  <a:pt x="34" y="14"/>
                </a:cubicBezTo>
                <a:lnTo>
                  <a:pt x="34" y="15"/>
                </a:lnTo>
                <a:cubicBezTo>
                  <a:pt x="34" y="14"/>
                  <a:pt x="33" y="12"/>
                  <a:pt x="33" y="12"/>
                </a:cubicBezTo>
                <a:cubicBezTo>
                  <a:pt x="33" y="11"/>
                  <a:pt x="33" y="11"/>
                  <a:pt x="33" y="10"/>
                </a:cubicBezTo>
                <a:cubicBezTo>
                  <a:pt x="34" y="10"/>
                  <a:pt x="35" y="11"/>
                  <a:pt x="35" y="11"/>
                </a:cubicBezTo>
                <a:cubicBezTo>
                  <a:pt x="35" y="12"/>
                  <a:pt x="35" y="12"/>
                  <a:pt x="35" y="13"/>
                </a:cubicBezTo>
                <a:cubicBezTo>
                  <a:pt x="35" y="13"/>
                  <a:pt x="36" y="13"/>
                  <a:pt x="36" y="14"/>
                </a:cubicBezTo>
                <a:lnTo>
                  <a:pt x="40" y="14"/>
                </a:lnTo>
                <a:cubicBezTo>
                  <a:pt x="39" y="13"/>
                  <a:pt x="37" y="12"/>
                  <a:pt x="37" y="11"/>
                </a:cubicBezTo>
                <a:cubicBezTo>
                  <a:pt x="37" y="11"/>
                  <a:pt x="36" y="10"/>
                  <a:pt x="36" y="10"/>
                </a:cubicBezTo>
                <a:lnTo>
                  <a:pt x="35" y="10"/>
                </a:lnTo>
                <a:cubicBezTo>
                  <a:pt x="35" y="9"/>
                  <a:pt x="36" y="6"/>
                  <a:pt x="35" y="5"/>
                </a:cubicBezTo>
                <a:lnTo>
                  <a:pt x="35" y="4"/>
                </a:lnTo>
                <a:cubicBezTo>
                  <a:pt x="34" y="4"/>
                  <a:pt x="34" y="2"/>
                  <a:pt x="34" y="1"/>
                </a:cubicBezTo>
                <a:cubicBezTo>
                  <a:pt x="36" y="0"/>
                  <a:pt x="36" y="0"/>
                  <a:pt x="37" y="0"/>
                </a:cubicBezTo>
                <a:cubicBezTo>
                  <a:pt x="37" y="1"/>
                  <a:pt x="38" y="1"/>
                  <a:pt x="38" y="2"/>
                </a:cubicBezTo>
                <a:cubicBezTo>
                  <a:pt x="39" y="2"/>
                  <a:pt x="39" y="4"/>
                  <a:pt x="39" y="4"/>
                </a:cubicBezTo>
                <a:lnTo>
                  <a:pt x="41" y="4"/>
                </a:lnTo>
                <a:lnTo>
                  <a:pt x="41" y="3"/>
                </a:lnTo>
                <a:cubicBezTo>
                  <a:pt x="41" y="2"/>
                  <a:pt x="42" y="1"/>
                  <a:pt x="43" y="1"/>
                </a:cubicBezTo>
                <a:cubicBezTo>
                  <a:pt x="41" y="3"/>
                  <a:pt x="43" y="4"/>
                  <a:pt x="43" y="6"/>
                </a:cubicBezTo>
                <a:cubicBezTo>
                  <a:pt x="46" y="6"/>
                  <a:pt x="49" y="7"/>
                  <a:pt x="51" y="7"/>
                </a:cubicBezTo>
                <a:cubicBezTo>
                  <a:pt x="51" y="9"/>
                  <a:pt x="53" y="9"/>
                  <a:pt x="53" y="12"/>
                </a:cubicBezTo>
                <a:cubicBezTo>
                  <a:pt x="52" y="12"/>
                  <a:pt x="51" y="13"/>
                  <a:pt x="51" y="14"/>
                </a:cubicBezTo>
                <a:lnTo>
                  <a:pt x="50" y="14"/>
                </a:lnTo>
                <a:cubicBezTo>
                  <a:pt x="49" y="14"/>
                  <a:pt x="48" y="15"/>
                  <a:pt x="48" y="16"/>
                </a:cubicBezTo>
                <a:cubicBezTo>
                  <a:pt x="47" y="16"/>
                  <a:pt x="45" y="17"/>
                  <a:pt x="44" y="18"/>
                </a:cubicBezTo>
                <a:cubicBezTo>
                  <a:pt x="50" y="18"/>
                  <a:pt x="47" y="17"/>
                  <a:pt x="51" y="14"/>
                </a:cubicBezTo>
                <a:cubicBezTo>
                  <a:pt x="51" y="14"/>
                  <a:pt x="53" y="14"/>
                  <a:pt x="53" y="14"/>
                </a:cubicBezTo>
                <a:cubicBezTo>
                  <a:pt x="54" y="14"/>
                  <a:pt x="55" y="13"/>
                  <a:pt x="55" y="12"/>
                </a:cubicBezTo>
                <a:cubicBezTo>
                  <a:pt x="56" y="12"/>
                  <a:pt x="55" y="12"/>
                  <a:pt x="56" y="12"/>
                </a:cubicBezTo>
                <a:lnTo>
                  <a:pt x="56" y="11"/>
                </a:lnTo>
                <a:cubicBezTo>
                  <a:pt x="56" y="11"/>
                  <a:pt x="58" y="9"/>
                  <a:pt x="58" y="9"/>
                </a:cubicBezTo>
                <a:lnTo>
                  <a:pt x="59" y="9"/>
                </a:lnTo>
                <a:lnTo>
                  <a:pt x="59" y="10"/>
                </a:lnTo>
                <a:cubicBezTo>
                  <a:pt x="60" y="10"/>
                  <a:pt x="63" y="10"/>
                  <a:pt x="63" y="9"/>
                </a:cubicBezTo>
                <a:lnTo>
                  <a:pt x="69" y="9"/>
                </a:lnTo>
                <a:cubicBezTo>
                  <a:pt x="69" y="10"/>
                  <a:pt x="69" y="9"/>
                  <a:pt x="69" y="10"/>
                </a:cubicBezTo>
                <a:lnTo>
                  <a:pt x="70" y="10"/>
                </a:lnTo>
                <a:lnTo>
                  <a:pt x="71" y="11"/>
                </a:lnTo>
                <a:lnTo>
                  <a:pt x="71" y="12"/>
                </a:lnTo>
                <a:cubicBezTo>
                  <a:pt x="71" y="12"/>
                  <a:pt x="71" y="14"/>
                  <a:pt x="72" y="14"/>
                </a:cubicBezTo>
                <a:cubicBezTo>
                  <a:pt x="73" y="14"/>
                  <a:pt x="73" y="16"/>
                  <a:pt x="73" y="16"/>
                </a:cubicBezTo>
                <a:cubicBezTo>
                  <a:pt x="74" y="17"/>
                  <a:pt x="75" y="19"/>
                  <a:pt x="76" y="19"/>
                </a:cubicBezTo>
                <a:lnTo>
                  <a:pt x="76" y="20"/>
                </a:lnTo>
                <a:lnTo>
                  <a:pt x="77" y="20"/>
                </a:lnTo>
                <a:cubicBezTo>
                  <a:pt x="77" y="20"/>
                  <a:pt x="82" y="25"/>
                  <a:pt x="83" y="25"/>
                </a:cubicBezTo>
                <a:cubicBezTo>
                  <a:pt x="83" y="25"/>
                  <a:pt x="84" y="27"/>
                  <a:pt x="85" y="27"/>
                </a:cubicBezTo>
                <a:cubicBezTo>
                  <a:pt x="85" y="28"/>
                  <a:pt x="86" y="31"/>
                  <a:pt x="87" y="32"/>
                </a:cubicBezTo>
                <a:cubicBezTo>
                  <a:pt x="88" y="33"/>
                  <a:pt x="88" y="35"/>
                  <a:pt x="89" y="36"/>
                </a:cubicBezTo>
                <a:cubicBezTo>
                  <a:pt x="90" y="37"/>
                  <a:pt x="90" y="39"/>
                  <a:pt x="90" y="40"/>
                </a:cubicBezTo>
                <a:cubicBezTo>
                  <a:pt x="89" y="40"/>
                  <a:pt x="89" y="40"/>
                  <a:pt x="90" y="39"/>
                </a:cubicBez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69" name="Freeform 23"/>
          <p:cNvSpPr>
            <a:spLocks/>
          </p:cNvSpPr>
          <p:nvPr/>
        </p:nvSpPr>
        <p:spPr bwMode="auto">
          <a:xfrm>
            <a:off x="5159375" y="1630363"/>
            <a:ext cx="677863" cy="800100"/>
          </a:xfrm>
          <a:custGeom>
            <a:avLst/>
            <a:gdLst>
              <a:gd name="T0" fmla="*/ 636020 w 81"/>
              <a:gd name="T1" fmla="*/ 352425 h 84"/>
              <a:gd name="T2" fmla="*/ 636020 w 81"/>
              <a:gd name="T3" fmla="*/ 390525 h 84"/>
              <a:gd name="T4" fmla="*/ 619282 w 81"/>
              <a:gd name="T5" fmla="*/ 400050 h 84"/>
              <a:gd name="T6" fmla="*/ 610914 w 81"/>
              <a:gd name="T7" fmla="*/ 400050 h 84"/>
              <a:gd name="T8" fmla="*/ 594176 w 81"/>
              <a:gd name="T9" fmla="*/ 419100 h 84"/>
              <a:gd name="T10" fmla="*/ 552333 w 81"/>
              <a:gd name="T11" fmla="*/ 504825 h 84"/>
              <a:gd name="T12" fmla="*/ 577439 w 81"/>
              <a:gd name="T13" fmla="*/ 533400 h 84"/>
              <a:gd name="T14" fmla="*/ 585808 w 81"/>
              <a:gd name="T15" fmla="*/ 542925 h 84"/>
              <a:gd name="T16" fmla="*/ 610914 w 81"/>
              <a:gd name="T17" fmla="*/ 561975 h 84"/>
              <a:gd name="T18" fmla="*/ 644388 w 81"/>
              <a:gd name="T19" fmla="*/ 561975 h 84"/>
              <a:gd name="T20" fmla="*/ 669494 w 81"/>
              <a:gd name="T21" fmla="*/ 571500 h 84"/>
              <a:gd name="T22" fmla="*/ 677863 w 81"/>
              <a:gd name="T23" fmla="*/ 628650 h 84"/>
              <a:gd name="T24" fmla="*/ 661126 w 81"/>
              <a:gd name="T25" fmla="*/ 647700 h 84"/>
              <a:gd name="T26" fmla="*/ 644388 w 81"/>
              <a:gd name="T27" fmla="*/ 657225 h 84"/>
              <a:gd name="T28" fmla="*/ 627651 w 81"/>
              <a:gd name="T29" fmla="*/ 676275 h 84"/>
              <a:gd name="T30" fmla="*/ 376591 w 81"/>
              <a:gd name="T31" fmla="*/ 657225 h 84"/>
              <a:gd name="T32" fmla="*/ 301272 w 81"/>
              <a:gd name="T33" fmla="*/ 676275 h 84"/>
              <a:gd name="T34" fmla="*/ 209217 w 81"/>
              <a:gd name="T35" fmla="*/ 714375 h 84"/>
              <a:gd name="T36" fmla="*/ 175742 w 81"/>
              <a:gd name="T37" fmla="*/ 771525 h 84"/>
              <a:gd name="T38" fmla="*/ 159005 w 81"/>
              <a:gd name="T39" fmla="*/ 790575 h 84"/>
              <a:gd name="T40" fmla="*/ 125530 w 81"/>
              <a:gd name="T41" fmla="*/ 695325 h 84"/>
              <a:gd name="T42" fmla="*/ 100424 w 81"/>
              <a:gd name="T43" fmla="*/ 676275 h 84"/>
              <a:gd name="T44" fmla="*/ 92055 w 81"/>
              <a:gd name="T45" fmla="*/ 657225 h 84"/>
              <a:gd name="T46" fmla="*/ 58581 w 81"/>
              <a:gd name="T47" fmla="*/ 647700 h 84"/>
              <a:gd name="T48" fmla="*/ 33475 w 81"/>
              <a:gd name="T49" fmla="*/ 619125 h 84"/>
              <a:gd name="T50" fmla="*/ 33475 w 81"/>
              <a:gd name="T51" fmla="*/ 619125 h 84"/>
              <a:gd name="T52" fmla="*/ 16737 w 81"/>
              <a:gd name="T53" fmla="*/ 600075 h 84"/>
              <a:gd name="T54" fmla="*/ 33475 w 81"/>
              <a:gd name="T55" fmla="*/ 466725 h 84"/>
              <a:gd name="T56" fmla="*/ 41843 w 81"/>
              <a:gd name="T57" fmla="*/ 438150 h 84"/>
              <a:gd name="T58" fmla="*/ 83687 w 81"/>
              <a:gd name="T59" fmla="*/ 390525 h 84"/>
              <a:gd name="T60" fmla="*/ 167374 w 81"/>
              <a:gd name="T61" fmla="*/ 409575 h 84"/>
              <a:gd name="T62" fmla="*/ 167374 w 81"/>
              <a:gd name="T63" fmla="*/ 381000 h 84"/>
              <a:gd name="T64" fmla="*/ 150636 w 81"/>
              <a:gd name="T65" fmla="*/ 371475 h 84"/>
              <a:gd name="T66" fmla="*/ 133899 w 81"/>
              <a:gd name="T67" fmla="*/ 323850 h 84"/>
              <a:gd name="T68" fmla="*/ 142268 w 81"/>
              <a:gd name="T69" fmla="*/ 247650 h 84"/>
              <a:gd name="T70" fmla="*/ 150636 w 81"/>
              <a:gd name="T71" fmla="*/ 238125 h 84"/>
              <a:gd name="T72" fmla="*/ 184111 w 81"/>
              <a:gd name="T73" fmla="*/ 95250 h 84"/>
              <a:gd name="T74" fmla="*/ 192480 w 81"/>
              <a:gd name="T75" fmla="*/ 76200 h 84"/>
              <a:gd name="T76" fmla="*/ 200848 w 81"/>
              <a:gd name="T77" fmla="*/ 47625 h 84"/>
              <a:gd name="T78" fmla="*/ 209217 w 81"/>
              <a:gd name="T79" fmla="*/ 38100 h 84"/>
              <a:gd name="T80" fmla="*/ 225954 w 81"/>
              <a:gd name="T81" fmla="*/ 19050 h 84"/>
              <a:gd name="T82" fmla="*/ 326378 w 81"/>
              <a:gd name="T83" fmla="*/ 19050 h 84"/>
              <a:gd name="T84" fmla="*/ 343116 w 81"/>
              <a:gd name="T85" fmla="*/ 19050 h 84"/>
              <a:gd name="T86" fmla="*/ 359853 w 81"/>
              <a:gd name="T87" fmla="*/ 57150 h 84"/>
              <a:gd name="T88" fmla="*/ 368222 w 81"/>
              <a:gd name="T89" fmla="*/ 66675 h 84"/>
              <a:gd name="T90" fmla="*/ 334747 w 81"/>
              <a:gd name="T91" fmla="*/ 114300 h 84"/>
              <a:gd name="T92" fmla="*/ 351485 w 81"/>
              <a:gd name="T93" fmla="*/ 123825 h 84"/>
              <a:gd name="T94" fmla="*/ 359853 w 81"/>
              <a:gd name="T95" fmla="*/ 123825 h 84"/>
              <a:gd name="T96" fmla="*/ 393328 w 81"/>
              <a:gd name="T97" fmla="*/ 114300 h 84"/>
              <a:gd name="T98" fmla="*/ 460277 w 81"/>
              <a:gd name="T99" fmla="*/ 76200 h 84"/>
              <a:gd name="T100" fmla="*/ 485383 w 81"/>
              <a:gd name="T101" fmla="*/ 85725 h 84"/>
              <a:gd name="T102" fmla="*/ 510489 w 81"/>
              <a:gd name="T103" fmla="*/ 95250 h 84"/>
              <a:gd name="T104" fmla="*/ 527227 w 81"/>
              <a:gd name="T105" fmla="*/ 180975 h 84"/>
              <a:gd name="T106" fmla="*/ 543964 w 81"/>
              <a:gd name="T107" fmla="*/ 190500 h 84"/>
              <a:gd name="T108" fmla="*/ 518858 w 81"/>
              <a:gd name="T109" fmla="*/ 228600 h 84"/>
              <a:gd name="T110" fmla="*/ 485383 w 81"/>
              <a:gd name="T111" fmla="*/ 247650 h 84"/>
              <a:gd name="T112" fmla="*/ 485383 w 81"/>
              <a:gd name="T113" fmla="*/ 266700 h 84"/>
              <a:gd name="T114" fmla="*/ 585808 w 81"/>
              <a:gd name="T115" fmla="*/ 352425 h 84"/>
              <a:gd name="T116" fmla="*/ 610914 w 81"/>
              <a:gd name="T117" fmla="*/ 352425 h 84"/>
              <a:gd name="T118" fmla="*/ 610914 w 81"/>
              <a:gd name="T119" fmla="*/ 352425 h 84"/>
              <a:gd name="T120" fmla="*/ 610914 w 81"/>
              <a:gd name="T121" fmla="*/ 352425 h 8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81"/>
              <a:gd name="T184" fmla="*/ 0 h 84"/>
              <a:gd name="T185" fmla="*/ 81 w 81"/>
              <a:gd name="T186" fmla="*/ 84 h 8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81" h="84">
                <a:moveTo>
                  <a:pt x="73" y="37"/>
                </a:moveTo>
                <a:cubicBezTo>
                  <a:pt x="74" y="37"/>
                  <a:pt x="75" y="37"/>
                  <a:pt x="76" y="37"/>
                </a:cubicBezTo>
                <a:lnTo>
                  <a:pt x="76" y="38"/>
                </a:lnTo>
                <a:lnTo>
                  <a:pt x="76" y="41"/>
                </a:lnTo>
                <a:lnTo>
                  <a:pt x="76" y="42"/>
                </a:lnTo>
                <a:lnTo>
                  <a:pt x="74" y="42"/>
                </a:lnTo>
                <a:lnTo>
                  <a:pt x="73" y="42"/>
                </a:lnTo>
                <a:cubicBezTo>
                  <a:pt x="73" y="43"/>
                  <a:pt x="73" y="43"/>
                  <a:pt x="72" y="43"/>
                </a:cubicBezTo>
                <a:cubicBezTo>
                  <a:pt x="72" y="44"/>
                  <a:pt x="71" y="43"/>
                  <a:pt x="71" y="44"/>
                </a:cubicBezTo>
                <a:cubicBezTo>
                  <a:pt x="70" y="44"/>
                  <a:pt x="69" y="45"/>
                  <a:pt x="68" y="45"/>
                </a:cubicBezTo>
                <a:cubicBezTo>
                  <a:pt x="66" y="47"/>
                  <a:pt x="66" y="50"/>
                  <a:pt x="66" y="53"/>
                </a:cubicBezTo>
                <a:cubicBezTo>
                  <a:pt x="67" y="53"/>
                  <a:pt x="68" y="55"/>
                  <a:pt x="68" y="55"/>
                </a:cubicBezTo>
                <a:cubicBezTo>
                  <a:pt x="69" y="55"/>
                  <a:pt x="69" y="56"/>
                  <a:pt x="69" y="56"/>
                </a:cubicBezTo>
                <a:lnTo>
                  <a:pt x="70" y="56"/>
                </a:lnTo>
                <a:lnTo>
                  <a:pt x="70" y="57"/>
                </a:lnTo>
                <a:lnTo>
                  <a:pt x="71" y="57"/>
                </a:lnTo>
                <a:cubicBezTo>
                  <a:pt x="71" y="57"/>
                  <a:pt x="73" y="58"/>
                  <a:pt x="73" y="59"/>
                </a:cubicBezTo>
                <a:cubicBezTo>
                  <a:pt x="73" y="59"/>
                  <a:pt x="74" y="59"/>
                  <a:pt x="74" y="59"/>
                </a:cubicBezTo>
                <a:cubicBezTo>
                  <a:pt x="74" y="59"/>
                  <a:pt x="77" y="59"/>
                  <a:pt x="77" y="59"/>
                </a:cubicBezTo>
                <a:lnTo>
                  <a:pt x="79" y="59"/>
                </a:lnTo>
                <a:lnTo>
                  <a:pt x="80" y="60"/>
                </a:lnTo>
                <a:cubicBezTo>
                  <a:pt x="81" y="60"/>
                  <a:pt x="81" y="61"/>
                  <a:pt x="81" y="61"/>
                </a:cubicBezTo>
                <a:cubicBezTo>
                  <a:pt x="81" y="63"/>
                  <a:pt x="81" y="64"/>
                  <a:pt x="81" y="66"/>
                </a:cubicBezTo>
                <a:cubicBezTo>
                  <a:pt x="81" y="66"/>
                  <a:pt x="80" y="67"/>
                  <a:pt x="79" y="67"/>
                </a:cubicBezTo>
                <a:lnTo>
                  <a:pt x="79" y="68"/>
                </a:lnTo>
                <a:cubicBezTo>
                  <a:pt x="79" y="68"/>
                  <a:pt x="78" y="69"/>
                  <a:pt x="78" y="69"/>
                </a:cubicBezTo>
                <a:lnTo>
                  <a:pt x="77" y="69"/>
                </a:lnTo>
                <a:cubicBezTo>
                  <a:pt x="77" y="69"/>
                  <a:pt x="76" y="71"/>
                  <a:pt x="75" y="71"/>
                </a:cubicBezTo>
                <a:cubicBezTo>
                  <a:pt x="75" y="72"/>
                  <a:pt x="75" y="71"/>
                  <a:pt x="75" y="72"/>
                </a:cubicBezTo>
                <a:cubicBezTo>
                  <a:pt x="66" y="72"/>
                  <a:pt x="53" y="65"/>
                  <a:pt x="45" y="69"/>
                </a:cubicBezTo>
                <a:cubicBezTo>
                  <a:pt x="42" y="71"/>
                  <a:pt x="37" y="70"/>
                  <a:pt x="36" y="71"/>
                </a:cubicBezTo>
                <a:cubicBezTo>
                  <a:pt x="35" y="72"/>
                  <a:pt x="28" y="72"/>
                  <a:pt x="28" y="72"/>
                </a:cubicBezTo>
                <a:cubicBezTo>
                  <a:pt x="28" y="73"/>
                  <a:pt x="25" y="75"/>
                  <a:pt x="25" y="75"/>
                </a:cubicBezTo>
                <a:cubicBezTo>
                  <a:pt x="25" y="77"/>
                  <a:pt x="22" y="79"/>
                  <a:pt x="22" y="80"/>
                </a:cubicBezTo>
                <a:lnTo>
                  <a:pt x="21" y="81"/>
                </a:lnTo>
                <a:cubicBezTo>
                  <a:pt x="21" y="82"/>
                  <a:pt x="20" y="84"/>
                  <a:pt x="19" y="84"/>
                </a:cubicBezTo>
                <a:lnTo>
                  <a:pt x="19" y="83"/>
                </a:lnTo>
                <a:cubicBezTo>
                  <a:pt x="18" y="83"/>
                  <a:pt x="15" y="74"/>
                  <a:pt x="15" y="73"/>
                </a:cubicBezTo>
                <a:cubicBezTo>
                  <a:pt x="14" y="73"/>
                  <a:pt x="15" y="73"/>
                  <a:pt x="14" y="73"/>
                </a:cubicBezTo>
                <a:cubicBezTo>
                  <a:pt x="14" y="71"/>
                  <a:pt x="13" y="71"/>
                  <a:pt x="12" y="71"/>
                </a:cubicBezTo>
                <a:lnTo>
                  <a:pt x="12" y="70"/>
                </a:lnTo>
                <a:lnTo>
                  <a:pt x="11" y="69"/>
                </a:lnTo>
                <a:cubicBezTo>
                  <a:pt x="10" y="69"/>
                  <a:pt x="10" y="69"/>
                  <a:pt x="9" y="69"/>
                </a:cubicBezTo>
                <a:cubicBezTo>
                  <a:pt x="9" y="68"/>
                  <a:pt x="7" y="68"/>
                  <a:pt x="7" y="68"/>
                </a:cubicBezTo>
                <a:cubicBezTo>
                  <a:pt x="6" y="67"/>
                  <a:pt x="5" y="66"/>
                  <a:pt x="5" y="66"/>
                </a:cubicBezTo>
                <a:cubicBezTo>
                  <a:pt x="5" y="66"/>
                  <a:pt x="4" y="66"/>
                  <a:pt x="4" y="65"/>
                </a:cubicBezTo>
                <a:cubicBezTo>
                  <a:pt x="3" y="65"/>
                  <a:pt x="3" y="63"/>
                  <a:pt x="3" y="63"/>
                </a:cubicBezTo>
                <a:lnTo>
                  <a:pt x="2" y="63"/>
                </a:lnTo>
                <a:cubicBezTo>
                  <a:pt x="1" y="61"/>
                  <a:pt x="0" y="53"/>
                  <a:pt x="2" y="52"/>
                </a:cubicBezTo>
                <a:cubicBezTo>
                  <a:pt x="2" y="51"/>
                  <a:pt x="3" y="50"/>
                  <a:pt x="4" y="49"/>
                </a:cubicBezTo>
                <a:cubicBezTo>
                  <a:pt x="4" y="48"/>
                  <a:pt x="5" y="47"/>
                  <a:pt x="5" y="46"/>
                </a:cubicBezTo>
                <a:lnTo>
                  <a:pt x="5" y="45"/>
                </a:lnTo>
                <a:cubicBezTo>
                  <a:pt x="6" y="45"/>
                  <a:pt x="9" y="41"/>
                  <a:pt x="10" y="41"/>
                </a:cubicBezTo>
                <a:cubicBezTo>
                  <a:pt x="10" y="41"/>
                  <a:pt x="13" y="41"/>
                  <a:pt x="13" y="41"/>
                </a:cubicBezTo>
                <a:cubicBezTo>
                  <a:pt x="15" y="41"/>
                  <a:pt x="17" y="43"/>
                  <a:pt x="20" y="43"/>
                </a:cubicBezTo>
                <a:lnTo>
                  <a:pt x="20" y="42"/>
                </a:lnTo>
                <a:lnTo>
                  <a:pt x="20" y="40"/>
                </a:lnTo>
                <a:cubicBezTo>
                  <a:pt x="20" y="40"/>
                  <a:pt x="19" y="39"/>
                  <a:pt x="19" y="39"/>
                </a:cubicBezTo>
                <a:lnTo>
                  <a:pt x="18" y="39"/>
                </a:lnTo>
                <a:cubicBezTo>
                  <a:pt x="18" y="38"/>
                  <a:pt x="17" y="37"/>
                  <a:pt x="17" y="37"/>
                </a:cubicBezTo>
                <a:cubicBezTo>
                  <a:pt x="17" y="36"/>
                  <a:pt x="16" y="34"/>
                  <a:pt x="16" y="34"/>
                </a:cubicBezTo>
                <a:cubicBezTo>
                  <a:pt x="15" y="32"/>
                  <a:pt x="17" y="28"/>
                  <a:pt x="17" y="26"/>
                </a:cubicBezTo>
                <a:lnTo>
                  <a:pt x="18" y="26"/>
                </a:lnTo>
                <a:lnTo>
                  <a:pt x="18" y="25"/>
                </a:lnTo>
                <a:cubicBezTo>
                  <a:pt x="18" y="24"/>
                  <a:pt x="20" y="10"/>
                  <a:pt x="22" y="10"/>
                </a:cubicBezTo>
                <a:lnTo>
                  <a:pt x="22" y="9"/>
                </a:lnTo>
                <a:cubicBezTo>
                  <a:pt x="23" y="9"/>
                  <a:pt x="22" y="8"/>
                  <a:pt x="23" y="8"/>
                </a:cubicBezTo>
                <a:cubicBezTo>
                  <a:pt x="23" y="8"/>
                  <a:pt x="23" y="7"/>
                  <a:pt x="23" y="6"/>
                </a:cubicBezTo>
                <a:cubicBezTo>
                  <a:pt x="24" y="6"/>
                  <a:pt x="24" y="6"/>
                  <a:pt x="24" y="5"/>
                </a:cubicBezTo>
                <a:cubicBezTo>
                  <a:pt x="25" y="5"/>
                  <a:pt x="25" y="4"/>
                  <a:pt x="25" y="4"/>
                </a:cubicBezTo>
                <a:lnTo>
                  <a:pt x="25" y="3"/>
                </a:lnTo>
                <a:cubicBezTo>
                  <a:pt x="26" y="3"/>
                  <a:pt x="27" y="2"/>
                  <a:pt x="27" y="2"/>
                </a:cubicBezTo>
                <a:cubicBezTo>
                  <a:pt x="30" y="2"/>
                  <a:pt x="37" y="0"/>
                  <a:pt x="39" y="2"/>
                </a:cubicBezTo>
                <a:lnTo>
                  <a:pt x="41" y="2"/>
                </a:lnTo>
                <a:cubicBezTo>
                  <a:pt x="41" y="3"/>
                  <a:pt x="43" y="6"/>
                  <a:pt x="43" y="6"/>
                </a:cubicBezTo>
                <a:lnTo>
                  <a:pt x="44" y="7"/>
                </a:lnTo>
                <a:lnTo>
                  <a:pt x="44" y="8"/>
                </a:lnTo>
                <a:cubicBezTo>
                  <a:pt x="44" y="8"/>
                  <a:pt x="41" y="12"/>
                  <a:pt x="40" y="12"/>
                </a:cubicBezTo>
                <a:cubicBezTo>
                  <a:pt x="40" y="12"/>
                  <a:pt x="42" y="12"/>
                  <a:pt x="42" y="13"/>
                </a:cubicBezTo>
                <a:lnTo>
                  <a:pt x="43" y="13"/>
                </a:lnTo>
                <a:cubicBezTo>
                  <a:pt x="44" y="12"/>
                  <a:pt x="46" y="12"/>
                  <a:pt x="47" y="12"/>
                </a:cubicBezTo>
                <a:cubicBezTo>
                  <a:pt x="48" y="10"/>
                  <a:pt x="54" y="13"/>
                  <a:pt x="54" y="10"/>
                </a:cubicBezTo>
                <a:cubicBezTo>
                  <a:pt x="54" y="9"/>
                  <a:pt x="55" y="9"/>
                  <a:pt x="55" y="8"/>
                </a:cubicBezTo>
                <a:lnTo>
                  <a:pt x="58" y="8"/>
                </a:lnTo>
                <a:lnTo>
                  <a:pt x="58" y="9"/>
                </a:lnTo>
                <a:cubicBezTo>
                  <a:pt x="58" y="9"/>
                  <a:pt x="58" y="10"/>
                  <a:pt x="58" y="10"/>
                </a:cubicBezTo>
                <a:cubicBezTo>
                  <a:pt x="59" y="10"/>
                  <a:pt x="60" y="10"/>
                  <a:pt x="61" y="10"/>
                </a:cubicBezTo>
                <a:cubicBezTo>
                  <a:pt x="61" y="11"/>
                  <a:pt x="61" y="12"/>
                  <a:pt x="62" y="12"/>
                </a:cubicBezTo>
                <a:cubicBezTo>
                  <a:pt x="62" y="14"/>
                  <a:pt x="63" y="17"/>
                  <a:pt x="63" y="19"/>
                </a:cubicBezTo>
                <a:lnTo>
                  <a:pt x="64" y="20"/>
                </a:lnTo>
                <a:lnTo>
                  <a:pt x="65" y="20"/>
                </a:lnTo>
                <a:cubicBezTo>
                  <a:pt x="64" y="20"/>
                  <a:pt x="63" y="22"/>
                  <a:pt x="63" y="22"/>
                </a:cubicBezTo>
                <a:cubicBezTo>
                  <a:pt x="63" y="22"/>
                  <a:pt x="62" y="23"/>
                  <a:pt x="62" y="24"/>
                </a:cubicBezTo>
                <a:cubicBezTo>
                  <a:pt x="61" y="24"/>
                  <a:pt x="59" y="24"/>
                  <a:pt x="58" y="24"/>
                </a:cubicBezTo>
                <a:lnTo>
                  <a:pt x="58" y="26"/>
                </a:lnTo>
                <a:cubicBezTo>
                  <a:pt x="58" y="26"/>
                  <a:pt x="58" y="28"/>
                  <a:pt x="58" y="28"/>
                </a:cubicBezTo>
                <a:lnTo>
                  <a:pt x="59" y="34"/>
                </a:lnTo>
                <a:cubicBezTo>
                  <a:pt x="61" y="34"/>
                  <a:pt x="68" y="36"/>
                  <a:pt x="70" y="37"/>
                </a:cubicBezTo>
                <a:lnTo>
                  <a:pt x="73" y="37"/>
                </a:lnTo>
                <a:lnTo>
                  <a:pt x="74" y="36"/>
                </a:lnTo>
                <a:lnTo>
                  <a:pt x="73" y="37"/>
                </a:ln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0" name="Freeform 24"/>
          <p:cNvSpPr>
            <a:spLocks/>
          </p:cNvSpPr>
          <p:nvPr/>
        </p:nvSpPr>
        <p:spPr bwMode="auto">
          <a:xfrm>
            <a:off x="5661025" y="1649413"/>
            <a:ext cx="2303463" cy="1285875"/>
          </a:xfrm>
          <a:custGeom>
            <a:avLst/>
            <a:gdLst>
              <a:gd name="T0" fmla="*/ 2295087 w 275"/>
              <a:gd name="T1" fmla="*/ 1162050 h 135"/>
              <a:gd name="T2" fmla="*/ 2211325 w 275"/>
              <a:gd name="T3" fmla="*/ 1257300 h 135"/>
              <a:gd name="T4" fmla="*/ 2052176 w 275"/>
              <a:gd name="T5" fmla="*/ 1209675 h 135"/>
              <a:gd name="T6" fmla="*/ 1993542 w 275"/>
              <a:gd name="T7" fmla="*/ 1123950 h 135"/>
              <a:gd name="T8" fmla="*/ 1867899 w 275"/>
              <a:gd name="T9" fmla="*/ 1000125 h 135"/>
              <a:gd name="T10" fmla="*/ 1834394 w 275"/>
              <a:gd name="T11" fmla="*/ 923925 h 135"/>
              <a:gd name="T12" fmla="*/ 1800889 w 275"/>
              <a:gd name="T13" fmla="*/ 866775 h 135"/>
              <a:gd name="T14" fmla="*/ 1683622 w 275"/>
              <a:gd name="T15" fmla="*/ 762000 h 135"/>
              <a:gd name="T16" fmla="*/ 1574731 w 275"/>
              <a:gd name="T17" fmla="*/ 638175 h 135"/>
              <a:gd name="T18" fmla="*/ 1499345 w 275"/>
              <a:gd name="T19" fmla="*/ 561975 h 135"/>
              <a:gd name="T20" fmla="*/ 1423959 w 275"/>
              <a:gd name="T21" fmla="*/ 514350 h 135"/>
              <a:gd name="T22" fmla="*/ 1323444 w 275"/>
              <a:gd name="T23" fmla="*/ 381000 h 135"/>
              <a:gd name="T24" fmla="*/ 1281563 w 275"/>
              <a:gd name="T25" fmla="*/ 390525 h 135"/>
              <a:gd name="T26" fmla="*/ 1231306 w 275"/>
              <a:gd name="T27" fmla="*/ 400050 h 135"/>
              <a:gd name="T28" fmla="*/ 1181048 w 275"/>
              <a:gd name="T29" fmla="*/ 361950 h 135"/>
              <a:gd name="T30" fmla="*/ 1147543 w 275"/>
              <a:gd name="T31" fmla="*/ 323850 h 135"/>
              <a:gd name="T32" fmla="*/ 1055405 w 275"/>
              <a:gd name="T33" fmla="*/ 323850 h 135"/>
              <a:gd name="T34" fmla="*/ 1013524 w 275"/>
              <a:gd name="T35" fmla="*/ 314325 h 135"/>
              <a:gd name="T36" fmla="*/ 946514 w 275"/>
              <a:gd name="T37" fmla="*/ 200025 h 135"/>
              <a:gd name="T38" fmla="*/ 929761 w 275"/>
              <a:gd name="T39" fmla="*/ 219075 h 135"/>
              <a:gd name="T40" fmla="*/ 913009 w 275"/>
              <a:gd name="T41" fmla="*/ 219075 h 135"/>
              <a:gd name="T42" fmla="*/ 887880 w 275"/>
              <a:gd name="T43" fmla="*/ 161925 h 135"/>
              <a:gd name="T44" fmla="*/ 753861 w 275"/>
              <a:gd name="T45" fmla="*/ 190500 h 135"/>
              <a:gd name="T46" fmla="*/ 695227 w 275"/>
              <a:gd name="T47" fmla="*/ 161925 h 135"/>
              <a:gd name="T48" fmla="*/ 670098 w 275"/>
              <a:gd name="T49" fmla="*/ 133350 h 135"/>
              <a:gd name="T50" fmla="*/ 619841 w 275"/>
              <a:gd name="T51" fmla="*/ 161925 h 135"/>
              <a:gd name="T52" fmla="*/ 577960 w 275"/>
              <a:gd name="T53" fmla="*/ 123825 h 135"/>
              <a:gd name="T54" fmla="*/ 544455 w 275"/>
              <a:gd name="T55" fmla="*/ 161925 h 135"/>
              <a:gd name="T56" fmla="*/ 418811 w 275"/>
              <a:gd name="T57" fmla="*/ 171450 h 135"/>
              <a:gd name="T58" fmla="*/ 393683 w 275"/>
              <a:gd name="T59" fmla="*/ 190500 h 135"/>
              <a:gd name="T60" fmla="*/ 351802 w 275"/>
              <a:gd name="T61" fmla="*/ 219075 h 135"/>
              <a:gd name="T62" fmla="*/ 309920 w 275"/>
              <a:gd name="T63" fmla="*/ 266700 h 135"/>
              <a:gd name="T64" fmla="*/ 175901 w 275"/>
              <a:gd name="T65" fmla="*/ 219075 h 135"/>
              <a:gd name="T66" fmla="*/ 0 w 275"/>
              <a:gd name="T67" fmla="*/ 247650 h 135"/>
              <a:gd name="T68" fmla="*/ 92139 w 275"/>
              <a:gd name="T69" fmla="*/ 114300 h 135"/>
              <a:gd name="T70" fmla="*/ 209406 w 275"/>
              <a:gd name="T71" fmla="*/ 28575 h 135"/>
              <a:gd name="T72" fmla="*/ 268039 w 275"/>
              <a:gd name="T73" fmla="*/ 19050 h 135"/>
              <a:gd name="T74" fmla="*/ 443940 w 275"/>
              <a:gd name="T75" fmla="*/ 38100 h 135"/>
              <a:gd name="T76" fmla="*/ 628217 w 275"/>
              <a:gd name="T77" fmla="*/ 28575 h 135"/>
              <a:gd name="T78" fmla="*/ 670098 w 275"/>
              <a:gd name="T79" fmla="*/ 28575 h 135"/>
              <a:gd name="T80" fmla="*/ 720356 w 275"/>
              <a:gd name="T81" fmla="*/ 47625 h 135"/>
              <a:gd name="T82" fmla="*/ 837623 w 275"/>
              <a:gd name="T83" fmla="*/ 47625 h 135"/>
              <a:gd name="T84" fmla="*/ 946514 w 275"/>
              <a:gd name="T85" fmla="*/ 95250 h 135"/>
              <a:gd name="T86" fmla="*/ 1147543 w 275"/>
              <a:gd name="T87" fmla="*/ 171450 h 135"/>
              <a:gd name="T88" fmla="*/ 1189425 w 275"/>
              <a:gd name="T89" fmla="*/ 219075 h 135"/>
              <a:gd name="T90" fmla="*/ 1289939 w 275"/>
              <a:gd name="T91" fmla="*/ 257175 h 135"/>
              <a:gd name="T92" fmla="*/ 1457464 w 275"/>
              <a:gd name="T93" fmla="*/ 333375 h 135"/>
              <a:gd name="T94" fmla="*/ 1516097 w 275"/>
              <a:gd name="T95" fmla="*/ 371475 h 135"/>
              <a:gd name="T96" fmla="*/ 1549602 w 275"/>
              <a:gd name="T97" fmla="*/ 419100 h 135"/>
              <a:gd name="T98" fmla="*/ 1591483 w 275"/>
              <a:gd name="T99" fmla="*/ 485775 h 135"/>
              <a:gd name="T100" fmla="*/ 1658493 w 275"/>
              <a:gd name="T101" fmla="*/ 542925 h 135"/>
              <a:gd name="T102" fmla="*/ 1675246 w 275"/>
              <a:gd name="T103" fmla="*/ 523875 h 135"/>
              <a:gd name="T104" fmla="*/ 1767384 w 275"/>
              <a:gd name="T105" fmla="*/ 619125 h 135"/>
              <a:gd name="T106" fmla="*/ 1893027 w 275"/>
              <a:gd name="T107" fmla="*/ 838200 h 135"/>
              <a:gd name="T108" fmla="*/ 1934909 w 275"/>
              <a:gd name="T109" fmla="*/ 895350 h 135"/>
              <a:gd name="T110" fmla="*/ 2018671 w 275"/>
              <a:gd name="T111" fmla="*/ 923925 h 135"/>
              <a:gd name="T112" fmla="*/ 2094057 w 275"/>
              <a:gd name="T113" fmla="*/ 1085850 h 135"/>
              <a:gd name="T114" fmla="*/ 2295087 w 275"/>
              <a:gd name="T115" fmla="*/ 1104900 h 13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75"/>
              <a:gd name="T175" fmla="*/ 0 h 135"/>
              <a:gd name="T176" fmla="*/ 275 w 275"/>
              <a:gd name="T177" fmla="*/ 135 h 13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75" h="135">
                <a:moveTo>
                  <a:pt x="274" y="116"/>
                </a:moveTo>
                <a:lnTo>
                  <a:pt x="275" y="117"/>
                </a:lnTo>
                <a:lnTo>
                  <a:pt x="274" y="120"/>
                </a:lnTo>
                <a:cubicBezTo>
                  <a:pt x="275" y="121"/>
                  <a:pt x="274" y="121"/>
                  <a:pt x="274" y="122"/>
                </a:cubicBezTo>
                <a:cubicBezTo>
                  <a:pt x="271" y="122"/>
                  <a:pt x="270" y="123"/>
                  <a:pt x="268" y="123"/>
                </a:cubicBezTo>
                <a:cubicBezTo>
                  <a:pt x="270" y="122"/>
                  <a:pt x="269" y="126"/>
                  <a:pt x="267" y="126"/>
                </a:cubicBezTo>
                <a:cubicBezTo>
                  <a:pt x="267" y="127"/>
                  <a:pt x="267" y="130"/>
                  <a:pt x="266" y="130"/>
                </a:cubicBezTo>
                <a:lnTo>
                  <a:pt x="264" y="132"/>
                </a:lnTo>
                <a:lnTo>
                  <a:pt x="262" y="134"/>
                </a:lnTo>
                <a:cubicBezTo>
                  <a:pt x="258" y="135"/>
                  <a:pt x="252" y="132"/>
                  <a:pt x="252" y="128"/>
                </a:cubicBezTo>
                <a:cubicBezTo>
                  <a:pt x="251" y="126"/>
                  <a:pt x="248" y="129"/>
                  <a:pt x="248" y="129"/>
                </a:cubicBezTo>
                <a:cubicBezTo>
                  <a:pt x="246" y="129"/>
                  <a:pt x="247" y="127"/>
                  <a:pt x="245" y="127"/>
                </a:cubicBezTo>
                <a:cubicBezTo>
                  <a:pt x="245" y="125"/>
                  <a:pt x="243" y="125"/>
                  <a:pt x="243" y="125"/>
                </a:cubicBezTo>
                <a:lnTo>
                  <a:pt x="243" y="124"/>
                </a:lnTo>
                <a:cubicBezTo>
                  <a:pt x="242" y="124"/>
                  <a:pt x="240" y="121"/>
                  <a:pt x="238" y="119"/>
                </a:cubicBezTo>
                <a:lnTo>
                  <a:pt x="238" y="118"/>
                </a:lnTo>
                <a:cubicBezTo>
                  <a:pt x="237" y="118"/>
                  <a:pt x="232" y="108"/>
                  <a:pt x="232" y="108"/>
                </a:cubicBezTo>
                <a:lnTo>
                  <a:pt x="232" y="107"/>
                </a:lnTo>
                <a:cubicBezTo>
                  <a:pt x="229" y="107"/>
                  <a:pt x="225" y="105"/>
                  <a:pt x="223" y="105"/>
                </a:cubicBezTo>
                <a:lnTo>
                  <a:pt x="222" y="104"/>
                </a:lnTo>
                <a:cubicBezTo>
                  <a:pt x="222" y="103"/>
                  <a:pt x="221" y="101"/>
                  <a:pt x="221" y="101"/>
                </a:cubicBezTo>
                <a:cubicBezTo>
                  <a:pt x="221" y="100"/>
                  <a:pt x="221" y="97"/>
                  <a:pt x="220" y="97"/>
                </a:cubicBezTo>
                <a:lnTo>
                  <a:pt x="219" y="97"/>
                </a:lnTo>
                <a:cubicBezTo>
                  <a:pt x="219" y="96"/>
                  <a:pt x="218" y="94"/>
                  <a:pt x="217" y="94"/>
                </a:cubicBezTo>
                <a:cubicBezTo>
                  <a:pt x="217" y="93"/>
                  <a:pt x="216" y="92"/>
                  <a:pt x="216" y="91"/>
                </a:cubicBezTo>
                <a:lnTo>
                  <a:pt x="215" y="91"/>
                </a:lnTo>
                <a:cubicBezTo>
                  <a:pt x="215" y="89"/>
                  <a:pt x="212" y="87"/>
                  <a:pt x="211" y="87"/>
                </a:cubicBezTo>
                <a:cubicBezTo>
                  <a:pt x="211" y="87"/>
                  <a:pt x="210" y="86"/>
                  <a:pt x="210" y="85"/>
                </a:cubicBezTo>
                <a:cubicBezTo>
                  <a:pt x="209" y="85"/>
                  <a:pt x="208" y="84"/>
                  <a:pt x="207" y="84"/>
                </a:cubicBezTo>
                <a:cubicBezTo>
                  <a:pt x="207" y="83"/>
                  <a:pt x="203" y="80"/>
                  <a:pt x="201" y="80"/>
                </a:cubicBezTo>
                <a:lnTo>
                  <a:pt x="200" y="79"/>
                </a:lnTo>
                <a:cubicBezTo>
                  <a:pt x="200" y="78"/>
                  <a:pt x="199" y="76"/>
                  <a:pt x="198" y="76"/>
                </a:cubicBezTo>
                <a:cubicBezTo>
                  <a:pt x="198" y="73"/>
                  <a:pt x="190" y="71"/>
                  <a:pt x="190" y="67"/>
                </a:cubicBezTo>
                <a:lnTo>
                  <a:pt x="188" y="67"/>
                </a:lnTo>
                <a:lnTo>
                  <a:pt x="187" y="66"/>
                </a:lnTo>
                <a:lnTo>
                  <a:pt x="187" y="65"/>
                </a:lnTo>
                <a:cubicBezTo>
                  <a:pt x="186" y="65"/>
                  <a:pt x="183" y="60"/>
                  <a:pt x="180" y="60"/>
                </a:cubicBezTo>
                <a:cubicBezTo>
                  <a:pt x="180" y="59"/>
                  <a:pt x="179" y="60"/>
                  <a:pt x="179" y="59"/>
                </a:cubicBezTo>
                <a:cubicBezTo>
                  <a:pt x="179" y="59"/>
                  <a:pt x="176" y="58"/>
                  <a:pt x="176" y="57"/>
                </a:cubicBezTo>
                <a:cubicBezTo>
                  <a:pt x="174" y="57"/>
                  <a:pt x="173" y="55"/>
                  <a:pt x="171" y="55"/>
                </a:cubicBezTo>
                <a:lnTo>
                  <a:pt x="171" y="54"/>
                </a:lnTo>
                <a:lnTo>
                  <a:pt x="170" y="54"/>
                </a:lnTo>
                <a:lnTo>
                  <a:pt x="170" y="51"/>
                </a:lnTo>
                <a:lnTo>
                  <a:pt x="169" y="50"/>
                </a:lnTo>
                <a:cubicBezTo>
                  <a:pt x="169" y="49"/>
                  <a:pt x="157" y="49"/>
                  <a:pt x="156" y="49"/>
                </a:cubicBezTo>
                <a:cubicBezTo>
                  <a:pt x="156" y="47"/>
                  <a:pt x="156" y="40"/>
                  <a:pt x="158" y="40"/>
                </a:cubicBezTo>
                <a:lnTo>
                  <a:pt x="158" y="39"/>
                </a:lnTo>
                <a:cubicBezTo>
                  <a:pt x="158" y="39"/>
                  <a:pt x="156" y="39"/>
                  <a:pt x="156" y="38"/>
                </a:cubicBezTo>
                <a:cubicBezTo>
                  <a:pt x="156" y="39"/>
                  <a:pt x="153" y="39"/>
                  <a:pt x="153" y="41"/>
                </a:cubicBezTo>
                <a:cubicBezTo>
                  <a:pt x="153" y="41"/>
                  <a:pt x="151" y="42"/>
                  <a:pt x="151" y="43"/>
                </a:cubicBezTo>
                <a:lnTo>
                  <a:pt x="148" y="43"/>
                </a:lnTo>
                <a:lnTo>
                  <a:pt x="148" y="42"/>
                </a:lnTo>
                <a:lnTo>
                  <a:pt x="147" y="42"/>
                </a:lnTo>
                <a:lnTo>
                  <a:pt x="146" y="42"/>
                </a:lnTo>
                <a:lnTo>
                  <a:pt x="146" y="41"/>
                </a:lnTo>
                <a:lnTo>
                  <a:pt x="143" y="41"/>
                </a:lnTo>
                <a:cubicBezTo>
                  <a:pt x="142" y="40"/>
                  <a:pt x="141" y="39"/>
                  <a:pt x="141" y="38"/>
                </a:cubicBezTo>
                <a:lnTo>
                  <a:pt x="140" y="37"/>
                </a:lnTo>
                <a:lnTo>
                  <a:pt x="138" y="36"/>
                </a:lnTo>
                <a:lnTo>
                  <a:pt x="138" y="34"/>
                </a:lnTo>
                <a:lnTo>
                  <a:pt x="137" y="34"/>
                </a:lnTo>
                <a:lnTo>
                  <a:pt x="137" y="31"/>
                </a:lnTo>
                <a:cubicBezTo>
                  <a:pt x="137" y="31"/>
                  <a:pt x="135" y="32"/>
                  <a:pt x="134" y="32"/>
                </a:cubicBezTo>
                <a:cubicBezTo>
                  <a:pt x="134" y="33"/>
                  <a:pt x="127" y="36"/>
                  <a:pt x="126" y="35"/>
                </a:cubicBezTo>
                <a:lnTo>
                  <a:pt x="126" y="34"/>
                </a:lnTo>
                <a:lnTo>
                  <a:pt x="125" y="34"/>
                </a:lnTo>
                <a:lnTo>
                  <a:pt x="124" y="34"/>
                </a:lnTo>
                <a:lnTo>
                  <a:pt x="124" y="33"/>
                </a:lnTo>
                <a:lnTo>
                  <a:pt x="121" y="33"/>
                </a:lnTo>
                <a:cubicBezTo>
                  <a:pt x="121" y="31"/>
                  <a:pt x="116" y="22"/>
                  <a:pt x="115" y="22"/>
                </a:cubicBezTo>
                <a:lnTo>
                  <a:pt x="115" y="21"/>
                </a:lnTo>
                <a:lnTo>
                  <a:pt x="115" y="20"/>
                </a:lnTo>
                <a:cubicBezTo>
                  <a:pt x="113" y="20"/>
                  <a:pt x="115" y="21"/>
                  <a:pt x="113" y="21"/>
                </a:cubicBezTo>
                <a:lnTo>
                  <a:pt x="113" y="22"/>
                </a:lnTo>
                <a:lnTo>
                  <a:pt x="113" y="23"/>
                </a:lnTo>
                <a:lnTo>
                  <a:pt x="112" y="23"/>
                </a:lnTo>
                <a:lnTo>
                  <a:pt x="111" y="23"/>
                </a:lnTo>
                <a:lnTo>
                  <a:pt x="109" y="25"/>
                </a:lnTo>
                <a:lnTo>
                  <a:pt x="109" y="24"/>
                </a:lnTo>
                <a:lnTo>
                  <a:pt x="109" y="23"/>
                </a:lnTo>
                <a:cubicBezTo>
                  <a:pt x="107" y="23"/>
                  <a:pt x="107" y="18"/>
                  <a:pt x="107" y="16"/>
                </a:cubicBezTo>
                <a:lnTo>
                  <a:pt x="106" y="15"/>
                </a:lnTo>
                <a:lnTo>
                  <a:pt x="106" y="17"/>
                </a:lnTo>
                <a:lnTo>
                  <a:pt x="106" y="18"/>
                </a:lnTo>
                <a:cubicBezTo>
                  <a:pt x="105" y="18"/>
                  <a:pt x="104" y="19"/>
                  <a:pt x="104" y="20"/>
                </a:cubicBezTo>
                <a:cubicBezTo>
                  <a:pt x="101" y="20"/>
                  <a:pt x="92" y="23"/>
                  <a:pt x="90" y="21"/>
                </a:cubicBezTo>
                <a:lnTo>
                  <a:pt x="90" y="20"/>
                </a:lnTo>
                <a:lnTo>
                  <a:pt x="87" y="20"/>
                </a:lnTo>
                <a:lnTo>
                  <a:pt x="86" y="18"/>
                </a:lnTo>
                <a:cubicBezTo>
                  <a:pt x="85" y="18"/>
                  <a:pt x="85" y="18"/>
                  <a:pt x="84" y="17"/>
                </a:cubicBezTo>
                <a:lnTo>
                  <a:pt x="83" y="17"/>
                </a:lnTo>
                <a:lnTo>
                  <a:pt x="82" y="17"/>
                </a:lnTo>
                <a:lnTo>
                  <a:pt x="81" y="16"/>
                </a:lnTo>
                <a:lnTo>
                  <a:pt x="81" y="15"/>
                </a:lnTo>
                <a:lnTo>
                  <a:pt x="80" y="14"/>
                </a:lnTo>
                <a:lnTo>
                  <a:pt x="79" y="14"/>
                </a:lnTo>
                <a:cubicBezTo>
                  <a:pt x="79" y="15"/>
                  <a:pt x="78" y="16"/>
                  <a:pt x="78" y="17"/>
                </a:cubicBezTo>
                <a:lnTo>
                  <a:pt x="74" y="17"/>
                </a:lnTo>
                <a:lnTo>
                  <a:pt x="73" y="16"/>
                </a:lnTo>
                <a:lnTo>
                  <a:pt x="73" y="15"/>
                </a:lnTo>
                <a:lnTo>
                  <a:pt x="72" y="14"/>
                </a:lnTo>
                <a:cubicBezTo>
                  <a:pt x="71" y="14"/>
                  <a:pt x="69" y="14"/>
                  <a:pt x="69" y="13"/>
                </a:cubicBezTo>
                <a:cubicBezTo>
                  <a:pt x="69" y="15"/>
                  <a:pt x="68" y="13"/>
                  <a:pt x="68" y="15"/>
                </a:cubicBezTo>
                <a:lnTo>
                  <a:pt x="67" y="15"/>
                </a:lnTo>
                <a:lnTo>
                  <a:pt x="66" y="15"/>
                </a:lnTo>
                <a:cubicBezTo>
                  <a:pt x="66" y="17"/>
                  <a:pt x="65" y="15"/>
                  <a:pt x="65" y="17"/>
                </a:cubicBezTo>
                <a:cubicBezTo>
                  <a:pt x="62" y="17"/>
                  <a:pt x="55" y="13"/>
                  <a:pt x="52" y="16"/>
                </a:cubicBezTo>
                <a:lnTo>
                  <a:pt x="52" y="17"/>
                </a:lnTo>
                <a:lnTo>
                  <a:pt x="50" y="17"/>
                </a:lnTo>
                <a:lnTo>
                  <a:pt x="50" y="18"/>
                </a:lnTo>
                <a:lnTo>
                  <a:pt x="48" y="20"/>
                </a:lnTo>
                <a:lnTo>
                  <a:pt x="47" y="20"/>
                </a:lnTo>
                <a:lnTo>
                  <a:pt x="47" y="21"/>
                </a:lnTo>
                <a:lnTo>
                  <a:pt x="47" y="22"/>
                </a:lnTo>
                <a:lnTo>
                  <a:pt x="42" y="22"/>
                </a:lnTo>
                <a:cubicBezTo>
                  <a:pt x="42" y="23"/>
                  <a:pt x="42" y="22"/>
                  <a:pt x="42" y="23"/>
                </a:cubicBezTo>
                <a:lnTo>
                  <a:pt x="40" y="24"/>
                </a:lnTo>
                <a:cubicBezTo>
                  <a:pt x="40" y="25"/>
                  <a:pt x="39" y="27"/>
                  <a:pt x="39" y="28"/>
                </a:cubicBezTo>
                <a:lnTo>
                  <a:pt x="38" y="28"/>
                </a:lnTo>
                <a:lnTo>
                  <a:pt x="37" y="28"/>
                </a:lnTo>
                <a:lnTo>
                  <a:pt x="37" y="29"/>
                </a:lnTo>
                <a:cubicBezTo>
                  <a:pt x="34" y="31"/>
                  <a:pt x="28" y="28"/>
                  <a:pt x="26" y="28"/>
                </a:cubicBezTo>
                <a:lnTo>
                  <a:pt x="25" y="27"/>
                </a:lnTo>
                <a:cubicBezTo>
                  <a:pt x="25" y="25"/>
                  <a:pt x="21" y="23"/>
                  <a:pt x="21" y="23"/>
                </a:cubicBezTo>
                <a:lnTo>
                  <a:pt x="12" y="23"/>
                </a:lnTo>
                <a:cubicBezTo>
                  <a:pt x="12" y="23"/>
                  <a:pt x="11" y="24"/>
                  <a:pt x="11" y="26"/>
                </a:cubicBezTo>
                <a:cubicBezTo>
                  <a:pt x="7" y="26"/>
                  <a:pt x="3" y="27"/>
                  <a:pt x="0" y="27"/>
                </a:cubicBezTo>
                <a:lnTo>
                  <a:pt x="0" y="26"/>
                </a:lnTo>
                <a:cubicBezTo>
                  <a:pt x="0" y="24"/>
                  <a:pt x="0" y="22"/>
                  <a:pt x="0" y="20"/>
                </a:cubicBezTo>
                <a:cubicBezTo>
                  <a:pt x="1" y="20"/>
                  <a:pt x="5" y="16"/>
                  <a:pt x="6" y="16"/>
                </a:cubicBezTo>
                <a:cubicBezTo>
                  <a:pt x="6" y="14"/>
                  <a:pt x="7" y="16"/>
                  <a:pt x="7" y="14"/>
                </a:cubicBezTo>
                <a:cubicBezTo>
                  <a:pt x="8" y="14"/>
                  <a:pt x="11" y="12"/>
                  <a:pt x="11" y="12"/>
                </a:cubicBezTo>
                <a:cubicBezTo>
                  <a:pt x="12" y="12"/>
                  <a:pt x="14" y="12"/>
                  <a:pt x="16" y="12"/>
                </a:cubicBezTo>
                <a:cubicBezTo>
                  <a:pt x="16" y="12"/>
                  <a:pt x="16" y="10"/>
                  <a:pt x="16" y="9"/>
                </a:cubicBezTo>
                <a:cubicBezTo>
                  <a:pt x="17" y="8"/>
                  <a:pt x="21" y="5"/>
                  <a:pt x="22" y="5"/>
                </a:cubicBezTo>
                <a:cubicBezTo>
                  <a:pt x="22" y="4"/>
                  <a:pt x="24" y="3"/>
                  <a:pt x="25" y="3"/>
                </a:cubicBezTo>
                <a:lnTo>
                  <a:pt x="26" y="2"/>
                </a:lnTo>
                <a:cubicBezTo>
                  <a:pt x="27" y="2"/>
                  <a:pt x="27" y="1"/>
                  <a:pt x="27" y="0"/>
                </a:cubicBezTo>
                <a:lnTo>
                  <a:pt x="30" y="0"/>
                </a:lnTo>
                <a:cubicBezTo>
                  <a:pt x="31" y="1"/>
                  <a:pt x="32" y="2"/>
                  <a:pt x="32" y="2"/>
                </a:cubicBezTo>
                <a:cubicBezTo>
                  <a:pt x="32" y="4"/>
                  <a:pt x="34" y="7"/>
                  <a:pt x="35" y="7"/>
                </a:cubicBezTo>
                <a:cubicBezTo>
                  <a:pt x="37" y="7"/>
                  <a:pt x="47" y="7"/>
                  <a:pt x="47" y="3"/>
                </a:cubicBezTo>
                <a:cubicBezTo>
                  <a:pt x="48" y="3"/>
                  <a:pt x="50" y="3"/>
                  <a:pt x="50" y="4"/>
                </a:cubicBezTo>
                <a:lnTo>
                  <a:pt x="53" y="4"/>
                </a:lnTo>
                <a:cubicBezTo>
                  <a:pt x="53" y="6"/>
                  <a:pt x="69" y="7"/>
                  <a:pt x="70" y="6"/>
                </a:cubicBezTo>
                <a:lnTo>
                  <a:pt x="70" y="5"/>
                </a:lnTo>
                <a:lnTo>
                  <a:pt x="74" y="5"/>
                </a:lnTo>
                <a:lnTo>
                  <a:pt x="75" y="3"/>
                </a:lnTo>
                <a:lnTo>
                  <a:pt x="77" y="2"/>
                </a:lnTo>
                <a:lnTo>
                  <a:pt x="78" y="2"/>
                </a:lnTo>
                <a:lnTo>
                  <a:pt x="79" y="3"/>
                </a:lnTo>
                <a:lnTo>
                  <a:pt x="80" y="3"/>
                </a:lnTo>
                <a:lnTo>
                  <a:pt x="80" y="4"/>
                </a:lnTo>
                <a:lnTo>
                  <a:pt x="83" y="4"/>
                </a:lnTo>
                <a:lnTo>
                  <a:pt x="83" y="5"/>
                </a:lnTo>
                <a:lnTo>
                  <a:pt x="86" y="5"/>
                </a:lnTo>
                <a:lnTo>
                  <a:pt x="86" y="6"/>
                </a:lnTo>
                <a:lnTo>
                  <a:pt x="90" y="6"/>
                </a:lnTo>
                <a:lnTo>
                  <a:pt x="90" y="7"/>
                </a:lnTo>
                <a:cubicBezTo>
                  <a:pt x="91" y="7"/>
                  <a:pt x="100" y="7"/>
                  <a:pt x="100" y="5"/>
                </a:cubicBezTo>
                <a:cubicBezTo>
                  <a:pt x="100" y="5"/>
                  <a:pt x="103" y="6"/>
                  <a:pt x="104" y="6"/>
                </a:cubicBezTo>
                <a:lnTo>
                  <a:pt x="104" y="7"/>
                </a:lnTo>
                <a:lnTo>
                  <a:pt x="111" y="7"/>
                </a:lnTo>
                <a:cubicBezTo>
                  <a:pt x="111" y="8"/>
                  <a:pt x="113" y="9"/>
                  <a:pt x="113" y="10"/>
                </a:cubicBezTo>
                <a:cubicBezTo>
                  <a:pt x="117" y="10"/>
                  <a:pt x="132" y="13"/>
                  <a:pt x="134" y="15"/>
                </a:cubicBezTo>
                <a:lnTo>
                  <a:pt x="134" y="16"/>
                </a:lnTo>
                <a:lnTo>
                  <a:pt x="137" y="17"/>
                </a:lnTo>
                <a:lnTo>
                  <a:pt x="137" y="18"/>
                </a:lnTo>
                <a:lnTo>
                  <a:pt x="137" y="19"/>
                </a:lnTo>
                <a:cubicBezTo>
                  <a:pt x="138" y="19"/>
                  <a:pt x="139" y="20"/>
                  <a:pt x="140" y="20"/>
                </a:cubicBezTo>
                <a:cubicBezTo>
                  <a:pt x="140" y="21"/>
                  <a:pt x="141" y="22"/>
                  <a:pt x="142" y="23"/>
                </a:cubicBezTo>
                <a:lnTo>
                  <a:pt x="143" y="23"/>
                </a:lnTo>
                <a:cubicBezTo>
                  <a:pt x="146" y="25"/>
                  <a:pt x="153" y="25"/>
                  <a:pt x="154" y="26"/>
                </a:cubicBezTo>
                <a:lnTo>
                  <a:pt x="154" y="27"/>
                </a:lnTo>
                <a:cubicBezTo>
                  <a:pt x="156" y="28"/>
                  <a:pt x="166" y="32"/>
                  <a:pt x="168" y="32"/>
                </a:cubicBezTo>
                <a:cubicBezTo>
                  <a:pt x="168" y="33"/>
                  <a:pt x="169" y="33"/>
                  <a:pt x="169" y="34"/>
                </a:cubicBezTo>
                <a:lnTo>
                  <a:pt x="174" y="34"/>
                </a:lnTo>
                <a:lnTo>
                  <a:pt x="174" y="35"/>
                </a:lnTo>
                <a:lnTo>
                  <a:pt x="175" y="35"/>
                </a:lnTo>
                <a:cubicBezTo>
                  <a:pt x="175" y="36"/>
                  <a:pt x="179" y="38"/>
                  <a:pt x="179" y="39"/>
                </a:cubicBezTo>
                <a:lnTo>
                  <a:pt x="180" y="39"/>
                </a:lnTo>
                <a:lnTo>
                  <a:pt x="181" y="39"/>
                </a:lnTo>
                <a:cubicBezTo>
                  <a:pt x="181" y="39"/>
                  <a:pt x="183" y="41"/>
                  <a:pt x="184" y="41"/>
                </a:cubicBezTo>
                <a:lnTo>
                  <a:pt x="184" y="42"/>
                </a:lnTo>
                <a:lnTo>
                  <a:pt x="184" y="43"/>
                </a:lnTo>
                <a:lnTo>
                  <a:pt x="185" y="44"/>
                </a:lnTo>
                <a:cubicBezTo>
                  <a:pt x="185" y="44"/>
                  <a:pt x="186" y="44"/>
                  <a:pt x="186" y="45"/>
                </a:cubicBezTo>
                <a:cubicBezTo>
                  <a:pt x="187" y="45"/>
                  <a:pt x="190" y="49"/>
                  <a:pt x="190" y="49"/>
                </a:cubicBezTo>
                <a:lnTo>
                  <a:pt x="190" y="50"/>
                </a:lnTo>
                <a:lnTo>
                  <a:pt x="190" y="51"/>
                </a:lnTo>
                <a:cubicBezTo>
                  <a:pt x="191" y="51"/>
                  <a:pt x="192" y="52"/>
                  <a:pt x="192" y="53"/>
                </a:cubicBezTo>
                <a:cubicBezTo>
                  <a:pt x="193" y="53"/>
                  <a:pt x="195" y="55"/>
                  <a:pt x="195" y="55"/>
                </a:cubicBezTo>
                <a:lnTo>
                  <a:pt x="195" y="56"/>
                </a:lnTo>
                <a:lnTo>
                  <a:pt x="198" y="57"/>
                </a:lnTo>
                <a:lnTo>
                  <a:pt x="198" y="58"/>
                </a:lnTo>
                <a:lnTo>
                  <a:pt x="200" y="59"/>
                </a:lnTo>
                <a:cubicBezTo>
                  <a:pt x="200" y="60"/>
                  <a:pt x="202" y="60"/>
                  <a:pt x="202" y="61"/>
                </a:cubicBezTo>
                <a:cubicBezTo>
                  <a:pt x="202" y="60"/>
                  <a:pt x="200" y="55"/>
                  <a:pt x="200" y="55"/>
                </a:cubicBezTo>
                <a:cubicBezTo>
                  <a:pt x="201" y="55"/>
                  <a:pt x="203" y="55"/>
                  <a:pt x="204" y="55"/>
                </a:cubicBezTo>
                <a:cubicBezTo>
                  <a:pt x="204" y="58"/>
                  <a:pt x="209" y="63"/>
                  <a:pt x="210" y="64"/>
                </a:cubicBezTo>
                <a:lnTo>
                  <a:pt x="210" y="65"/>
                </a:lnTo>
                <a:lnTo>
                  <a:pt x="211" y="65"/>
                </a:lnTo>
                <a:cubicBezTo>
                  <a:pt x="211" y="65"/>
                  <a:pt x="215" y="70"/>
                  <a:pt x="216" y="70"/>
                </a:cubicBezTo>
                <a:cubicBezTo>
                  <a:pt x="216" y="75"/>
                  <a:pt x="221" y="80"/>
                  <a:pt x="221" y="84"/>
                </a:cubicBezTo>
                <a:cubicBezTo>
                  <a:pt x="222" y="84"/>
                  <a:pt x="223" y="87"/>
                  <a:pt x="225" y="87"/>
                </a:cubicBezTo>
                <a:lnTo>
                  <a:pt x="226" y="88"/>
                </a:lnTo>
                <a:cubicBezTo>
                  <a:pt x="226" y="90"/>
                  <a:pt x="227" y="91"/>
                  <a:pt x="228" y="91"/>
                </a:cubicBezTo>
                <a:lnTo>
                  <a:pt x="228" y="92"/>
                </a:lnTo>
                <a:cubicBezTo>
                  <a:pt x="228" y="92"/>
                  <a:pt x="230" y="92"/>
                  <a:pt x="230" y="93"/>
                </a:cubicBezTo>
                <a:lnTo>
                  <a:pt x="231" y="94"/>
                </a:lnTo>
                <a:lnTo>
                  <a:pt x="232" y="94"/>
                </a:lnTo>
                <a:lnTo>
                  <a:pt x="233" y="95"/>
                </a:lnTo>
                <a:cubicBezTo>
                  <a:pt x="233" y="97"/>
                  <a:pt x="239" y="97"/>
                  <a:pt x="241" y="97"/>
                </a:cubicBezTo>
                <a:cubicBezTo>
                  <a:pt x="241" y="99"/>
                  <a:pt x="243" y="101"/>
                  <a:pt x="245" y="101"/>
                </a:cubicBezTo>
                <a:cubicBezTo>
                  <a:pt x="245" y="101"/>
                  <a:pt x="248" y="103"/>
                  <a:pt x="248" y="103"/>
                </a:cubicBezTo>
                <a:cubicBezTo>
                  <a:pt x="248" y="104"/>
                  <a:pt x="249" y="105"/>
                  <a:pt x="250" y="106"/>
                </a:cubicBezTo>
                <a:lnTo>
                  <a:pt x="250" y="114"/>
                </a:lnTo>
                <a:cubicBezTo>
                  <a:pt x="254" y="114"/>
                  <a:pt x="260" y="122"/>
                  <a:pt x="267" y="118"/>
                </a:cubicBezTo>
                <a:lnTo>
                  <a:pt x="269" y="118"/>
                </a:lnTo>
                <a:cubicBezTo>
                  <a:pt x="269" y="118"/>
                  <a:pt x="272" y="119"/>
                  <a:pt x="272" y="117"/>
                </a:cubicBezTo>
                <a:cubicBezTo>
                  <a:pt x="271" y="117"/>
                  <a:pt x="275" y="119"/>
                  <a:pt x="274" y="116"/>
                </a:cubicBez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1" name="Freeform 25"/>
          <p:cNvSpPr>
            <a:spLocks/>
          </p:cNvSpPr>
          <p:nvPr/>
        </p:nvSpPr>
        <p:spPr bwMode="auto">
          <a:xfrm>
            <a:off x="5645150" y="1763713"/>
            <a:ext cx="1465263" cy="1447800"/>
          </a:xfrm>
          <a:custGeom>
            <a:avLst/>
            <a:gdLst>
              <a:gd name="T0" fmla="*/ 602851 w 175"/>
              <a:gd name="T1" fmla="*/ 819150 h 152"/>
              <a:gd name="T2" fmla="*/ 594478 w 175"/>
              <a:gd name="T3" fmla="*/ 781050 h 152"/>
              <a:gd name="T4" fmla="*/ 535868 w 175"/>
              <a:gd name="T5" fmla="*/ 847725 h 152"/>
              <a:gd name="T6" fmla="*/ 502376 w 175"/>
              <a:gd name="T7" fmla="*/ 781050 h 152"/>
              <a:gd name="T8" fmla="*/ 485630 w 175"/>
              <a:gd name="T9" fmla="*/ 762000 h 152"/>
              <a:gd name="T10" fmla="*/ 251188 w 175"/>
              <a:gd name="T11" fmla="*/ 590550 h 152"/>
              <a:gd name="T12" fmla="*/ 242815 w 175"/>
              <a:gd name="T13" fmla="*/ 552450 h 152"/>
              <a:gd name="T14" fmla="*/ 184204 w 175"/>
              <a:gd name="T15" fmla="*/ 428625 h 152"/>
              <a:gd name="T16" fmla="*/ 66983 w 175"/>
              <a:gd name="T17" fmla="*/ 390525 h 152"/>
              <a:gd name="T18" fmla="*/ 150713 w 175"/>
              <a:gd name="T19" fmla="*/ 257175 h 152"/>
              <a:gd name="T20" fmla="*/ 142340 w 175"/>
              <a:gd name="T21" fmla="*/ 209550 h 152"/>
              <a:gd name="T22" fmla="*/ 0 w 175"/>
              <a:gd name="T23" fmla="*/ 171450 h 152"/>
              <a:gd name="T24" fmla="*/ 251188 w 175"/>
              <a:gd name="T25" fmla="*/ 114300 h 152"/>
              <a:gd name="T26" fmla="*/ 393528 w 175"/>
              <a:gd name="T27" fmla="*/ 104775 h 152"/>
              <a:gd name="T28" fmla="*/ 619597 w 175"/>
              <a:gd name="T29" fmla="*/ 38100 h 152"/>
              <a:gd name="T30" fmla="*/ 653089 w 175"/>
              <a:gd name="T31" fmla="*/ 47625 h 152"/>
              <a:gd name="T32" fmla="*/ 887531 w 175"/>
              <a:gd name="T33" fmla="*/ 76200 h 152"/>
              <a:gd name="T34" fmla="*/ 904277 w 175"/>
              <a:gd name="T35" fmla="*/ 47625 h 152"/>
              <a:gd name="T36" fmla="*/ 946141 w 175"/>
              <a:gd name="T37" fmla="*/ 104775 h 152"/>
              <a:gd name="T38" fmla="*/ 971260 w 175"/>
              <a:gd name="T39" fmla="*/ 85725 h 152"/>
              <a:gd name="T40" fmla="*/ 1004752 w 175"/>
              <a:gd name="T41" fmla="*/ 161925 h 152"/>
              <a:gd name="T42" fmla="*/ 1029870 w 175"/>
              <a:gd name="T43" fmla="*/ 180975 h 152"/>
              <a:gd name="T44" fmla="*/ 1038243 w 175"/>
              <a:gd name="T45" fmla="*/ 190500 h 152"/>
              <a:gd name="T46" fmla="*/ 1205702 w 175"/>
              <a:gd name="T47" fmla="*/ 247650 h 152"/>
              <a:gd name="T48" fmla="*/ 1281059 w 175"/>
              <a:gd name="T49" fmla="*/ 295275 h 152"/>
              <a:gd name="T50" fmla="*/ 1297804 w 175"/>
              <a:gd name="T51" fmla="*/ 266700 h 152"/>
              <a:gd name="T52" fmla="*/ 1356415 w 175"/>
              <a:gd name="T53" fmla="*/ 323850 h 152"/>
              <a:gd name="T54" fmla="*/ 1373161 w 175"/>
              <a:gd name="T55" fmla="*/ 352425 h 152"/>
              <a:gd name="T56" fmla="*/ 1465263 w 175"/>
              <a:gd name="T57" fmla="*/ 419100 h 152"/>
              <a:gd name="T58" fmla="*/ 1431771 w 175"/>
              <a:gd name="T59" fmla="*/ 476250 h 152"/>
              <a:gd name="T60" fmla="*/ 1415025 w 175"/>
              <a:gd name="T61" fmla="*/ 609600 h 152"/>
              <a:gd name="T62" fmla="*/ 1297804 w 175"/>
              <a:gd name="T63" fmla="*/ 685800 h 152"/>
              <a:gd name="T64" fmla="*/ 1155465 w 175"/>
              <a:gd name="T65" fmla="*/ 762000 h 152"/>
              <a:gd name="T66" fmla="*/ 1096854 w 175"/>
              <a:gd name="T67" fmla="*/ 800100 h 152"/>
              <a:gd name="T68" fmla="*/ 988006 w 175"/>
              <a:gd name="T69" fmla="*/ 762000 h 152"/>
              <a:gd name="T70" fmla="*/ 988006 w 175"/>
              <a:gd name="T71" fmla="*/ 800100 h 152"/>
              <a:gd name="T72" fmla="*/ 962887 w 175"/>
              <a:gd name="T73" fmla="*/ 809625 h 152"/>
              <a:gd name="T74" fmla="*/ 1021498 w 175"/>
              <a:gd name="T75" fmla="*/ 1381125 h 152"/>
              <a:gd name="T76" fmla="*/ 988006 w 175"/>
              <a:gd name="T77" fmla="*/ 1390650 h 152"/>
              <a:gd name="T78" fmla="*/ 921022 w 175"/>
              <a:gd name="T79" fmla="*/ 1162050 h 152"/>
              <a:gd name="T80" fmla="*/ 870785 w 175"/>
              <a:gd name="T81" fmla="*/ 1143000 h 152"/>
              <a:gd name="T82" fmla="*/ 887531 w 175"/>
              <a:gd name="T83" fmla="*/ 1038225 h 152"/>
              <a:gd name="T84" fmla="*/ 845666 w 175"/>
              <a:gd name="T85" fmla="*/ 1009650 h 152"/>
              <a:gd name="T86" fmla="*/ 812174 w 175"/>
              <a:gd name="T87" fmla="*/ 981075 h 152"/>
              <a:gd name="T88" fmla="*/ 778683 w 175"/>
              <a:gd name="T89" fmla="*/ 914400 h 152"/>
              <a:gd name="T90" fmla="*/ 736818 w 175"/>
              <a:gd name="T91" fmla="*/ 952500 h 152"/>
              <a:gd name="T92" fmla="*/ 694953 w 175"/>
              <a:gd name="T93" fmla="*/ 895350 h 152"/>
              <a:gd name="T94" fmla="*/ 678207 w 175"/>
              <a:gd name="T95" fmla="*/ 876300 h 152"/>
              <a:gd name="T96" fmla="*/ 636343 w 175"/>
              <a:gd name="T97" fmla="*/ 914400 h 152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5"/>
              <a:gd name="T148" fmla="*/ 0 h 152"/>
              <a:gd name="T149" fmla="*/ 175 w 175"/>
              <a:gd name="T150" fmla="*/ 152 h 152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5" h="152">
                <a:moveTo>
                  <a:pt x="76" y="96"/>
                </a:moveTo>
                <a:cubicBezTo>
                  <a:pt x="76" y="93"/>
                  <a:pt x="75" y="91"/>
                  <a:pt x="75" y="89"/>
                </a:cubicBezTo>
                <a:cubicBezTo>
                  <a:pt x="74" y="89"/>
                  <a:pt x="73" y="87"/>
                  <a:pt x="72" y="86"/>
                </a:cubicBezTo>
                <a:lnTo>
                  <a:pt x="72" y="84"/>
                </a:lnTo>
                <a:lnTo>
                  <a:pt x="71" y="84"/>
                </a:lnTo>
                <a:lnTo>
                  <a:pt x="71" y="82"/>
                </a:lnTo>
                <a:cubicBezTo>
                  <a:pt x="71" y="82"/>
                  <a:pt x="71" y="83"/>
                  <a:pt x="69" y="83"/>
                </a:cubicBezTo>
                <a:lnTo>
                  <a:pt x="69" y="89"/>
                </a:lnTo>
                <a:lnTo>
                  <a:pt x="64" y="89"/>
                </a:lnTo>
                <a:lnTo>
                  <a:pt x="64" y="86"/>
                </a:lnTo>
                <a:cubicBezTo>
                  <a:pt x="63" y="86"/>
                  <a:pt x="61" y="85"/>
                  <a:pt x="60" y="85"/>
                </a:cubicBezTo>
                <a:cubicBezTo>
                  <a:pt x="60" y="84"/>
                  <a:pt x="60" y="83"/>
                  <a:pt x="60" y="82"/>
                </a:cubicBezTo>
                <a:lnTo>
                  <a:pt x="58" y="81"/>
                </a:lnTo>
                <a:lnTo>
                  <a:pt x="58" y="80"/>
                </a:lnTo>
                <a:cubicBezTo>
                  <a:pt x="56" y="80"/>
                  <a:pt x="58" y="79"/>
                  <a:pt x="56" y="79"/>
                </a:cubicBezTo>
                <a:cubicBezTo>
                  <a:pt x="56" y="68"/>
                  <a:pt x="43" y="64"/>
                  <a:pt x="34" y="64"/>
                </a:cubicBezTo>
                <a:cubicBezTo>
                  <a:pt x="34" y="63"/>
                  <a:pt x="31" y="62"/>
                  <a:pt x="30" y="62"/>
                </a:cubicBezTo>
                <a:cubicBezTo>
                  <a:pt x="30" y="61"/>
                  <a:pt x="29" y="59"/>
                  <a:pt x="28" y="59"/>
                </a:cubicBezTo>
                <a:lnTo>
                  <a:pt x="28" y="58"/>
                </a:lnTo>
                <a:lnTo>
                  <a:pt x="29" y="58"/>
                </a:lnTo>
                <a:lnTo>
                  <a:pt x="29" y="55"/>
                </a:lnTo>
                <a:cubicBezTo>
                  <a:pt x="27" y="55"/>
                  <a:pt x="22" y="56"/>
                  <a:pt x="22" y="58"/>
                </a:cubicBezTo>
                <a:lnTo>
                  <a:pt x="22" y="45"/>
                </a:lnTo>
                <a:cubicBezTo>
                  <a:pt x="20" y="45"/>
                  <a:pt x="12" y="43"/>
                  <a:pt x="10" y="42"/>
                </a:cubicBezTo>
                <a:lnTo>
                  <a:pt x="10" y="41"/>
                </a:lnTo>
                <a:lnTo>
                  <a:pt x="8" y="41"/>
                </a:lnTo>
                <a:lnTo>
                  <a:pt x="7" y="40"/>
                </a:lnTo>
                <a:cubicBezTo>
                  <a:pt x="7" y="37"/>
                  <a:pt x="9" y="32"/>
                  <a:pt x="9" y="29"/>
                </a:cubicBezTo>
                <a:cubicBezTo>
                  <a:pt x="12" y="29"/>
                  <a:pt x="16" y="27"/>
                  <a:pt x="18" y="27"/>
                </a:cubicBezTo>
                <a:lnTo>
                  <a:pt x="18" y="24"/>
                </a:lnTo>
                <a:lnTo>
                  <a:pt x="18" y="23"/>
                </a:lnTo>
                <a:lnTo>
                  <a:pt x="17" y="22"/>
                </a:lnTo>
                <a:cubicBezTo>
                  <a:pt x="13" y="22"/>
                  <a:pt x="5" y="21"/>
                  <a:pt x="2" y="19"/>
                </a:cubicBezTo>
                <a:lnTo>
                  <a:pt x="2" y="18"/>
                </a:lnTo>
                <a:lnTo>
                  <a:pt x="0" y="18"/>
                </a:lnTo>
                <a:cubicBezTo>
                  <a:pt x="0" y="17"/>
                  <a:pt x="1" y="16"/>
                  <a:pt x="1" y="16"/>
                </a:cubicBezTo>
                <a:cubicBezTo>
                  <a:pt x="4" y="14"/>
                  <a:pt x="6" y="13"/>
                  <a:pt x="10" y="13"/>
                </a:cubicBezTo>
                <a:cubicBezTo>
                  <a:pt x="10" y="8"/>
                  <a:pt x="28" y="12"/>
                  <a:pt x="30" y="12"/>
                </a:cubicBezTo>
                <a:cubicBezTo>
                  <a:pt x="30" y="13"/>
                  <a:pt x="31" y="14"/>
                  <a:pt x="32" y="15"/>
                </a:cubicBezTo>
                <a:lnTo>
                  <a:pt x="46" y="14"/>
                </a:lnTo>
                <a:cubicBezTo>
                  <a:pt x="46" y="13"/>
                  <a:pt x="47" y="12"/>
                  <a:pt x="47" y="11"/>
                </a:cubicBezTo>
                <a:cubicBezTo>
                  <a:pt x="48" y="11"/>
                  <a:pt x="54" y="6"/>
                  <a:pt x="54" y="5"/>
                </a:cubicBezTo>
                <a:cubicBezTo>
                  <a:pt x="60" y="5"/>
                  <a:pt x="68" y="0"/>
                  <a:pt x="74" y="3"/>
                </a:cubicBezTo>
                <a:lnTo>
                  <a:pt x="74" y="4"/>
                </a:lnTo>
                <a:lnTo>
                  <a:pt x="74" y="5"/>
                </a:lnTo>
                <a:cubicBezTo>
                  <a:pt x="75" y="5"/>
                  <a:pt x="76" y="6"/>
                  <a:pt x="76" y="6"/>
                </a:cubicBezTo>
                <a:cubicBezTo>
                  <a:pt x="77" y="6"/>
                  <a:pt x="78" y="6"/>
                  <a:pt x="78" y="5"/>
                </a:cubicBezTo>
                <a:cubicBezTo>
                  <a:pt x="81" y="5"/>
                  <a:pt x="84" y="6"/>
                  <a:pt x="86" y="6"/>
                </a:cubicBezTo>
                <a:cubicBezTo>
                  <a:pt x="86" y="7"/>
                  <a:pt x="87" y="6"/>
                  <a:pt x="87" y="7"/>
                </a:cubicBezTo>
                <a:cubicBezTo>
                  <a:pt x="91" y="7"/>
                  <a:pt x="102" y="10"/>
                  <a:pt x="106" y="8"/>
                </a:cubicBezTo>
                <a:lnTo>
                  <a:pt x="107" y="7"/>
                </a:lnTo>
                <a:lnTo>
                  <a:pt x="107" y="6"/>
                </a:lnTo>
                <a:lnTo>
                  <a:pt x="108" y="5"/>
                </a:lnTo>
                <a:cubicBezTo>
                  <a:pt x="109" y="5"/>
                  <a:pt x="109" y="6"/>
                  <a:pt x="109" y="6"/>
                </a:cubicBezTo>
                <a:lnTo>
                  <a:pt x="110" y="6"/>
                </a:lnTo>
                <a:cubicBezTo>
                  <a:pt x="111" y="7"/>
                  <a:pt x="112" y="10"/>
                  <a:pt x="113" y="11"/>
                </a:cubicBezTo>
                <a:lnTo>
                  <a:pt x="114" y="11"/>
                </a:lnTo>
                <a:lnTo>
                  <a:pt x="114" y="10"/>
                </a:lnTo>
                <a:cubicBezTo>
                  <a:pt x="115" y="10"/>
                  <a:pt x="116" y="11"/>
                  <a:pt x="116" y="9"/>
                </a:cubicBezTo>
                <a:cubicBezTo>
                  <a:pt x="119" y="9"/>
                  <a:pt x="118" y="13"/>
                  <a:pt x="119" y="15"/>
                </a:cubicBezTo>
                <a:lnTo>
                  <a:pt x="120" y="15"/>
                </a:lnTo>
                <a:lnTo>
                  <a:pt x="120" y="17"/>
                </a:lnTo>
                <a:lnTo>
                  <a:pt x="121" y="18"/>
                </a:lnTo>
                <a:lnTo>
                  <a:pt x="123" y="18"/>
                </a:lnTo>
                <a:lnTo>
                  <a:pt x="123" y="19"/>
                </a:lnTo>
                <a:lnTo>
                  <a:pt x="124" y="19"/>
                </a:lnTo>
                <a:lnTo>
                  <a:pt x="124" y="20"/>
                </a:lnTo>
                <a:cubicBezTo>
                  <a:pt x="130" y="23"/>
                  <a:pt x="137" y="16"/>
                  <a:pt x="143" y="22"/>
                </a:cubicBezTo>
                <a:cubicBezTo>
                  <a:pt x="143" y="23"/>
                  <a:pt x="144" y="26"/>
                  <a:pt x="144" y="26"/>
                </a:cubicBezTo>
                <a:lnTo>
                  <a:pt x="146" y="27"/>
                </a:lnTo>
                <a:lnTo>
                  <a:pt x="146" y="28"/>
                </a:lnTo>
                <a:cubicBezTo>
                  <a:pt x="148" y="29"/>
                  <a:pt x="150" y="31"/>
                  <a:pt x="153" y="31"/>
                </a:cubicBezTo>
                <a:lnTo>
                  <a:pt x="154" y="30"/>
                </a:lnTo>
                <a:lnTo>
                  <a:pt x="154" y="29"/>
                </a:lnTo>
                <a:lnTo>
                  <a:pt x="155" y="28"/>
                </a:lnTo>
                <a:cubicBezTo>
                  <a:pt x="156" y="28"/>
                  <a:pt x="160" y="27"/>
                  <a:pt x="161" y="27"/>
                </a:cubicBezTo>
                <a:cubicBezTo>
                  <a:pt x="161" y="28"/>
                  <a:pt x="160" y="29"/>
                  <a:pt x="160" y="29"/>
                </a:cubicBezTo>
                <a:cubicBezTo>
                  <a:pt x="160" y="31"/>
                  <a:pt x="162" y="32"/>
                  <a:pt x="162" y="34"/>
                </a:cubicBezTo>
                <a:cubicBezTo>
                  <a:pt x="164" y="34"/>
                  <a:pt x="162" y="35"/>
                  <a:pt x="164" y="35"/>
                </a:cubicBezTo>
                <a:cubicBezTo>
                  <a:pt x="163" y="35"/>
                  <a:pt x="163" y="36"/>
                  <a:pt x="163" y="37"/>
                </a:cubicBezTo>
                <a:lnTo>
                  <a:pt x="164" y="37"/>
                </a:lnTo>
                <a:cubicBezTo>
                  <a:pt x="165" y="38"/>
                  <a:pt x="171" y="37"/>
                  <a:pt x="173" y="37"/>
                </a:cubicBezTo>
                <a:lnTo>
                  <a:pt x="173" y="43"/>
                </a:lnTo>
                <a:lnTo>
                  <a:pt x="175" y="44"/>
                </a:lnTo>
                <a:cubicBezTo>
                  <a:pt x="173" y="44"/>
                  <a:pt x="175" y="45"/>
                  <a:pt x="172" y="45"/>
                </a:cubicBezTo>
                <a:lnTo>
                  <a:pt x="172" y="48"/>
                </a:lnTo>
                <a:cubicBezTo>
                  <a:pt x="171" y="48"/>
                  <a:pt x="171" y="49"/>
                  <a:pt x="171" y="50"/>
                </a:cubicBezTo>
                <a:cubicBezTo>
                  <a:pt x="169" y="50"/>
                  <a:pt x="167" y="58"/>
                  <a:pt x="168" y="59"/>
                </a:cubicBezTo>
                <a:lnTo>
                  <a:pt x="169" y="59"/>
                </a:lnTo>
                <a:lnTo>
                  <a:pt x="169" y="64"/>
                </a:lnTo>
                <a:lnTo>
                  <a:pt x="167" y="65"/>
                </a:lnTo>
                <a:cubicBezTo>
                  <a:pt x="167" y="69"/>
                  <a:pt x="158" y="69"/>
                  <a:pt x="155" y="69"/>
                </a:cubicBezTo>
                <a:cubicBezTo>
                  <a:pt x="155" y="69"/>
                  <a:pt x="155" y="70"/>
                  <a:pt x="155" y="72"/>
                </a:cubicBezTo>
                <a:cubicBezTo>
                  <a:pt x="154" y="73"/>
                  <a:pt x="152" y="73"/>
                  <a:pt x="152" y="75"/>
                </a:cubicBezTo>
                <a:cubicBezTo>
                  <a:pt x="148" y="75"/>
                  <a:pt x="143" y="78"/>
                  <a:pt x="139" y="78"/>
                </a:cubicBezTo>
                <a:lnTo>
                  <a:pt x="138" y="80"/>
                </a:lnTo>
                <a:lnTo>
                  <a:pt x="138" y="83"/>
                </a:lnTo>
                <a:lnTo>
                  <a:pt x="136" y="85"/>
                </a:lnTo>
                <a:cubicBezTo>
                  <a:pt x="134" y="85"/>
                  <a:pt x="132" y="84"/>
                  <a:pt x="131" y="84"/>
                </a:cubicBezTo>
                <a:cubicBezTo>
                  <a:pt x="131" y="80"/>
                  <a:pt x="125" y="77"/>
                  <a:pt x="122" y="79"/>
                </a:cubicBezTo>
                <a:lnTo>
                  <a:pt x="122" y="80"/>
                </a:lnTo>
                <a:lnTo>
                  <a:pt x="118" y="80"/>
                </a:lnTo>
                <a:lnTo>
                  <a:pt x="118" y="82"/>
                </a:lnTo>
                <a:lnTo>
                  <a:pt x="118" y="84"/>
                </a:lnTo>
                <a:lnTo>
                  <a:pt x="117" y="85"/>
                </a:lnTo>
                <a:lnTo>
                  <a:pt x="116" y="85"/>
                </a:lnTo>
                <a:lnTo>
                  <a:pt x="115" y="85"/>
                </a:lnTo>
                <a:lnTo>
                  <a:pt x="117" y="132"/>
                </a:lnTo>
                <a:cubicBezTo>
                  <a:pt x="120" y="135"/>
                  <a:pt x="118" y="142"/>
                  <a:pt x="121" y="145"/>
                </a:cubicBezTo>
                <a:lnTo>
                  <a:pt x="122" y="145"/>
                </a:lnTo>
                <a:cubicBezTo>
                  <a:pt x="123" y="146"/>
                  <a:pt x="122" y="151"/>
                  <a:pt x="122" y="152"/>
                </a:cubicBezTo>
                <a:lnTo>
                  <a:pt x="121" y="151"/>
                </a:lnTo>
                <a:cubicBezTo>
                  <a:pt x="121" y="150"/>
                  <a:pt x="118" y="146"/>
                  <a:pt x="118" y="146"/>
                </a:cubicBezTo>
                <a:cubicBezTo>
                  <a:pt x="118" y="145"/>
                  <a:pt x="117" y="143"/>
                  <a:pt x="116" y="143"/>
                </a:cubicBezTo>
                <a:cubicBezTo>
                  <a:pt x="116" y="141"/>
                  <a:pt x="115" y="139"/>
                  <a:pt x="115" y="138"/>
                </a:cubicBezTo>
                <a:cubicBezTo>
                  <a:pt x="108" y="138"/>
                  <a:pt x="110" y="127"/>
                  <a:pt x="110" y="122"/>
                </a:cubicBezTo>
                <a:cubicBezTo>
                  <a:pt x="109" y="122"/>
                  <a:pt x="108" y="122"/>
                  <a:pt x="108" y="121"/>
                </a:cubicBezTo>
                <a:lnTo>
                  <a:pt x="105" y="121"/>
                </a:lnTo>
                <a:lnTo>
                  <a:pt x="104" y="120"/>
                </a:lnTo>
                <a:lnTo>
                  <a:pt x="104" y="114"/>
                </a:lnTo>
                <a:lnTo>
                  <a:pt x="108" y="114"/>
                </a:lnTo>
                <a:cubicBezTo>
                  <a:pt x="108" y="112"/>
                  <a:pt x="107" y="111"/>
                  <a:pt x="106" y="109"/>
                </a:cubicBezTo>
                <a:lnTo>
                  <a:pt x="105" y="109"/>
                </a:lnTo>
                <a:lnTo>
                  <a:pt x="104" y="109"/>
                </a:lnTo>
                <a:cubicBezTo>
                  <a:pt x="104" y="108"/>
                  <a:pt x="102" y="106"/>
                  <a:pt x="101" y="106"/>
                </a:cubicBezTo>
                <a:lnTo>
                  <a:pt x="98" y="105"/>
                </a:lnTo>
                <a:cubicBezTo>
                  <a:pt x="98" y="103"/>
                  <a:pt x="97" y="105"/>
                  <a:pt x="97" y="103"/>
                </a:cubicBezTo>
                <a:cubicBezTo>
                  <a:pt x="96" y="103"/>
                  <a:pt x="93" y="105"/>
                  <a:pt x="91" y="105"/>
                </a:cubicBezTo>
                <a:cubicBezTo>
                  <a:pt x="91" y="102"/>
                  <a:pt x="92" y="99"/>
                  <a:pt x="92" y="97"/>
                </a:cubicBezTo>
                <a:cubicBezTo>
                  <a:pt x="93" y="97"/>
                  <a:pt x="92" y="96"/>
                  <a:pt x="93" y="96"/>
                </a:cubicBezTo>
                <a:lnTo>
                  <a:pt x="91" y="96"/>
                </a:lnTo>
                <a:cubicBezTo>
                  <a:pt x="91" y="97"/>
                  <a:pt x="89" y="97"/>
                  <a:pt x="89" y="99"/>
                </a:cubicBezTo>
                <a:lnTo>
                  <a:pt x="88" y="100"/>
                </a:lnTo>
                <a:cubicBezTo>
                  <a:pt x="87" y="100"/>
                  <a:pt x="86" y="101"/>
                  <a:pt x="85" y="101"/>
                </a:cubicBezTo>
                <a:cubicBezTo>
                  <a:pt x="85" y="99"/>
                  <a:pt x="84" y="96"/>
                  <a:pt x="84" y="95"/>
                </a:cubicBezTo>
                <a:lnTo>
                  <a:pt x="83" y="94"/>
                </a:lnTo>
                <a:lnTo>
                  <a:pt x="82" y="94"/>
                </a:lnTo>
                <a:lnTo>
                  <a:pt x="82" y="93"/>
                </a:lnTo>
                <a:lnTo>
                  <a:pt x="81" y="92"/>
                </a:lnTo>
                <a:lnTo>
                  <a:pt x="79" y="92"/>
                </a:lnTo>
                <a:cubicBezTo>
                  <a:pt x="79" y="93"/>
                  <a:pt x="77" y="95"/>
                  <a:pt x="77" y="96"/>
                </a:cubicBezTo>
                <a:cubicBezTo>
                  <a:pt x="76" y="96"/>
                  <a:pt x="76" y="96"/>
                  <a:pt x="76" y="96"/>
                </a:cubicBezTo>
                <a:cubicBezTo>
                  <a:pt x="76" y="96"/>
                  <a:pt x="76" y="95"/>
                  <a:pt x="76" y="96"/>
                </a:cubicBez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2" name="Freeform 26"/>
          <p:cNvSpPr>
            <a:spLocks/>
          </p:cNvSpPr>
          <p:nvPr/>
        </p:nvSpPr>
        <p:spPr bwMode="auto">
          <a:xfrm>
            <a:off x="6584950" y="2084388"/>
            <a:ext cx="1624013" cy="2600325"/>
          </a:xfrm>
          <a:custGeom>
            <a:avLst/>
            <a:gdLst>
              <a:gd name="T0" fmla="*/ 1565415 w 194"/>
              <a:gd name="T1" fmla="*/ 1647825 h 273"/>
              <a:gd name="T2" fmla="*/ 1364506 w 194"/>
              <a:gd name="T3" fmla="*/ 1885950 h 273"/>
              <a:gd name="T4" fmla="*/ 1155226 w 194"/>
              <a:gd name="T5" fmla="*/ 2124075 h 273"/>
              <a:gd name="T6" fmla="*/ 1063142 w 194"/>
              <a:gd name="T7" fmla="*/ 2200275 h 273"/>
              <a:gd name="T8" fmla="*/ 1012915 w 194"/>
              <a:gd name="T9" fmla="*/ 2162175 h 273"/>
              <a:gd name="T10" fmla="*/ 954317 w 194"/>
              <a:gd name="T11" fmla="*/ 2028825 h 273"/>
              <a:gd name="T12" fmla="*/ 853862 w 194"/>
              <a:gd name="T13" fmla="*/ 2143125 h 273"/>
              <a:gd name="T14" fmla="*/ 878976 w 194"/>
              <a:gd name="T15" fmla="*/ 2266950 h 273"/>
              <a:gd name="T16" fmla="*/ 778522 w 194"/>
              <a:gd name="T17" fmla="*/ 2352675 h 273"/>
              <a:gd name="T18" fmla="*/ 644583 w 194"/>
              <a:gd name="T19" fmla="*/ 2590800 h 273"/>
              <a:gd name="T20" fmla="*/ 510643 w 194"/>
              <a:gd name="T21" fmla="*/ 2419349 h 273"/>
              <a:gd name="T22" fmla="*/ 460416 w 194"/>
              <a:gd name="T23" fmla="*/ 2352675 h 273"/>
              <a:gd name="T24" fmla="*/ 426931 w 194"/>
              <a:gd name="T25" fmla="*/ 2314575 h 273"/>
              <a:gd name="T26" fmla="*/ 351590 w 194"/>
              <a:gd name="T27" fmla="*/ 2228850 h 273"/>
              <a:gd name="T28" fmla="*/ 276250 w 194"/>
              <a:gd name="T29" fmla="*/ 2047875 h 273"/>
              <a:gd name="T30" fmla="*/ 200909 w 194"/>
              <a:gd name="T31" fmla="*/ 1847850 h 273"/>
              <a:gd name="T32" fmla="*/ 117197 w 194"/>
              <a:gd name="T33" fmla="*/ 1743075 h 273"/>
              <a:gd name="T34" fmla="*/ 100454 w 194"/>
              <a:gd name="T35" fmla="*/ 1409700 h 273"/>
              <a:gd name="T36" fmla="*/ 209280 w 194"/>
              <a:gd name="T37" fmla="*/ 1466850 h 273"/>
              <a:gd name="T38" fmla="*/ 276250 w 194"/>
              <a:gd name="T39" fmla="*/ 1285875 h 273"/>
              <a:gd name="T40" fmla="*/ 242765 w 194"/>
              <a:gd name="T41" fmla="*/ 1190625 h 273"/>
              <a:gd name="T42" fmla="*/ 376704 w 194"/>
              <a:gd name="T43" fmla="*/ 1104900 h 273"/>
              <a:gd name="T44" fmla="*/ 452045 w 194"/>
              <a:gd name="T45" fmla="*/ 1066800 h 273"/>
              <a:gd name="T46" fmla="*/ 611098 w 194"/>
              <a:gd name="T47" fmla="*/ 1247775 h 273"/>
              <a:gd name="T48" fmla="*/ 636211 w 194"/>
              <a:gd name="T49" fmla="*/ 1257300 h 273"/>
              <a:gd name="T50" fmla="*/ 728295 w 194"/>
              <a:gd name="T51" fmla="*/ 1276350 h 273"/>
              <a:gd name="T52" fmla="*/ 812007 w 194"/>
              <a:gd name="T53" fmla="*/ 1362075 h 273"/>
              <a:gd name="T54" fmla="*/ 812007 w 194"/>
              <a:gd name="T55" fmla="*/ 1381125 h 273"/>
              <a:gd name="T56" fmla="*/ 770151 w 194"/>
              <a:gd name="T57" fmla="*/ 1285875 h 273"/>
              <a:gd name="T58" fmla="*/ 527386 w 194"/>
              <a:gd name="T59" fmla="*/ 1190625 h 273"/>
              <a:gd name="T60" fmla="*/ 477158 w 194"/>
              <a:gd name="T61" fmla="*/ 1095375 h 273"/>
              <a:gd name="T62" fmla="*/ 468787 w 194"/>
              <a:gd name="T63" fmla="*/ 1038225 h 273"/>
              <a:gd name="T64" fmla="*/ 510643 w 194"/>
              <a:gd name="T65" fmla="*/ 981075 h 273"/>
              <a:gd name="T66" fmla="*/ 443674 w 194"/>
              <a:gd name="T67" fmla="*/ 971550 h 273"/>
              <a:gd name="T68" fmla="*/ 343219 w 194"/>
              <a:gd name="T69" fmla="*/ 923925 h 273"/>
              <a:gd name="T70" fmla="*/ 276250 w 194"/>
              <a:gd name="T71" fmla="*/ 1019175 h 273"/>
              <a:gd name="T72" fmla="*/ 292992 w 194"/>
              <a:gd name="T73" fmla="*/ 962025 h 273"/>
              <a:gd name="T74" fmla="*/ 309734 w 194"/>
              <a:gd name="T75" fmla="*/ 895350 h 273"/>
              <a:gd name="T76" fmla="*/ 242765 w 194"/>
              <a:gd name="T77" fmla="*/ 895350 h 273"/>
              <a:gd name="T78" fmla="*/ 125568 w 194"/>
              <a:gd name="T79" fmla="*/ 1038225 h 273"/>
              <a:gd name="T80" fmla="*/ 66970 w 194"/>
              <a:gd name="T81" fmla="*/ 1000125 h 273"/>
              <a:gd name="T82" fmla="*/ 175795 w 194"/>
              <a:gd name="T83" fmla="*/ 381000 h 273"/>
              <a:gd name="T84" fmla="*/ 200909 w 194"/>
              <a:gd name="T85" fmla="*/ 419100 h 273"/>
              <a:gd name="T86" fmla="*/ 276250 w 194"/>
              <a:gd name="T87" fmla="*/ 342900 h 273"/>
              <a:gd name="T88" fmla="*/ 426931 w 194"/>
              <a:gd name="T89" fmla="*/ 266700 h 273"/>
              <a:gd name="T90" fmla="*/ 569242 w 194"/>
              <a:gd name="T91" fmla="*/ 76200 h 273"/>
              <a:gd name="T92" fmla="*/ 636211 w 194"/>
              <a:gd name="T93" fmla="*/ 133350 h 273"/>
              <a:gd name="T94" fmla="*/ 728295 w 194"/>
              <a:gd name="T95" fmla="*/ 257175 h 273"/>
              <a:gd name="T96" fmla="*/ 795264 w 194"/>
              <a:gd name="T97" fmla="*/ 323850 h 273"/>
              <a:gd name="T98" fmla="*/ 1021286 w 194"/>
              <a:gd name="T99" fmla="*/ 533400 h 273"/>
              <a:gd name="T100" fmla="*/ 1104999 w 194"/>
              <a:gd name="T101" fmla="*/ 695325 h 273"/>
              <a:gd name="T102" fmla="*/ 1155226 w 194"/>
              <a:gd name="T103" fmla="*/ 742950 h 273"/>
              <a:gd name="T104" fmla="*/ 1305907 w 194"/>
              <a:gd name="T105" fmla="*/ 914400 h 273"/>
              <a:gd name="T106" fmla="*/ 1397991 w 194"/>
              <a:gd name="T107" fmla="*/ 1038225 h 273"/>
              <a:gd name="T108" fmla="*/ 1414733 w 194"/>
              <a:gd name="T109" fmla="*/ 1181100 h 273"/>
              <a:gd name="T110" fmla="*/ 1464960 w 194"/>
              <a:gd name="T111" fmla="*/ 1238250 h 273"/>
              <a:gd name="T112" fmla="*/ 1540301 w 194"/>
              <a:gd name="T113" fmla="*/ 1504950 h 273"/>
              <a:gd name="T114" fmla="*/ 1573786 w 194"/>
              <a:gd name="T115" fmla="*/ 1543050 h 27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94"/>
              <a:gd name="T175" fmla="*/ 0 h 273"/>
              <a:gd name="T176" fmla="*/ 194 w 194"/>
              <a:gd name="T177" fmla="*/ 273 h 27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94" h="273">
                <a:moveTo>
                  <a:pt x="192" y="162"/>
                </a:moveTo>
                <a:cubicBezTo>
                  <a:pt x="191" y="164"/>
                  <a:pt x="191" y="169"/>
                  <a:pt x="190" y="170"/>
                </a:cubicBezTo>
                <a:lnTo>
                  <a:pt x="190" y="172"/>
                </a:lnTo>
                <a:cubicBezTo>
                  <a:pt x="189" y="172"/>
                  <a:pt x="188" y="173"/>
                  <a:pt x="187" y="173"/>
                </a:cubicBezTo>
                <a:cubicBezTo>
                  <a:pt x="185" y="176"/>
                  <a:pt x="170" y="178"/>
                  <a:pt x="165" y="178"/>
                </a:cubicBezTo>
                <a:lnTo>
                  <a:pt x="164" y="195"/>
                </a:lnTo>
                <a:lnTo>
                  <a:pt x="163" y="196"/>
                </a:lnTo>
                <a:lnTo>
                  <a:pt x="163" y="197"/>
                </a:lnTo>
                <a:lnTo>
                  <a:pt x="163" y="198"/>
                </a:lnTo>
                <a:cubicBezTo>
                  <a:pt x="162" y="198"/>
                  <a:pt x="160" y="202"/>
                  <a:pt x="158" y="202"/>
                </a:cubicBezTo>
                <a:cubicBezTo>
                  <a:pt x="158" y="202"/>
                  <a:pt x="157" y="203"/>
                  <a:pt x="157" y="204"/>
                </a:cubicBezTo>
                <a:cubicBezTo>
                  <a:pt x="156" y="204"/>
                  <a:pt x="151" y="209"/>
                  <a:pt x="151" y="210"/>
                </a:cubicBezTo>
                <a:cubicBezTo>
                  <a:pt x="148" y="210"/>
                  <a:pt x="146" y="215"/>
                  <a:pt x="144" y="215"/>
                </a:cubicBezTo>
                <a:cubicBezTo>
                  <a:pt x="144" y="217"/>
                  <a:pt x="139" y="223"/>
                  <a:pt x="138" y="223"/>
                </a:cubicBezTo>
                <a:cubicBezTo>
                  <a:pt x="137" y="224"/>
                  <a:pt x="136" y="227"/>
                  <a:pt x="134" y="227"/>
                </a:cubicBezTo>
                <a:cubicBezTo>
                  <a:pt x="134" y="228"/>
                  <a:pt x="133" y="229"/>
                  <a:pt x="133" y="230"/>
                </a:cubicBezTo>
                <a:cubicBezTo>
                  <a:pt x="132" y="230"/>
                  <a:pt x="129" y="233"/>
                  <a:pt x="128" y="232"/>
                </a:cubicBezTo>
                <a:lnTo>
                  <a:pt x="128" y="231"/>
                </a:lnTo>
                <a:lnTo>
                  <a:pt x="127" y="231"/>
                </a:lnTo>
                <a:lnTo>
                  <a:pt x="126" y="231"/>
                </a:lnTo>
                <a:lnTo>
                  <a:pt x="126" y="230"/>
                </a:lnTo>
                <a:lnTo>
                  <a:pt x="123" y="230"/>
                </a:lnTo>
                <a:lnTo>
                  <a:pt x="122" y="227"/>
                </a:lnTo>
                <a:lnTo>
                  <a:pt x="121" y="227"/>
                </a:lnTo>
                <a:cubicBezTo>
                  <a:pt x="120" y="226"/>
                  <a:pt x="120" y="219"/>
                  <a:pt x="118" y="219"/>
                </a:cubicBezTo>
                <a:lnTo>
                  <a:pt x="118" y="218"/>
                </a:lnTo>
                <a:lnTo>
                  <a:pt x="118" y="217"/>
                </a:lnTo>
                <a:lnTo>
                  <a:pt x="116" y="216"/>
                </a:lnTo>
                <a:cubicBezTo>
                  <a:pt x="116" y="215"/>
                  <a:pt x="115" y="213"/>
                  <a:pt x="114" y="213"/>
                </a:cubicBezTo>
                <a:lnTo>
                  <a:pt x="114" y="212"/>
                </a:lnTo>
                <a:lnTo>
                  <a:pt x="114" y="211"/>
                </a:lnTo>
                <a:cubicBezTo>
                  <a:pt x="113" y="211"/>
                  <a:pt x="112" y="210"/>
                  <a:pt x="112" y="209"/>
                </a:cubicBezTo>
                <a:lnTo>
                  <a:pt x="105" y="209"/>
                </a:lnTo>
                <a:cubicBezTo>
                  <a:pt x="105" y="214"/>
                  <a:pt x="102" y="220"/>
                  <a:pt x="102" y="225"/>
                </a:cubicBezTo>
                <a:lnTo>
                  <a:pt x="103" y="226"/>
                </a:lnTo>
                <a:lnTo>
                  <a:pt x="104" y="227"/>
                </a:lnTo>
                <a:cubicBezTo>
                  <a:pt x="104" y="228"/>
                  <a:pt x="109" y="231"/>
                  <a:pt x="109" y="235"/>
                </a:cubicBezTo>
                <a:cubicBezTo>
                  <a:pt x="108" y="236"/>
                  <a:pt x="106" y="237"/>
                  <a:pt x="105" y="237"/>
                </a:cubicBezTo>
                <a:lnTo>
                  <a:pt x="105" y="238"/>
                </a:lnTo>
                <a:cubicBezTo>
                  <a:pt x="104" y="239"/>
                  <a:pt x="97" y="241"/>
                  <a:pt x="97" y="243"/>
                </a:cubicBezTo>
                <a:cubicBezTo>
                  <a:pt x="96" y="243"/>
                  <a:pt x="94" y="244"/>
                  <a:pt x="94" y="244"/>
                </a:cubicBezTo>
                <a:lnTo>
                  <a:pt x="94" y="246"/>
                </a:lnTo>
                <a:lnTo>
                  <a:pt x="93" y="246"/>
                </a:lnTo>
                <a:lnTo>
                  <a:pt x="93" y="247"/>
                </a:lnTo>
                <a:cubicBezTo>
                  <a:pt x="91" y="247"/>
                  <a:pt x="89" y="255"/>
                  <a:pt x="86" y="255"/>
                </a:cubicBezTo>
                <a:cubicBezTo>
                  <a:pt x="86" y="260"/>
                  <a:pt x="82" y="267"/>
                  <a:pt x="82" y="273"/>
                </a:cubicBezTo>
                <a:lnTo>
                  <a:pt x="79" y="273"/>
                </a:lnTo>
                <a:lnTo>
                  <a:pt x="79" y="272"/>
                </a:lnTo>
                <a:lnTo>
                  <a:pt x="77" y="272"/>
                </a:lnTo>
                <a:cubicBezTo>
                  <a:pt x="77" y="272"/>
                  <a:pt x="76" y="267"/>
                  <a:pt x="76" y="266"/>
                </a:cubicBezTo>
                <a:lnTo>
                  <a:pt x="75" y="265"/>
                </a:lnTo>
                <a:cubicBezTo>
                  <a:pt x="74" y="265"/>
                  <a:pt x="70" y="264"/>
                  <a:pt x="69" y="264"/>
                </a:cubicBezTo>
                <a:cubicBezTo>
                  <a:pt x="68" y="263"/>
                  <a:pt x="68" y="261"/>
                  <a:pt x="66" y="261"/>
                </a:cubicBezTo>
                <a:cubicBezTo>
                  <a:pt x="66" y="259"/>
                  <a:pt x="62" y="254"/>
                  <a:pt x="61" y="254"/>
                </a:cubicBezTo>
                <a:lnTo>
                  <a:pt x="61" y="253"/>
                </a:lnTo>
                <a:lnTo>
                  <a:pt x="61" y="252"/>
                </a:lnTo>
                <a:cubicBezTo>
                  <a:pt x="60" y="252"/>
                  <a:pt x="60" y="250"/>
                  <a:pt x="60" y="249"/>
                </a:cubicBezTo>
                <a:lnTo>
                  <a:pt x="56" y="249"/>
                </a:lnTo>
                <a:lnTo>
                  <a:pt x="55" y="247"/>
                </a:lnTo>
                <a:cubicBezTo>
                  <a:pt x="54" y="247"/>
                  <a:pt x="53" y="246"/>
                  <a:pt x="53" y="245"/>
                </a:cubicBezTo>
                <a:lnTo>
                  <a:pt x="52" y="244"/>
                </a:lnTo>
                <a:lnTo>
                  <a:pt x="51" y="244"/>
                </a:lnTo>
                <a:lnTo>
                  <a:pt x="51" y="243"/>
                </a:lnTo>
                <a:lnTo>
                  <a:pt x="50" y="242"/>
                </a:lnTo>
                <a:cubicBezTo>
                  <a:pt x="50" y="240"/>
                  <a:pt x="47" y="240"/>
                  <a:pt x="47" y="238"/>
                </a:cubicBezTo>
                <a:lnTo>
                  <a:pt x="46" y="237"/>
                </a:lnTo>
                <a:cubicBezTo>
                  <a:pt x="45" y="237"/>
                  <a:pt x="43" y="236"/>
                  <a:pt x="43" y="235"/>
                </a:cubicBezTo>
                <a:lnTo>
                  <a:pt x="42" y="234"/>
                </a:lnTo>
                <a:cubicBezTo>
                  <a:pt x="41" y="234"/>
                  <a:pt x="38" y="229"/>
                  <a:pt x="37" y="228"/>
                </a:cubicBezTo>
                <a:cubicBezTo>
                  <a:pt x="37" y="228"/>
                  <a:pt x="38" y="226"/>
                  <a:pt x="38" y="225"/>
                </a:cubicBezTo>
                <a:cubicBezTo>
                  <a:pt x="36" y="225"/>
                  <a:pt x="38" y="226"/>
                  <a:pt x="36" y="226"/>
                </a:cubicBezTo>
                <a:cubicBezTo>
                  <a:pt x="36" y="223"/>
                  <a:pt x="34" y="219"/>
                  <a:pt x="34" y="216"/>
                </a:cubicBezTo>
                <a:cubicBezTo>
                  <a:pt x="33" y="216"/>
                  <a:pt x="34" y="215"/>
                  <a:pt x="33" y="215"/>
                </a:cubicBezTo>
                <a:cubicBezTo>
                  <a:pt x="33" y="214"/>
                  <a:pt x="32" y="213"/>
                  <a:pt x="32" y="212"/>
                </a:cubicBezTo>
                <a:cubicBezTo>
                  <a:pt x="29" y="212"/>
                  <a:pt x="27" y="209"/>
                  <a:pt x="26" y="208"/>
                </a:cubicBezTo>
                <a:lnTo>
                  <a:pt x="25" y="208"/>
                </a:lnTo>
                <a:cubicBezTo>
                  <a:pt x="25" y="208"/>
                  <a:pt x="25" y="205"/>
                  <a:pt x="25" y="204"/>
                </a:cubicBezTo>
                <a:cubicBezTo>
                  <a:pt x="22" y="204"/>
                  <a:pt x="24" y="196"/>
                  <a:pt x="24" y="194"/>
                </a:cubicBezTo>
                <a:lnTo>
                  <a:pt x="22" y="193"/>
                </a:lnTo>
                <a:cubicBezTo>
                  <a:pt x="22" y="193"/>
                  <a:pt x="18" y="190"/>
                  <a:pt x="17" y="190"/>
                </a:cubicBezTo>
                <a:lnTo>
                  <a:pt x="17" y="189"/>
                </a:lnTo>
                <a:lnTo>
                  <a:pt x="17" y="188"/>
                </a:lnTo>
                <a:cubicBezTo>
                  <a:pt x="16" y="187"/>
                  <a:pt x="14" y="185"/>
                  <a:pt x="14" y="183"/>
                </a:cubicBezTo>
                <a:cubicBezTo>
                  <a:pt x="13" y="183"/>
                  <a:pt x="12" y="182"/>
                  <a:pt x="11" y="182"/>
                </a:cubicBezTo>
                <a:cubicBezTo>
                  <a:pt x="11" y="178"/>
                  <a:pt x="7" y="163"/>
                  <a:pt x="5" y="159"/>
                </a:cubicBezTo>
                <a:lnTo>
                  <a:pt x="4" y="159"/>
                </a:lnTo>
                <a:cubicBezTo>
                  <a:pt x="3" y="158"/>
                  <a:pt x="4" y="150"/>
                  <a:pt x="4" y="148"/>
                </a:cubicBezTo>
                <a:lnTo>
                  <a:pt x="12" y="148"/>
                </a:lnTo>
                <a:cubicBezTo>
                  <a:pt x="12" y="149"/>
                  <a:pt x="14" y="150"/>
                  <a:pt x="15" y="150"/>
                </a:cubicBezTo>
                <a:lnTo>
                  <a:pt x="16" y="150"/>
                </a:lnTo>
                <a:cubicBezTo>
                  <a:pt x="16" y="151"/>
                  <a:pt x="17" y="154"/>
                  <a:pt x="17" y="155"/>
                </a:cubicBezTo>
                <a:lnTo>
                  <a:pt x="18" y="156"/>
                </a:lnTo>
                <a:cubicBezTo>
                  <a:pt x="20" y="156"/>
                  <a:pt x="23" y="154"/>
                  <a:pt x="25" y="154"/>
                </a:cubicBezTo>
                <a:cubicBezTo>
                  <a:pt x="25" y="151"/>
                  <a:pt x="29" y="150"/>
                  <a:pt x="29" y="147"/>
                </a:cubicBezTo>
                <a:cubicBezTo>
                  <a:pt x="30" y="147"/>
                  <a:pt x="34" y="143"/>
                  <a:pt x="34" y="142"/>
                </a:cubicBezTo>
                <a:cubicBezTo>
                  <a:pt x="34" y="141"/>
                  <a:pt x="34" y="138"/>
                  <a:pt x="34" y="137"/>
                </a:cubicBezTo>
                <a:lnTo>
                  <a:pt x="34" y="136"/>
                </a:lnTo>
                <a:lnTo>
                  <a:pt x="33" y="135"/>
                </a:lnTo>
                <a:cubicBezTo>
                  <a:pt x="32" y="135"/>
                  <a:pt x="30" y="133"/>
                  <a:pt x="29" y="133"/>
                </a:cubicBezTo>
                <a:cubicBezTo>
                  <a:pt x="29" y="132"/>
                  <a:pt x="27" y="129"/>
                  <a:pt x="25" y="129"/>
                </a:cubicBezTo>
                <a:cubicBezTo>
                  <a:pt x="25" y="128"/>
                  <a:pt x="25" y="127"/>
                  <a:pt x="24" y="127"/>
                </a:cubicBezTo>
                <a:lnTo>
                  <a:pt x="26" y="127"/>
                </a:lnTo>
                <a:cubicBezTo>
                  <a:pt x="26" y="126"/>
                  <a:pt x="28" y="125"/>
                  <a:pt x="29" y="125"/>
                </a:cubicBezTo>
                <a:cubicBezTo>
                  <a:pt x="29" y="124"/>
                  <a:pt x="30" y="123"/>
                  <a:pt x="30" y="122"/>
                </a:cubicBezTo>
                <a:cubicBezTo>
                  <a:pt x="34" y="122"/>
                  <a:pt x="37" y="123"/>
                  <a:pt x="41" y="123"/>
                </a:cubicBezTo>
                <a:cubicBezTo>
                  <a:pt x="42" y="122"/>
                  <a:pt x="42" y="115"/>
                  <a:pt x="42" y="115"/>
                </a:cubicBezTo>
                <a:lnTo>
                  <a:pt x="44" y="116"/>
                </a:lnTo>
                <a:lnTo>
                  <a:pt x="45" y="116"/>
                </a:lnTo>
                <a:lnTo>
                  <a:pt x="45" y="115"/>
                </a:lnTo>
                <a:lnTo>
                  <a:pt x="44" y="114"/>
                </a:lnTo>
                <a:lnTo>
                  <a:pt x="46" y="114"/>
                </a:lnTo>
                <a:lnTo>
                  <a:pt x="48" y="106"/>
                </a:lnTo>
                <a:cubicBezTo>
                  <a:pt x="50" y="106"/>
                  <a:pt x="51" y="112"/>
                  <a:pt x="54" y="112"/>
                </a:cubicBezTo>
                <a:cubicBezTo>
                  <a:pt x="55" y="114"/>
                  <a:pt x="62" y="122"/>
                  <a:pt x="62" y="124"/>
                </a:cubicBezTo>
                <a:cubicBezTo>
                  <a:pt x="63" y="124"/>
                  <a:pt x="66" y="126"/>
                  <a:pt x="66" y="127"/>
                </a:cubicBezTo>
                <a:cubicBezTo>
                  <a:pt x="67" y="127"/>
                  <a:pt x="69" y="129"/>
                  <a:pt x="69" y="129"/>
                </a:cubicBezTo>
                <a:lnTo>
                  <a:pt x="69" y="130"/>
                </a:lnTo>
                <a:cubicBezTo>
                  <a:pt x="69" y="130"/>
                  <a:pt x="72" y="131"/>
                  <a:pt x="73" y="131"/>
                </a:cubicBezTo>
                <a:cubicBezTo>
                  <a:pt x="74" y="132"/>
                  <a:pt x="75" y="132"/>
                  <a:pt x="76" y="132"/>
                </a:cubicBezTo>
                <a:lnTo>
                  <a:pt x="76" y="135"/>
                </a:lnTo>
                <a:lnTo>
                  <a:pt x="77" y="136"/>
                </a:lnTo>
                <a:cubicBezTo>
                  <a:pt x="78" y="136"/>
                  <a:pt x="80" y="135"/>
                  <a:pt x="81" y="135"/>
                </a:cubicBezTo>
                <a:cubicBezTo>
                  <a:pt x="79" y="135"/>
                  <a:pt x="77" y="132"/>
                  <a:pt x="76" y="132"/>
                </a:cubicBezTo>
                <a:cubicBezTo>
                  <a:pt x="76" y="131"/>
                  <a:pt x="76" y="127"/>
                  <a:pt x="75" y="127"/>
                </a:cubicBezTo>
                <a:cubicBezTo>
                  <a:pt x="79" y="127"/>
                  <a:pt x="83" y="132"/>
                  <a:pt x="86" y="132"/>
                </a:cubicBezTo>
                <a:lnTo>
                  <a:pt x="86" y="133"/>
                </a:lnTo>
                <a:lnTo>
                  <a:pt x="87" y="134"/>
                </a:lnTo>
                <a:cubicBezTo>
                  <a:pt x="89" y="134"/>
                  <a:pt x="90" y="137"/>
                  <a:pt x="92" y="137"/>
                </a:cubicBezTo>
                <a:lnTo>
                  <a:pt x="93" y="138"/>
                </a:lnTo>
                <a:cubicBezTo>
                  <a:pt x="93" y="140"/>
                  <a:pt x="95" y="142"/>
                  <a:pt x="95" y="143"/>
                </a:cubicBezTo>
                <a:lnTo>
                  <a:pt x="96" y="143"/>
                </a:lnTo>
                <a:lnTo>
                  <a:pt x="97" y="143"/>
                </a:lnTo>
                <a:lnTo>
                  <a:pt x="97" y="144"/>
                </a:lnTo>
                <a:lnTo>
                  <a:pt x="97" y="145"/>
                </a:lnTo>
                <a:lnTo>
                  <a:pt x="98" y="146"/>
                </a:lnTo>
                <a:lnTo>
                  <a:pt x="99" y="147"/>
                </a:lnTo>
                <a:cubicBezTo>
                  <a:pt x="101" y="147"/>
                  <a:pt x="97" y="145"/>
                  <a:pt x="97" y="145"/>
                </a:cubicBezTo>
                <a:cubicBezTo>
                  <a:pt x="97" y="144"/>
                  <a:pt x="96" y="141"/>
                  <a:pt x="96" y="141"/>
                </a:cubicBezTo>
                <a:lnTo>
                  <a:pt x="95" y="141"/>
                </a:lnTo>
                <a:cubicBezTo>
                  <a:pt x="95" y="141"/>
                  <a:pt x="94" y="139"/>
                  <a:pt x="94" y="139"/>
                </a:cubicBezTo>
                <a:cubicBezTo>
                  <a:pt x="94" y="138"/>
                  <a:pt x="93" y="135"/>
                  <a:pt x="93" y="135"/>
                </a:cubicBezTo>
                <a:lnTo>
                  <a:pt x="92" y="135"/>
                </a:lnTo>
                <a:cubicBezTo>
                  <a:pt x="92" y="135"/>
                  <a:pt x="90" y="132"/>
                  <a:pt x="90" y="131"/>
                </a:cubicBezTo>
                <a:cubicBezTo>
                  <a:pt x="87" y="131"/>
                  <a:pt x="83" y="129"/>
                  <a:pt x="79" y="129"/>
                </a:cubicBezTo>
                <a:cubicBezTo>
                  <a:pt x="79" y="129"/>
                  <a:pt x="76" y="127"/>
                  <a:pt x="76" y="126"/>
                </a:cubicBezTo>
                <a:cubicBezTo>
                  <a:pt x="74" y="126"/>
                  <a:pt x="66" y="127"/>
                  <a:pt x="64" y="126"/>
                </a:cubicBezTo>
                <a:lnTo>
                  <a:pt x="63" y="125"/>
                </a:lnTo>
                <a:lnTo>
                  <a:pt x="63" y="123"/>
                </a:lnTo>
                <a:cubicBezTo>
                  <a:pt x="62" y="123"/>
                  <a:pt x="60" y="120"/>
                  <a:pt x="60" y="118"/>
                </a:cubicBezTo>
                <a:cubicBezTo>
                  <a:pt x="58" y="118"/>
                  <a:pt x="60" y="117"/>
                  <a:pt x="58" y="117"/>
                </a:cubicBezTo>
                <a:lnTo>
                  <a:pt x="58" y="115"/>
                </a:lnTo>
                <a:lnTo>
                  <a:pt x="57" y="115"/>
                </a:lnTo>
                <a:lnTo>
                  <a:pt x="57" y="113"/>
                </a:lnTo>
                <a:lnTo>
                  <a:pt x="55" y="112"/>
                </a:lnTo>
                <a:lnTo>
                  <a:pt x="55" y="111"/>
                </a:lnTo>
                <a:lnTo>
                  <a:pt x="56" y="110"/>
                </a:lnTo>
                <a:lnTo>
                  <a:pt x="56" y="109"/>
                </a:lnTo>
                <a:lnTo>
                  <a:pt x="57" y="109"/>
                </a:lnTo>
                <a:lnTo>
                  <a:pt x="57" y="107"/>
                </a:lnTo>
                <a:cubicBezTo>
                  <a:pt x="58" y="106"/>
                  <a:pt x="59" y="106"/>
                  <a:pt x="59" y="105"/>
                </a:cubicBezTo>
                <a:lnTo>
                  <a:pt x="60" y="104"/>
                </a:lnTo>
                <a:lnTo>
                  <a:pt x="61" y="103"/>
                </a:lnTo>
                <a:lnTo>
                  <a:pt x="61" y="102"/>
                </a:lnTo>
                <a:lnTo>
                  <a:pt x="61" y="101"/>
                </a:lnTo>
                <a:lnTo>
                  <a:pt x="60" y="100"/>
                </a:lnTo>
                <a:cubicBezTo>
                  <a:pt x="59" y="100"/>
                  <a:pt x="57" y="99"/>
                  <a:pt x="55" y="99"/>
                </a:cubicBezTo>
                <a:cubicBezTo>
                  <a:pt x="55" y="101"/>
                  <a:pt x="53" y="101"/>
                  <a:pt x="53" y="102"/>
                </a:cubicBezTo>
                <a:cubicBezTo>
                  <a:pt x="52" y="102"/>
                  <a:pt x="51" y="101"/>
                  <a:pt x="51" y="100"/>
                </a:cubicBezTo>
                <a:cubicBezTo>
                  <a:pt x="50" y="100"/>
                  <a:pt x="47" y="99"/>
                  <a:pt x="47" y="98"/>
                </a:cubicBezTo>
                <a:lnTo>
                  <a:pt x="45" y="98"/>
                </a:lnTo>
                <a:lnTo>
                  <a:pt x="45" y="97"/>
                </a:lnTo>
                <a:lnTo>
                  <a:pt x="41" y="97"/>
                </a:lnTo>
                <a:lnTo>
                  <a:pt x="40" y="98"/>
                </a:lnTo>
                <a:cubicBezTo>
                  <a:pt x="40" y="100"/>
                  <a:pt x="41" y="102"/>
                  <a:pt x="41" y="103"/>
                </a:cubicBezTo>
                <a:lnTo>
                  <a:pt x="41" y="104"/>
                </a:lnTo>
                <a:lnTo>
                  <a:pt x="40" y="105"/>
                </a:lnTo>
                <a:cubicBezTo>
                  <a:pt x="37" y="105"/>
                  <a:pt x="34" y="107"/>
                  <a:pt x="33" y="107"/>
                </a:cubicBezTo>
                <a:lnTo>
                  <a:pt x="33" y="105"/>
                </a:lnTo>
                <a:lnTo>
                  <a:pt x="34" y="104"/>
                </a:lnTo>
                <a:lnTo>
                  <a:pt x="35" y="103"/>
                </a:lnTo>
                <a:lnTo>
                  <a:pt x="35" y="102"/>
                </a:lnTo>
                <a:lnTo>
                  <a:pt x="35" y="101"/>
                </a:lnTo>
                <a:lnTo>
                  <a:pt x="37" y="99"/>
                </a:lnTo>
                <a:lnTo>
                  <a:pt x="37" y="96"/>
                </a:lnTo>
                <a:lnTo>
                  <a:pt x="38" y="96"/>
                </a:lnTo>
                <a:lnTo>
                  <a:pt x="38" y="94"/>
                </a:lnTo>
                <a:lnTo>
                  <a:pt x="37" y="94"/>
                </a:lnTo>
                <a:lnTo>
                  <a:pt x="37" y="89"/>
                </a:lnTo>
                <a:cubicBezTo>
                  <a:pt x="36" y="89"/>
                  <a:pt x="35" y="87"/>
                  <a:pt x="34" y="87"/>
                </a:cubicBezTo>
                <a:cubicBezTo>
                  <a:pt x="34" y="88"/>
                  <a:pt x="35" y="91"/>
                  <a:pt x="35" y="93"/>
                </a:cubicBezTo>
                <a:lnTo>
                  <a:pt x="30" y="93"/>
                </a:lnTo>
                <a:lnTo>
                  <a:pt x="29" y="94"/>
                </a:lnTo>
                <a:cubicBezTo>
                  <a:pt x="29" y="96"/>
                  <a:pt x="28" y="99"/>
                  <a:pt x="28" y="100"/>
                </a:cubicBezTo>
                <a:lnTo>
                  <a:pt x="24" y="100"/>
                </a:lnTo>
                <a:lnTo>
                  <a:pt x="24" y="99"/>
                </a:lnTo>
                <a:cubicBezTo>
                  <a:pt x="23" y="98"/>
                  <a:pt x="16" y="96"/>
                  <a:pt x="15" y="96"/>
                </a:cubicBezTo>
                <a:lnTo>
                  <a:pt x="15" y="109"/>
                </a:lnTo>
                <a:lnTo>
                  <a:pt x="12" y="112"/>
                </a:lnTo>
                <a:lnTo>
                  <a:pt x="10" y="112"/>
                </a:lnTo>
                <a:lnTo>
                  <a:pt x="9" y="111"/>
                </a:lnTo>
                <a:cubicBezTo>
                  <a:pt x="9" y="110"/>
                  <a:pt x="9" y="106"/>
                  <a:pt x="8" y="105"/>
                </a:cubicBezTo>
                <a:cubicBezTo>
                  <a:pt x="7" y="102"/>
                  <a:pt x="7" y="92"/>
                  <a:pt x="6" y="89"/>
                </a:cubicBezTo>
                <a:lnTo>
                  <a:pt x="5" y="89"/>
                </a:lnTo>
                <a:lnTo>
                  <a:pt x="4" y="89"/>
                </a:lnTo>
                <a:cubicBezTo>
                  <a:pt x="4" y="74"/>
                  <a:pt x="0" y="60"/>
                  <a:pt x="0" y="45"/>
                </a:cubicBezTo>
                <a:cubicBezTo>
                  <a:pt x="6" y="45"/>
                  <a:pt x="14" y="40"/>
                  <a:pt x="21" y="40"/>
                </a:cubicBezTo>
                <a:lnTo>
                  <a:pt x="22" y="41"/>
                </a:lnTo>
                <a:lnTo>
                  <a:pt x="22" y="42"/>
                </a:lnTo>
                <a:lnTo>
                  <a:pt x="22" y="43"/>
                </a:lnTo>
                <a:lnTo>
                  <a:pt x="24" y="43"/>
                </a:lnTo>
                <a:lnTo>
                  <a:pt x="24" y="44"/>
                </a:lnTo>
                <a:lnTo>
                  <a:pt x="25" y="44"/>
                </a:lnTo>
                <a:cubicBezTo>
                  <a:pt x="25" y="43"/>
                  <a:pt x="28" y="41"/>
                  <a:pt x="29" y="40"/>
                </a:cubicBezTo>
                <a:lnTo>
                  <a:pt x="30" y="40"/>
                </a:lnTo>
                <a:lnTo>
                  <a:pt x="31" y="40"/>
                </a:lnTo>
                <a:cubicBezTo>
                  <a:pt x="31" y="39"/>
                  <a:pt x="33" y="37"/>
                  <a:pt x="33" y="36"/>
                </a:cubicBezTo>
                <a:cubicBezTo>
                  <a:pt x="35" y="36"/>
                  <a:pt x="37" y="36"/>
                  <a:pt x="40" y="36"/>
                </a:cubicBezTo>
                <a:cubicBezTo>
                  <a:pt x="40" y="34"/>
                  <a:pt x="43" y="33"/>
                  <a:pt x="45" y="33"/>
                </a:cubicBezTo>
                <a:cubicBezTo>
                  <a:pt x="46" y="32"/>
                  <a:pt x="47" y="31"/>
                  <a:pt x="47" y="30"/>
                </a:cubicBezTo>
                <a:lnTo>
                  <a:pt x="51" y="29"/>
                </a:lnTo>
                <a:lnTo>
                  <a:pt x="51" y="28"/>
                </a:lnTo>
                <a:lnTo>
                  <a:pt x="52" y="28"/>
                </a:lnTo>
                <a:cubicBezTo>
                  <a:pt x="55" y="25"/>
                  <a:pt x="55" y="18"/>
                  <a:pt x="58" y="15"/>
                </a:cubicBezTo>
                <a:cubicBezTo>
                  <a:pt x="58" y="10"/>
                  <a:pt x="58" y="2"/>
                  <a:pt x="60" y="0"/>
                </a:cubicBezTo>
                <a:lnTo>
                  <a:pt x="65" y="4"/>
                </a:lnTo>
                <a:cubicBezTo>
                  <a:pt x="66" y="4"/>
                  <a:pt x="68" y="7"/>
                  <a:pt x="68" y="8"/>
                </a:cubicBezTo>
                <a:lnTo>
                  <a:pt x="71" y="9"/>
                </a:lnTo>
                <a:cubicBezTo>
                  <a:pt x="72" y="10"/>
                  <a:pt x="75" y="11"/>
                  <a:pt x="76" y="12"/>
                </a:cubicBezTo>
                <a:lnTo>
                  <a:pt x="76" y="13"/>
                </a:lnTo>
                <a:lnTo>
                  <a:pt x="76" y="14"/>
                </a:lnTo>
                <a:cubicBezTo>
                  <a:pt x="77" y="15"/>
                  <a:pt x="79" y="20"/>
                  <a:pt x="81" y="20"/>
                </a:cubicBezTo>
                <a:cubicBezTo>
                  <a:pt x="81" y="21"/>
                  <a:pt x="82" y="22"/>
                  <a:pt x="82" y="23"/>
                </a:cubicBezTo>
                <a:lnTo>
                  <a:pt x="83" y="24"/>
                </a:lnTo>
                <a:cubicBezTo>
                  <a:pt x="84" y="24"/>
                  <a:pt x="86" y="26"/>
                  <a:pt x="86" y="26"/>
                </a:cubicBezTo>
                <a:lnTo>
                  <a:pt x="87" y="27"/>
                </a:lnTo>
                <a:lnTo>
                  <a:pt x="88" y="27"/>
                </a:lnTo>
                <a:cubicBezTo>
                  <a:pt x="88" y="28"/>
                  <a:pt x="90" y="30"/>
                  <a:pt x="90" y="31"/>
                </a:cubicBezTo>
                <a:cubicBezTo>
                  <a:pt x="91" y="31"/>
                  <a:pt x="94" y="33"/>
                  <a:pt x="94" y="34"/>
                </a:cubicBezTo>
                <a:lnTo>
                  <a:pt x="95" y="34"/>
                </a:lnTo>
                <a:cubicBezTo>
                  <a:pt x="95" y="35"/>
                  <a:pt x="97" y="35"/>
                  <a:pt x="97" y="36"/>
                </a:cubicBezTo>
                <a:cubicBezTo>
                  <a:pt x="99" y="36"/>
                  <a:pt x="100" y="37"/>
                  <a:pt x="102" y="37"/>
                </a:cubicBezTo>
                <a:cubicBezTo>
                  <a:pt x="102" y="38"/>
                  <a:pt x="103" y="39"/>
                  <a:pt x="104" y="39"/>
                </a:cubicBezTo>
                <a:cubicBezTo>
                  <a:pt x="104" y="40"/>
                  <a:pt x="113" y="53"/>
                  <a:pt x="113" y="56"/>
                </a:cubicBezTo>
                <a:cubicBezTo>
                  <a:pt x="115" y="56"/>
                  <a:pt x="121" y="55"/>
                  <a:pt x="122" y="56"/>
                </a:cubicBezTo>
                <a:lnTo>
                  <a:pt x="122" y="57"/>
                </a:lnTo>
                <a:lnTo>
                  <a:pt x="124" y="57"/>
                </a:lnTo>
                <a:lnTo>
                  <a:pt x="129" y="64"/>
                </a:lnTo>
                <a:cubicBezTo>
                  <a:pt x="129" y="67"/>
                  <a:pt x="131" y="71"/>
                  <a:pt x="131" y="72"/>
                </a:cubicBezTo>
                <a:lnTo>
                  <a:pt x="132" y="73"/>
                </a:lnTo>
                <a:lnTo>
                  <a:pt x="133" y="74"/>
                </a:lnTo>
                <a:cubicBezTo>
                  <a:pt x="134" y="74"/>
                  <a:pt x="136" y="75"/>
                  <a:pt x="137" y="75"/>
                </a:cubicBezTo>
                <a:lnTo>
                  <a:pt x="138" y="76"/>
                </a:lnTo>
                <a:lnTo>
                  <a:pt x="138" y="77"/>
                </a:lnTo>
                <a:lnTo>
                  <a:pt x="138" y="78"/>
                </a:lnTo>
                <a:cubicBezTo>
                  <a:pt x="141" y="78"/>
                  <a:pt x="147" y="80"/>
                  <a:pt x="150" y="80"/>
                </a:cubicBezTo>
                <a:cubicBezTo>
                  <a:pt x="150" y="85"/>
                  <a:pt x="148" y="92"/>
                  <a:pt x="150" y="96"/>
                </a:cubicBezTo>
                <a:cubicBezTo>
                  <a:pt x="152" y="96"/>
                  <a:pt x="154" y="94"/>
                  <a:pt x="155" y="94"/>
                </a:cubicBezTo>
                <a:lnTo>
                  <a:pt x="156" y="95"/>
                </a:lnTo>
                <a:lnTo>
                  <a:pt x="156" y="96"/>
                </a:lnTo>
                <a:lnTo>
                  <a:pt x="157" y="96"/>
                </a:lnTo>
                <a:lnTo>
                  <a:pt x="158" y="97"/>
                </a:lnTo>
                <a:cubicBezTo>
                  <a:pt x="158" y="97"/>
                  <a:pt x="160" y="101"/>
                  <a:pt x="162" y="101"/>
                </a:cubicBezTo>
                <a:cubicBezTo>
                  <a:pt x="162" y="102"/>
                  <a:pt x="163" y="103"/>
                  <a:pt x="164" y="103"/>
                </a:cubicBezTo>
                <a:cubicBezTo>
                  <a:pt x="164" y="105"/>
                  <a:pt x="166" y="109"/>
                  <a:pt x="167" y="109"/>
                </a:cubicBezTo>
                <a:cubicBezTo>
                  <a:pt x="167" y="112"/>
                  <a:pt x="166" y="114"/>
                  <a:pt x="166" y="116"/>
                </a:cubicBezTo>
                <a:lnTo>
                  <a:pt x="167" y="117"/>
                </a:lnTo>
                <a:lnTo>
                  <a:pt x="168" y="117"/>
                </a:lnTo>
                <a:lnTo>
                  <a:pt x="169" y="118"/>
                </a:lnTo>
                <a:lnTo>
                  <a:pt x="169" y="124"/>
                </a:lnTo>
                <a:cubicBezTo>
                  <a:pt x="170" y="125"/>
                  <a:pt x="171" y="126"/>
                  <a:pt x="171" y="127"/>
                </a:cubicBezTo>
                <a:lnTo>
                  <a:pt x="172" y="127"/>
                </a:lnTo>
                <a:lnTo>
                  <a:pt x="174" y="130"/>
                </a:lnTo>
                <a:lnTo>
                  <a:pt x="175" y="130"/>
                </a:lnTo>
                <a:cubicBezTo>
                  <a:pt x="176" y="131"/>
                  <a:pt x="178" y="133"/>
                  <a:pt x="179" y="134"/>
                </a:cubicBezTo>
                <a:cubicBezTo>
                  <a:pt x="179" y="136"/>
                  <a:pt x="178" y="144"/>
                  <a:pt x="181" y="144"/>
                </a:cubicBezTo>
                <a:cubicBezTo>
                  <a:pt x="181" y="145"/>
                  <a:pt x="182" y="150"/>
                  <a:pt x="183" y="150"/>
                </a:cubicBezTo>
                <a:lnTo>
                  <a:pt x="183" y="158"/>
                </a:lnTo>
                <a:lnTo>
                  <a:pt x="184" y="158"/>
                </a:lnTo>
                <a:lnTo>
                  <a:pt x="184" y="160"/>
                </a:lnTo>
                <a:lnTo>
                  <a:pt x="185" y="161"/>
                </a:lnTo>
                <a:lnTo>
                  <a:pt x="186" y="162"/>
                </a:lnTo>
                <a:lnTo>
                  <a:pt x="187" y="162"/>
                </a:lnTo>
                <a:lnTo>
                  <a:pt x="188" y="162"/>
                </a:lnTo>
                <a:lnTo>
                  <a:pt x="189" y="163"/>
                </a:lnTo>
                <a:lnTo>
                  <a:pt x="190" y="165"/>
                </a:lnTo>
                <a:cubicBezTo>
                  <a:pt x="190" y="163"/>
                  <a:pt x="192" y="165"/>
                  <a:pt x="192" y="165"/>
                </a:cubicBezTo>
                <a:cubicBezTo>
                  <a:pt x="192" y="165"/>
                  <a:pt x="194" y="162"/>
                  <a:pt x="192" y="162"/>
                </a:cubicBezTo>
              </a:path>
            </a:pathLst>
          </a:custGeom>
          <a:solidFill>
            <a:schemeClr val="bg2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3" name="Freeform 27"/>
          <p:cNvSpPr>
            <a:spLocks/>
          </p:cNvSpPr>
          <p:nvPr/>
        </p:nvSpPr>
        <p:spPr bwMode="auto">
          <a:xfrm>
            <a:off x="5888038" y="2811463"/>
            <a:ext cx="33337" cy="66675"/>
          </a:xfrm>
          <a:custGeom>
            <a:avLst/>
            <a:gdLst>
              <a:gd name="T0" fmla="*/ 0 w 4"/>
              <a:gd name="T1" fmla="*/ 0 h 7"/>
              <a:gd name="T2" fmla="*/ 0 w 4"/>
              <a:gd name="T3" fmla="*/ 57150 h 7"/>
              <a:gd name="T4" fmla="*/ 8334 w 4"/>
              <a:gd name="T5" fmla="*/ 66675 h 7"/>
              <a:gd name="T6" fmla="*/ 25003 w 4"/>
              <a:gd name="T7" fmla="*/ 66675 h 7"/>
              <a:gd name="T8" fmla="*/ 33337 w 4"/>
              <a:gd name="T9" fmla="*/ 19050 h 7"/>
              <a:gd name="T10" fmla="*/ 25003 w 4"/>
              <a:gd name="T11" fmla="*/ 9525 h 7"/>
              <a:gd name="T12" fmla="*/ 0 w 4"/>
              <a:gd name="T13" fmla="*/ 0 h 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"/>
              <a:gd name="T22" fmla="*/ 0 h 7"/>
              <a:gd name="T23" fmla="*/ 4 w 4"/>
              <a:gd name="T24" fmla="*/ 7 h 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" h="7">
                <a:moveTo>
                  <a:pt x="0" y="0"/>
                </a:moveTo>
                <a:lnTo>
                  <a:pt x="0" y="6"/>
                </a:lnTo>
                <a:cubicBezTo>
                  <a:pt x="1" y="6"/>
                  <a:pt x="1" y="6"/>
                  <a:pt x="1" y="7"/>
                </a:cubicBezTo>
                <a:lnTo>
                  <a:pt x="3" y="7"/>
                </a:lnTo>
                <a:cubicBezTo>
                  <a:pt x="3" y="6"/>
                  <a:pt x="4" y="3"/>
                  <a:pt x="4" y="2"/>
                </a:cubicBezTo>
                <a:cubicBezTo>
                  <a:pt x="3" y="2"/>
                  <a:pt x="3" y="1"/>
                  <a:pt x="3" y="1"/>
                </a:cubicBezTo>
                <a:cubicBezTo>
                  <a:pt x="2" y="1"/>
                  <a:pt x="1" y="0"/>
                  <a:pt x="0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4" name="Freeform 28"/>
          <p:cNvSpPr>
            <a:spLocks/>
          </p:cNvSpPr>
          <p:nvPr/>
        </p:nvSpPr>
        <p:spPr bwMode="auto">
          <a:xfrm>
            <a:off x="5829300" y="3087688"/>
            <a:ext cx="49213" cy="104775"/>
          </a:xfrm>
          <a:custGeom>
            <a:avLst/>
            <a:gdLst>
              <a:gd name="T0" fmla="*/ 8202 w 6"/>
              <a:gd name="T1" fmla="*/ 0 h 11"/>
              <a:gd name="T2" fmla="*/ 0 w 6"/>
              <a:gd name="T3" fmla="*/ 57150 h 11"/>
              <a:gd name="T4" fmla="*/ 0 w 6"/>
              <a:gd name="T5" fmla="*/ 66675 h 11"/>
              <a:gd name="T6" fmla="*/ 8202 w 6"/>
              <a:gd name="T7" fmla="*/ 66675 h 11"/>
              <a:gd name="T8" fmla="*/ 24607 w 6"/>
              <a:gd name="T9" fmla="*/ 76200 h 11"/>
              <a:gd name="T10" fmla="*/ 24607 w 6"/>
              <a:gd name="T11" fmla="*/ 85725 h 11"/>
              <a:gd name="T12" fmla="*/ 41011 w 6"/>
              <a:gd name="T13" fmla="*/ 104775 h 11"/>
              <a:gd name="T14" fmla="*/ 41011 w 6"/>
              <a:gd name="T15" fmla="*/ 66675 h 11"/>
              <a:gd name="T16" fmla="*/ 49213 w 6"/>
              <a:gd name="T17" fmla="*/ 38100 h 11"/>
              <a:gd name="T18" fmla="*/ 41011 w 6"/>
              <a:gd name="T19" fmla="*/ 38100 h 11"/>
              <a:gd name="T20" fmla="*/ 41011 w 6"/>
              <a:gd name="T21" fmla="*/ 38100 h 11"/>
              <a:gd name="T22" fmla="*/ 16404 w 6"/>
              <a:gd name="T23" fmla="*/ 38100 h 11"/>
              <a:gd name="T24" fmla="*/ 16404 w 6"/>
              <a:gd name="T25" fmla="*/ 28575 h 11"/>
              <a:gd name="T26" fmla="*/ 8202 w 6"/>
              <a:gd name="T27" fmla="*/ 19050 h 11"/>
              <a:gd name="T28" fmla="*/ 8202 w 6"/>
              <a:gd name="T29" fmla="*/ 19050 h 11"/>
              <a:gd name="T30" fmla="*/ 8202 w 6"/>
              <a:gd name="T31" fmla="*/ 19050 h 11"/>
              <a:gd name="T32" fmla="*/ 8202 w 6"/>
              <a:gd name="T33" fmla="*/ 0 h 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6"/>
              <a:gd name="T52" fmla="*/ 0 h 11"/>
              <a:gd name="T53" fmla="*/ 6 w 6"/>
              <a:gd name="T54" fmla="*/ 11 h 1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6" h="11">
                <a:moveTo>
                  <a:pt x="1" y="0"/>
                </a:moveTo>
                <a:cubicBezTo>
                  <a:pt x="1" y="2"/>
                  <a:pt x="0" y="4"/>
                  <a:pt x="0" y="6"/>
                </a:cubicBezTo>
                <a:lnTo>
                  <a:pt x="0" y="7"/>
                </a:lnTo>
                <a:cubicBezTo>
                  <a:pt x="1" y="7"/>
                  <a:pt x="1" y="7"/>
                  <a:pt x="1" y="7"/>
                </a:cubicBezTo>
                <a:cubicBezTo>
                  <a:pt x="2" y="7"/>
                  <a:pt x="2" y="8"/>
                  <a:pt x="3" y="8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5" y="11"/>
                  <a:pt x="5" y="11"/>
                </a:cubicBezTo>
                <a:cubicBezTo>
                  <a:pt x="5" y="10"/>
                  <a:pt x="5" y="8"/>
                  <a:pt x="5" y="7"/>
                </a:cubicBezTo>
                <a:cubicBezTo>
                  <a:pt x="6" y="7"/>
                  <a:pt x="6" y="5"/>
                  <a:pt x="6" y="4"/>
                </a:cubicBezTo>
                <a:lnTo>
                  <a:pt x="5" y="4"/>
                </a:lnTo>
                <a:cubicBezTo>
                  <a:pt x="4" y="4"/>
                  <a:pt x="3" y="4"/>
                  <a:pt x="2" y="4"/>
                </a:cubicBezTo>
                <a:lnTo>
                  <a:pt x="2" y="3"/>
                </a:lnTo>
                <a:lnTo>
                  <a:pt x="1" y="2"/>
                </a:lnTo>
                <a:cubicBezTo>
                  <a:pt x="1" y="2"/>
                  <a:pt x="1" y="1"/>
                  <a:pt x="1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5" name="Freeform 29"/>
          <p:cNvSpPr>
            <a:spLocks/>
          </p:cNvSpPr>
          <p:nvPr/>
        </p:nvSpPr>
        <p:spPr bwMode="auto">
          <a:xfrm>
            <a:off x="5803900" y="3259138"/>
            <a:ext cx="84138" cy="152400"/>
          </a:xfrm>
          <a:custGeom>
            <a:avLst/>
            <a:gdLst>
              <a:gd name="T0" fmla="*/ 33655 w 10"/>
              <a:gd name="T1" fmla="*/ 0 h 16"/>
              <a:gd name="T2" fmla="*/ 25241 w 10"/>
              <a:gd name="T3" fmla="*/ 38100 h 16"/>
              <a:gd name="T4" fmla="*/ 25241 w 10"/>
              <a:gd name="T5" fmla="*/ 38100 h 16"/>
              <a:gd name="T6" fmla="*/ 25241 w 10"/>
              <a:gd name="T7" fmla="*/ 85725 h 16"/>
              <a:gd name="T8" fmla="*/ 25241 w 10"/>
              <a:gd name="T9" fmla="*/ 85725 h 16"/>
              <a:gd name="T10" fmla="*/ 16828 w 10"/>
              <a:gd name="T11" fmla="*/ 85725 h 16"/>
              <a:gd name="T12" fmla="*/ 8414 w 10"/>
              <a:gd name="T13" fmla="*/ 85725 h 16"/>
              <a:gd name="T14" fmla="*/ 8414 w 10"/>
              <a:gd name="T15" fmla="*/ 95250 h 16"/>
              <a:gd name="T16" fmla="*/ 8414 w 10"/>
              <a:gd name="T17" fmla="*/ 104775 h 16"/>
              <a:gd name="T18" fmla="*/ 0 w 10"/>
              <a:gd name="T19" fmla="*/ 104775 h 16"/>
              <a:gd name="T20" fmla="*/ 0 w 10"/>
              <a:gd name="T21" fmla="*/ 114300 h 16"/>
              <a:gd name="T22" fmla="*/ 8414 w 10"/>
              <a:gd name="T23" fmla="*/ 114300 h 16"/>
              <a:gd name="T24" fmla="*/ 8414 w 10"/>
              <a:gd name="T25" fmla="*/ 152400 h 16"/>
              <a:gd name="T26" fmla="*/ 16828 w 10"/>
              <a:gd name="T27" fmla="*/ 152400 h 16"/>
              <a:gd name="T28" fmla="*/ 25241 w 10"/>
              <a:gd name="T29" fmla="*/ 152400 h 16"/>
              <a:gd name="T30" fmla="*/ 33655 w 10"/>
              <a:gd name="T31" fmla="*/ 152400 h 16"/>
              <a:gd name="T32" fmla="*/ 42069 w 10"/>
              <a:gd name="T33" fmla="*/ 133350 h 16"/>
              <a:gd name="T34" fmla="*/ 50483 w 10"/>
              <a:gd name="T35" fmla="*/ 95250 h 16"/>
              <a:gd name="T36" fmla="*/ 84138 w 10"/>
              <a:gd name="T37" fmla="*/ 95250 h 16"/>
              <a:gd name="T38" fmla="*/ 84138 w 10"/>
              <a:gd name="T39" fmla="*/ 85725 h 16"/>
              <a:gd name="T40" fmla="*/ 75724 w 10"/>
              <a:gd name="T41" fmla="*/ 57150 h 16"/>
              <a:gd name="T42" fmla="*/ 75724 w 10"/>
              <a:gd name="T43" fmla="*/ 57150 h 16"/>
              <a:gd name="T44" fmla="*/ 67310 w 10"/>
              <a:gd name="T45" fmla="*/ 38100 h 16"/>
              <a:gd name="T46" fmla="*/ 67310 w 10"/>
              <a:gd name="T47" fmla="*/ 38100 h 16"/>
              <a:gd name="T48" fmla="*/ 58897 w 10"/>
              <a:gd name="T49" fmla="*/ 28575 h 16"/>
              <a:gd name="T50" fmla="*/ 33655 w 10"/>
              <a:gd name="T51" fmla="*/ 0 h 1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0"/>
              <a:gd name="T79" fmla="*/ 0 h 16"/>
              <a:gd name="T80" fmla="*/ 10 w 10"/>
              <a:gd name="T81" fmla="*/ 16 h 1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0" h="16">
                <a:moveTo>
                  <a:pt x="4" y="0"/>
                </a:moveTo>
                <a:cubicBezTo>
                  <a:pt x="4" y="1"/>
                  <a:pt x="4" y="2"/>
                  <a:pt x="3" y="4"/>
                </a:cubicBezTo>
                <a:cubicBezTo>
                  <a:pt x="2" y="5"/>
                  <a:pt x="3" y="7"/>
                  <a:pt x="3" y="9"/>
                </a:cubicBezTo>
                <a:lnTo>
                  <a:pt x="2" y="9"/>
                </a:lnTo>
                <a:lnTo>
                  <a:pt x="1" y="9"/>
                </a:lnTo>
                <a:cubicBezTo>
                  <a:pt x="1" y="10"/>
                  <a:pt x="1" y="10"/>
                  <a:pt x="1" y="10"/>
                </a:cubicBezTo>
                <a:lnTo>
                  <a:pt x="1" y="11"/>
                </a:lnTo>
                <a:lnTo>
                  <a:pt x="0" y="11"/>
                </a:lnTo>
                <a:lnTo>
                  <a:pt x="0" y="12"/>
                </a:lnTo>
                <a:lnTo>
                  <a:pt x="1" y="12"/>
                </a:lnTo>
                <a:cubicBezTo>
                  <a:pt x="1" y="13"/>
                  <a:pt x="1" y="15"/>
                  <a:pt x="1" y="16"/>
                </a:cubicBezTo>
                <a:cubicBezTo>
                  <a:pt x="2" y="16"/>
                  <a:pt x="2" y="16"/>
                  <a:pt x="2" y="16"/>
                </a:cubicBezTo>
                <a:lnTo>
                  <a:pt x="3" y="16"/>
                </a:lnTo>
                <a:cubicBezTo>
                  <a:pt x="4" y="16"/>
                  <a:pt x="4" y="16"/>
                  <a:pt x="4" y="16"/>
                </a:cubicBezTo>
                <a:cubicBezTo>
                  <a:pt x="4" y="15"/>
                  <a:pt x="5" y="15"/>
                  <a:pt x="5" y="14"/>
                </a:cubicBezTo>
                <a:cubicBezTo>
                  <a:pt x="6" y="14"/>
                  <a:pt x="6" y="11"/>
                  <a:pt x="6" y="10"/>
                </a:cubicBezTo>
                <a:cubicBezTo>
                  <a:pt x="8" y="10"/>
                  <a:pt x="9" y="10"/>
                  <a:pt x="10" y="10"/>
                </a:cubicBezTo>
                <a:lnTo>
                  <a:pt x="10" y="9"/>
                </a:lnTo>
                <a:cubicBezTo>
                  <a:pt x="10" y="9"/>
                  <a:pt x="10" y="7"/>
                  <a:pt x="9" y="6"/>
                </a:cubicBezTo>
                <a:cubicBezTo>
                  <a:pt x="9" y="6"/>
                  <a:pt x="9" y="4"/>
                  <a:pt x="8" y="4"/>
                </a:cubicBezTo>
                <a:cubicBezTo>
                  <a:pt x="8" y="4"/>
                  <a:pt x="8" y="3"/>
                  <a:pt x="7" y="3"/>
                </a:cubicBezTo>
                <a:cubicBezTo>
                  <a:pt x="7" y="1"/>
                  <a:pt x="5" y="0"/>
                  <a:pt x="4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6" name="Freeform 30" descr="Diagonal hacia arriba clara"/>
          <p:cNvSpPr>
            <a:spLocks/>
          </p:cNvSpPr>
          <p:nvPr/>
        </p:nvSpPr>
        <p:spPr bwMode="auto">
          <a:xfrm>
            <a:off x="5970588" y="3021013"/>
            <a:ext cx="234950" cy="371475"/>
          </a:xfrm>
          <a:custGeom>
            <a:avLst/>
            <a:gdLst>
              <a:gd name="T0" fmla="*/ 134257 w 28"/>
              <a:gd name="T1" fmla="*/ 19050 h 39"/>
              <a:gd name="T2" fmla="*/ 125866 w 28"/>
              <a:gd name="T3" fmla="*/ 47625 h 39"/>
              <a:gd name="T4" fmla="*/ 33564 w 28"/>
              <a:gd name="T5" fmla="*/ 47625 h 39"/>
              <a:gd name="T6" fmla="*/ 33564 w 28"/>
              <a:gd name="T7" fmla="*/ 47625 h 39"/>
              <a:gd name="T8" fmla="*/ 0 w 28"/>
              <a:gd name="T9" fmla="*/ 28575 h 39"/>
              <a:gd name="T10" fmla="*/ 0 w 28"/>
              <a:gd name="T11" fmla="*/ 38100 h 39"/>
              <a:gd name="T12" fmla="*/ 16782 w 28"/>
              <a:gd name="T13" fmla="*/ 57150 h 39"/>
              <a:gd name="T14" fmla="*/ 33564 w 28"/>
              <a:gd name="T15" fmla="*/ 85725 h 39"/>
              <a:gd name="T16" fmla="*/ 41955 w 28"/>
              <a:gd name="T17" fmla="*/ 95250 h 39"/>
              <a:gd name="T18" fmla="*/ 41955 w 28"/>
              <a:gd name="T19" fmla="*/ 171450 h 39"/>
              <a:gd name="T20" fmla="*/ 58738 w 28"/>
              <a:gd name="T21" fmla="*/ 238125 h 39"/>
              <a:gd name="T22" fmla="*/ 50346 w 28"/>
              <a:gd name="T23" fmla="*/ 247650 h 39"/>
              <a:gd name="T24" fmla="*/ 41955 w 28"/>
              <a:gd name="T25" fmla="*/ 257175 h 39"/>
              <a:gd name="T26" fmla="*/ 58738 w 28"/>
              <a:gd name="T27" fmla="*/ 276225 h 39"/>
              <a:gd name="T28" fmla="*/ 83911 w 28"/>
              <a:gd name="T29" fmla="*/ 304800 h 39"/>
              <a:gd name="T30" fmla="*/ 100693 w 28"/>
              <a:gd name="T31" fmla="*/ 361950 h 39"/>
              <a:gd name="T32" fmla="*/ 117475 w 28"/>
              <a:gd name="T33" fmla="*/ 371475 h 39"/>
              <a:gd name="T34" fmla="*/ 100693 w 28"/>
              <a:gd name="T35" fmla="*/ 342900 h 39"/>
              <a:gd name="T36" fmla="*/ 100693 w 28"/>
              <a:gd name="T37" fmla="*/ 266700 h 39"/>
              <a:gd name="T38" fmla="*/ 176213 w 28"/>
              <a:gd name="T39" fmla="*/ 266700 h 39"/>
              <a:gd name="T40" fmla="*/ 184604 w 28"/>
              <a:gd name="T41" fmla="*/ 247650 h 39"/>
              <a:gd name="T42" fmla="*/ 184604 w 28"/>
              <a:gd name="T43" fmla="*/ 161925 h 39"/>
              <a:gd name="T44" fmla="*/ 184604 w 28"/>
              <a:gd name="T45" fmla="*/ 142875 h 39"/>
              <a:gd name="T46" fmla="*/ 192995 w 28"/>
              <a:gd name="T47" fmla="*/ 142875 h 39"/>
              <a:gd name="T48" fmla="*/ 192995 w 28"/>
              <a:gd name="T49" fmla="*/ 161925 h 39"/>
              <a:gd name="T50" fmla="*/ 226559 w 28"/>
              <a:gd name="T51" fmla="*/ 180975 h 39"/>
              <a:gd name="T52" fmla="*/ 234950 w 28"/>
              <a:gd name="T53" fmla="*/ 171450 h 39"/>
              <a:gd name="T54" fmla="*/ 234950 w 28"/>
              <a:gd name="T55" fmla="*/ 152400 h 39"/>
              <a:gd name="T56" fmla="*/ 218168 w 28"/>
              <a:gd name="T57" fmla="*/ 142875 h 39"/>
              <a:gd name="T58" fmla="*/ 218168 w 28"/>
              <a:gd name="T59" fmla="*/ 142875 h 39"/>
              <a:gd name="T60" fmla="*/ 192995 w 28"/>
              <a:gd name="T61" fmla="*/ 123825 h 39"/>
              <a:gd name="T62" fmla="*/ 167821 w 28"/>
              <a:gd name="T63" fmla="*/ 114300 h 39"/>
              <a:gd name="T64" fmla="*/ 159430 w 28"/>
              <a:gd name="T65" fmla="*/ 85725 h 39"/>
              <a:gd name="T66" fmla="*/ 167821 w 28"/>
              <a:gd name="T67" fmla="*/ 76200 h 39"/>
              <a:gd name="T68" fmla="*/ 176213 w 28"/>
              <a:gd name="T69" fmla="*/ 66675 h 39"/>
              <a:gd name="T70" fmla="*/ 159430 w 28"/>
              <a:gd name="T71" fmla="*/ 47625 h 39"/>
              <a:gd name="T72" fmla="*/ 151039 w 28"/>
              <a:gd name="T73" fmla="*/ 38100 h 39"/>
              <a:gd name="T74" fmla="*/ 142648 w 28"/>
              <a:gd name="T75" fmla="*/ 28575 h 39"/>
              <a:gd name="T76" fmla="*/ 142648 w 28"/>
              <a:gd name="T77" fmla="*/ 0 h 3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8"/>
              <a:gd name="T118" fmla="*/ 0 h 39"/>
              <a:gd name="T119" fmla="*/ 28 w 28"/>
              <a:gd name="T120" fmla="*/ 39 h 39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8" h="39">
                <a:moveTo>
                  <a:pt x="18" y="0"/>
                </a:moveTo>
                <a:cubicBezTo>
                  <a:pt x="18" y="0"/>
                  <a:pt x="16" y="2"/>
                  <a:pt x="16" y="2"/>
                </a:cubicBezTo>
                <a:cubicBezTo>
                  <a:pt x="16" y="3"/>
                  <a:pt x="16" y="3"/>
                  <a:pt x="16" y="4"/>
                </a:cubicBezTo>
                <a:cubicBezTo>
                  <a:pt x="16" y="4"/>
                  <a:pt x="15" y="5"/>
                  <a:pt x="15" y="5"/>
                </a:cubicBezTo>
                <a:cubicBezTo>
                  <a:pt x="13" y="5"/>
                  <a:pt x="11" y="5"/>
                  <a:pt x="10" y="5"/>
                </a:cubicBezTo>
                <a:lnTo>
                  <a:pt x="4" y="5"/>
                </a:lnTo>
                <a:cubicBezTo>
                  <a:pt x="4" y="4"/>
                  <a:pt x="4" y="3"/>
                  <a:pt x="3" y="2"/>
                </a:cubicBezTo>
                <a:cubicBezTo>
                  <a:pt x="2" y="2"/>
                  <a:pt x="0" y="3"/>
                  <a:pt x="0" y="3"/>
                </a:cubicBezTo>
                <a:cubicBezTo>
                  <a:pt x="0" y="3"/>
                  <a:pt x="0" y="4"/>
                  <a:pt x="0" y="4"/>
                </a:cubicBezTo>
                <a:cubicBezTo>
                  <a:pt x="1" y="4"/>
                  <a:pt x="2" y="6"/>
                  <a:pt x="2" y="6"/>
                </a:cubicBezTo>
                <a:cubicBezTo>
                  <a:pt x="2" y="6"/>
                  <a:pt x="3" y="8"/>
                  <a:pt x="3" y="8"/>
                </a:cubicBezTo>
                <a:cubicBezTo>
                  <a:pt x="4" y="8"/>
                  <a:pt x="4" y="9"/>
                  <a:pt x="4" y="9"/>
                </a:cubicBezTo>
                <a:lnTo>
                  <a:pt x="5" y="10"/>
                </a:lnTo>
                <a:cubicBezTo>
                  <a:pt x="5" y="10"/>
                  <a:pt x="5" y="13"/>
                  <a:pt x="6" y="13"/>
                </a:cubicBezTo>
                <a:cubicBezTo>
                  <a:pt x="6" y="14"/>
                  <a:pt x="5" y="16"/>
                  <a:pt x="5" y="18"/>
                </a:cubicBezTo>
                <a:cubicBezTo>
                  <a:pt x="7" y="18"/>
                  <a:pt x="7" y="23"/>
                  <a:pt x="7" y="24"/>
                </a:cubicBezTo>
                <a:cubicBezTo>
                  <a:pt x="7" y="24"/>
                  <a:pt x="7" y="24"/>
                  <a:pt x="7" y="25"/>
                </a:cubicBezTo>
                <a:lnTo>
                  <a:pt x="6" y="25"/>
                </a:lnTo>
                <a:cubicBezTo>
                  <a:pt x="6" y="25"/>
                  <a:pt x="6" y="26"/>
                  <a:pt x="6" y="26"/>
                </a:cubicBezTo>
                <a:lnTo>
                  <a:pt x="5" y="26"/>
                </a:lnTo>
                <a:cubicBezTo>
                  <a:pt x="5" y="26"/>
                  <a:pt x="5" y="27"/>
                  <a:pt x="5" y="27"/>
                </a:cubicBezTo>
                <a:lnTo>
                  <a:pt x="6" y="29"/>
                </a:lnTo>
                <a:lnTo>
                  <a:pt x="7" y="29"/>
                </a:lnTo>
                <a:cubicBezTo>
                  <a:pt x="7" y="29"/>
                  <a:pt x="9" y="32"/>
                  <a:pt x="10" y="32"/>
                </a:cubicBezTo>
                <a:cubicBezTo>
                  <a:pt x="10" y="32"/>
                  <a:pt x="10" y="32"/>
                  <a:pt x="10" y="32"/>
                </a:cubicBezTo>
                <a:cubicBezTo>
                  <a:pt x="10" y="34"/>
                  <a:pt x="11" y="36"/>
                  <a:pt x="11" y="37"/>
                </a:cubicBezTo>
                <a:lnTo>
                  <a:pt x="12" y="38"/>
                </a:lnTo>
                <a:cubicBezTo>
                  <a:pt x="12" y="38"/>
                  <a:pt x="12" y="38"/>
                  <a:pt x="13" y="38"/>
                </a:cubicBezTo>
                <a:cubicBezTo>
                  <a:pt x="13" y="39"/>
                  <a:pt x="13" y="39"/>
                  <a:pt x="14" y="39"/>
                </a:cubicBezTo>
                <a:cubicBezTo>
                  <a:pt x="14" y="39"/>
                  <a:pt x="13" y="37"/>
                  <a:pt x="13" y="37"/>
                </a:cubicBezTo>
                <a:cubicBezTo>
                  <a:pt x="13" y="37"/>
                  <a:pt x="12" y="36"/>
                  <a:pt x="12" y="36"/>
                </a:cubicBezTo>
                <a:cubicBezTo>
                  <a:pt x="12" y="35"/>
                  <a:pt x="12" y="32"/>
                  <a:pt x="11" y="32"/>
                </a:cubicBezTo>
                <a:cubicBezTo>
                  <a:pt x="11" y="31"/>
                  <a:pt x="11" y="29"/>
                  <a:pt x="12" y="28"/>
                </a:cubicBezTo>
                <a:lnTo>
                  <a:pt x="20" y="29"/>
                </a:lnTo>
                <a:cubicBezTo>
                  <a:pt x="20" y="28"/>
                  <a:pt x="21" y="28"/>
                  <a:pt x="21" y="28"/>
                </a:cubicBezTo>
                <a:cubicBezTo>
                  <a:pt x="21" y="27"/>
                  <a:pt x="22" y="27"/>
                  <a:pt x="22" y="26"/>
                </a:cubicBezTo>
                <a:cubicBezTo>
                  <a:pt x="22" y="24"/>
                  <a:pt x="23" y="23"/>
                  <a:pt x="23" y="21"/>
                </a:cubicBezTo>
                <a:cubicBezTo>
                  <a:pt x="22" y="20"/>
                  <a:pt x="23" y="18"/>
                  <a:pt x="22" y="17"/>
                </a:cubicBezTo>
                <a:cubicBezTo>
                  <a:pt x="21" y="16"/>
                  <a:pt x="22" y="15"/>
                  <a:pt x="22" y="15"/>
                </a:cubicBezTo>
                <a:lnTo>
                  <a:pt x="23" y="15"/>
                </a:lnTo>
                <a:cubicBezTo>
                  <a:pt x="23" y="16"/>
                  <a:pt x="23" y="17"/>
                  <a:pt x="23" y="17"/>
                </a:cubicBezTo>
                <a:cubicBezTo>
                  <a:pt x="24" y="18"/>
                  <a:pt x="25" y="19"/>
                  <a:pt x="26" y="19"/>
                </a:cubicBezTo>
                <a:lnTo>
                  <a:pt x="27" y="19"/>
                </a:lnTo>
                <a:lnTo>
                  <a:pt x="28" y="19"/>
                </a:lnTo>
                <a:lnTo>
                  <a:pt x="28" y="18"/>
                </a:lnTo>
                <a:cubicBezTo>
                  <a:pt x="28" y="17"/>
                  <a:pt x="28" y="17"/>
                  <a:pt x="28" y="16"/>
                </a:cubicBezTo>
                <a:lnTo>
                  <a:pt x="27" y="16"/>
                </a:lnTo>
                <a:cubicBezTo>
                  <a:pt x="27" y="15"/>
                  <a:pt x="26" y="15"/>
                  <a:pt x="26" y="15"/>
                </a:cubicBezTo>
                <a:cubicBezTo>
                  <a:pt x="26" y="15"/>
                  <a:pt x="25" y="14"/>
                  <a:pt x="24" y="14"/>
                </a:cubicBezTo>
                <a:cubicBezTo>
                  <a:pt x="24" y="14"/>
                  <a:pt x="23" y="14"/>
                  <a:pt x="23" y="13"/>
                </a:cubicBezTo>
                <a:lnTo>
                  <a:pt x="22" y="12"/>
                </a:lnTo>
                <a:cubicBezTo>
                  <a:pt x="22" y="12"/>
                  <a:pt x="20" y="12"/>
                  <a:pt x="20" y="12"/>
                </a:cubicBezTo>
                <a:cubicBezTo>
                  <a:pt x="20" y="11"/>
                  <a:pt x="19" y="10"/>
                  <a:pt x="19" y="9"/>
                </a:cubicBezTo>
                <a:lnTo>
                  <a:pt x="19" y="8"/>
                </a:lnTo>
                <a:lnTo>
                  <a:pt x="20" y="8"/>
                </a:lnTo>
                <a:cubicBezTo>
                  <a:pt x="20" y="7"/>
                  <a:pt x="20" y="7"/>
                  <a:pt x="21" y="7"/>
                </a:cubicBezTo>
                <a:cubicBezTo>
                  <a:pt x="20" y="6"/>
                  <a:pt x="20" y="5"/>
                  <a:pt x="20" y="5"/>
                </a:cubicBezTo>
                <a:lnTo>
                  <a:pt x="19" y="5"/>
                </a:lnTo>
                <a:cubicBezTo>
                  <a:pt x="19" y="5"/>
                  <a:pt x="19" y="4"/>
                  <a:pt x="18" y="4"/>
                </a:cubicBezTo>
                <a:cubicBezTo>
                  <a:pt x="18" y="4"/>
                  <a:pt x="18" y="4"/>
                  <a:pt x="17" y="4"/>
                </a:cubicBezTo>
                <a:lnTo>
                  <a:pt x="17" y="3"/>
                </a:lnTo>
                <a:cubicBezTo>
                  <a:pt x="17" y="2"/>
                  <a:pt x="17" y="1"/>
                  <a:pt x="17" y="0"/>
                </a:cubicBezTo>
                <a:cubicBezTo>
                  <a:pt x="18" y="0"/>
                  <a:pt x="18" y="0"/>
                  <a:pt x="18" y="0"/>
                </a:cubicBezTo>
              </a:path>
            </a:pathLst>
          </a:custGeom>
          <a:pattFill prst="ltUpDiag">
            <a:fgClr>
              <a:schemeClr val="bg1"/>
            </a:fgClr>
            <a:bgClr>
              <a:schemeClr val="bg1"/>
            </a:bgClr>
          </a:pattFill>
          <a:ln w="28575" cmpd="sng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7" name="Freeform 31"/>
          <p:cNvSpPr>
            <a:spLocks/>
          </p:cNvSpPr>
          <p:nvPr/>
        </p:nvSpPr>
        <p:spPr bwMode="auto">
          <a:xfrm>
            <a:off x="5284788" y="2573338"/>
            <a:ext cx="50800" cy="85725"/>
          </a:xfrm>
          <a:custGeom>
            <a:avLst/>
            <a:gdLst>
              <a:gd name="T0" fmla="*/ 8467 w 6"/>
              <a:gd name="T1" fmla="*/ 0 h 9"/>
              <a:gd name="T2" fmla="*/ 0 w 6"/>
              <a:gd name="T3" fmla="*/ 9525 h 9"/>
              <a:gd name="T4" fmla="*/ 0 w 6"/>
              <a:gd name="T5" fmla="*/ 57150 h 9"/>
              <a:gd name="T6" fmla="*/ 0 w 6"/>
              <a:gd name="T7" fmla="*/ 57150 h 9"/>
              <a:gd name="T8" fmla="*/ 25400 w 6"/>
              <a:gd name="T9" fmla="*/ 66675 h 9"/>
              <a:gd name="T10" fmla="*/ 25400 w 6"/>
              <a:gd name="T11" fmla="*/ 76200 h 9"/>
              <a:gd name="T12" fmla="*/ 33867 w 6"/>
              <a:gd name="T13" fmla="*/ 85725 h 9"/>
              <a:gd name="T14" fmla="*/ 42333 w 6"/>
              <a:gd name="T15" fmla="*/ 85725 h 9"/>
              <a:gd name="T16" fmla="*/ 50800 w 6"/>
              <a:gd name="T17" fmla="*/ 66675 h 9"/>
              <a:gd name="T18" fmla="*/ 50800 w 6"/>
              <a:gd name="T19" fmla="*/ 66675 h 9"/>
              <a:gd name="T20" fmla="*/ 50800 w 6"/>
              <a:gd name="T21" fmla="*/ 66675 h 9"/>
              <a:gd name="T22" fmla="*/ 50800 w 6"/>
              <a:gd name="T23" fmla="*/ 47625 h 9"/>
              <a:gd name="T24" fmla="*/ 50800 w 6"/>
              <a:gd name="T25" fmla="*/ 38100 h 9"/>
              <a:gd name="T26" fmla="*/ 42333 w 6"/>
              <a:gd name="T27" fmla="*/ 38100 h 9"/>
              <a:gd name="T28" fmla="*/ 33867 w 6"/>
              <a:gd name="T29" fmla="*/ 28575 h 9"/>
              <a:gd name="T30" fmla="*/ 33867 w 6"/>
              <a:gd name="T31" fmla="*/ 19050 h 9"/>
              <a:gd name="T32" fmla="*/ 25400 w 6"/>
              <a:gd name="T33" fmla="*/ 9525 h 9"/>
              <a:gd name="T34" fmla="*/ 16933 w 6"/>
              <a:gd name="T35" fmla="*/ 9525 h 9"/>
              <a:gd name="T36" fmla="*/ 16933 w 6"/>
              <a:gd name="T37" fmla="*/ 9525 h 9"/>
              <a:gd name="T38" fmla="*/ 8467 w 6"/>
              <a:gd name="T39" fmla="*/ 0 h 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"/>
              <a:gd name="T61" fmla="*/ 0 h 9"/>
              <a:gd name="T62" fmla="*/ 6 w 6"/>
              <a:gd name="T63" fmla="*/ 9 h 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" h="9">
                <a:moveTo>
                  <a:pt x="1" y="0"/>
                </a:moveTo>
                <a:cubicBezTo>
                  <a:pt x="1" y="0"/>
                  <a:pt x="0" y="1"/>
                  <a:pt x="0" y="1"/>
                </a:cubicBezTo>
                <a:lnTo>
                  <a:pt x="0" y="6"/>
                </a:lnTo>
                <a:cubicBezTo>
                  <a:pt x="1" y="6"/>
                  <a:pt x="3" y="7"/>
                  <a:pt x="3" y="7"/>
                </a:cubicBezTo>
                <a:lnTo>
                  <a:pt x="3" y="8"/>
                </a:lnTo>
                <a:lnTo>
                  <a:pt x="4" y="9"/>
                </a:lnTo>
                <a:lnTo>
                  <a:pt x="5" y="9"/>
                </a:lnTo>
                <a:cubicBezTo>
                  <a:pt x="5" y="9"/>
                  <a:pt x="5" y="7"/>
                  <a:pt x="6" y="7"/>
                </a:cubicBezTo>
                <a:lnTo>
                  <a:pt x="6" y="5"/>
                </a:lnTo>
                <a:cubicBezTo>
                  <a:pt x="6" y="5"/>
                  <a:pt x="6" y="5"/>
                  <a:pt x="6" y="4"/>
                </a:cubicBezTo>
                <a:lnTo>
                  <a:pt x="5" y="4"/>
                </a:lnTo>
                <a:cubicBezTo>
                  <a:pt x="5" y="4"/>
                  <a:pt x="4" y="3"/>
                  <a:pt x="4" y="3"/>
                </a:cubicBezTo>
                <a:lnTo>
                  <a:pt x="4" y="2"/>
                </a:lnTo>
                <a:cubicBezTo>
                  <a:pt x="4" y="2"/>
                  <a:pt x="3" y="1"/>
                  <a:pt x="3" y="1"/>
                </a:cubicBezTo>
                <a:lnTo>
                  <a:pt x="2" y="1"/>
                </a:lnTo>
                <a:cubicBezTo>
                  <a:pt x="2" y="1"/>
                  <a:pt x="1" y="0"/>
                  <a:pt x="1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8" name="Freeform 32"/>
          <p:cNvSpPr>
            <a:spLocks/>
          </p:cNvSpPr>
          <p:nvPr/>
        </p:nvSpPr>
        <p:spPr bwMode="auto">
          <a:xfrm>
            <a:off x="5226050" y="2820988"/>
            <a:ext cx="58738" cy="95250"/>
          </a:xfrm>
          <a:custGeom>
            <a:avLst/>
            <a:gdLst>
              <a:gd name="T0" fmla="*/ 25173 w 7"/>
              <a:gd name="T1" fmla="*/ 0 h 10"/>
              <a:gd name="T2" fmla="*/ 8391 w 7"/>
              <a:gd name="T3" fmla="*/ 19050 h 10"/>
              <a:gd name="T4" fmla="*/ 8391 w 7"/>
              <a:gd name="T5" fmla="*/ 28575 h 10"/>
              <a:gd name="T6" fmla="*/ 8391 w 7"/>
              <a:gd name="T7" fmla="*/ 28575 h 10"/>
              <a:gd name="T8" fmla="*/ 0 w 7"/>
              <a:gd name="T9" fmla="*/ 38100 h 10"/>
              <a:gd name="T10" fmla="*/ 8391 w 7"/>
              <a:gd name="T11" fmla="*/ 66675 h 10"/>
              <a:gd name="T12" fmla="*/ 16782 w 7"/>
              <a:gd name="T13" fmla="*/ 76200 h 10"/>
              <a:gd name="T14" fmla="*/ 58738 w 7"/>
              <a:gd name="T15" fmla="*/ 66675 h 10"/>
              <a:gd name="T16" fmla="*/ 50347 w 7"/>
              <a:gd name="T17" fmla="*/ 57150 h 10"/>
              <a:gd name="T18" fmla="*/ 50347 w 7"/>
              <a:gd name="T19" fmla="*/ 57150 h 10"/>
              <a:gd name="T20" fmla="*/ 16782 w 7"/>
              <a:gd name="T21" fmla="*/ 19050 h 10"/>
              <a:gd name="T22" fmla="*/ 25173 w 7"/>
              <a:gd name="T23" fmla="*/ 9525 h 10"/>
              <a:gd name="T24" fmla="*/ 25173 w 7"/>
              <a:gd name="T25" fmla="*/ 0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"/>
              <a:gd name="T40" fmla="*/ 0 h 10"/>
              <a:gd name="T41" fmla="*/ 7 w 7"/>
              <a:gd name="T42" fmla="*/ 10 h 1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" h="10">
                <a:moveTo>
                  <a:pt x="3" y="0"/>
                </a:moveTo>
                <a:lnTo>
                  <a:pt x="1" y="2"/>
                </a:lnTo>
                <a:lnTo>
                  <a:pt x="1" y="3"/>
                </a:lnTo>
                <a:lnTo>
                  <a:pt x="0" y="4"/>
                </a:lnTo>
                <a:cubicBezTo>
                  <a:pt x="0" y="5"/>
                  <a:pt x="0" y="7"/>
                  <a:pt x="1" y="7"/>
                </a:cubicBezTo>
                <a:cubicBezTo>
                  <a:pt x="1" y="7"/>
                  <a:pt x="2" y="7"/>
                  <a:pt x="2" y="8"/>
                </a:cubicBezTo>
                <a:cubicBezTo>
                  <a:pt x="3" y="8"/>
                  <a:pt x="7" y="10"/>
                  <a:pt x="7" y="7"/>
                </a:cubicBezTo>
                <a:cubicBezTo>
                  <a:pt x="6" y="7"/>
                  <a:pt x="6" y="6"/>
                  <a:pt x="6" y="6"/>
                </a:cubicBezTo>
                <a:lnTo>
                  <a:pt x="2" y="2"/>
                </a:lnTo>
                <a:cubicBezTo>
                  <a:pt x="3" y="2"/>
                  <a:pt x="2" y="1"/>
                  <a:pt x="3" y="1"/>
                </a:cubicBezTo>
                <a:cubicBezTo>
                  <a:pt x="3" y="1"/>
                  <a:pt x="3" y="0"/>
                  <a:pt x="3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79" name="Freeform 33" descr="Diagonal hacia arriba clara"/>
          <p:cNvSpPr>
            <a:spLocks/>
          </p:cNvSpPr>
          <p:nvPr/>
        </p:nvSpPr>
        <p:spPr bwMode="auto">
          <a:xfrm>
            <a:off x="2646363" y="4516438"/>
            <a:ext cx="368300" cy="457200"/>
          </a:xfrm>
          <a:custGeom>
            <a:avLst/>
            <a:gdLst>
              <a:gd name="T0" fmla="*/ 83705 w 44"/>
              <a:gd name="T1" fmla="*/ 85725 h 48"/>
              <a:gd name="T2" fmla="*/ 50223 w 44"/>
              <a:gd name="T3" fmla="*/ 123825 h 48"/>
              <a:gd name="T4" fmla="*/ 58593 w 44"/>
              <a:gd name="T5" fmla="*/ 133350 h 48"/>
              <a:gd name="T6" fmla="*/ 66964 w 44"/>
              <a:gd name="T7" fmla="*/ 171450 h 48"/>
              <a:gd name="T8" fmla="*/ 50223 w 44"/>
              <a:gd name="T9" fmla="*/ 180975 h 48"/>
              <a:gd name="T10" fmla="*/ 41852 w 44"/>
              <a:gd name="T11" fmla="*/ 190500 h 48"/>
              <a:gd name="T12" fmla="*/ 0 w 44"/>
              <a:gd name="T13" fmla="*/ 209550 h 48"/>
              <a:gd name="T14" fmla="*/ 16741 w 44"/>
              <a:gd name="T15" fmla="*/ 257175 h 48"/>
              <a:gd name="T16" fmla="*/ 41852 w 44"/>
              <a:gd name="T17" fmla="*/ 304800 h 48"/>
              <a:gd name="T18" fmla="*/ 50223 w 44"/>
              <a:gd name="T19" fmla="*/ 314325 h 48"/>
              <a:gd name="T20" fmla="*/ 66964 w 44"/>
              <a:gd name="T21" fmla="*/ 314325 h 48"/>
              <a:gd name="T22" fmla="*/ 83705 w 44"/>
              <a:gd name="T23" fmla="*/ 323850 h 48"/>
              <a:gd name="T24" fmla="*/ 100445 w 44"/>
              <a:gd name="T25" fmla="*/ 342900 h 48"/>
              <a:gd name="T26" fmla="*/ 142298 w 44"/>
              <a:gd name="T27" fmla="*/ 371475 h 48"/>
              <a:gd name="T28" fmla="*/ 142298 w 44"/>
              <a:gd name="T29" fmla="*/ 390525 h 48"/>
              <a:gd name="T30" fmla="*/ 192520 w 44"/>
              <a:gd name="T31" fmla="*/ 409575 h 48"/>
              <a:gd name="T32" fmla="*/ 226002 w 44"/>
              <a:gd name="T33" fmla="*/ 400050 h 48"/>
              <a:gd name="T34" fmla="*/ 234373 w 44"/>
              <a:gd name="T35" fmla="*/ 428625 h 48"/>
              <a:gd name="T36" fmla="*/ 276225 w 44"/>
              <a:gd name="T37" fmla="*/ 438150 h 48"/>
              <a:gd name="T38" fmla="*/ 351559 w 44"/>
              <a:gd name="T39" fmla="*/ 447675 h 48"/>
              <a:gd name="T40" fmla="*/ 368300 w 44"/>
              <a:gd name="T41" fmla="*/ 438150 h 48"/>
              <a:gd name="T42" fmla="*/ 351559 w 44"/>
              <a:gd name="T43" fmla="*/ 409575 h 48"/>
              <a:gd name="T44" fmla="*/ 351559 w 44"/>
              <a:gd name="T45" fmla="*/ 390525 h 48"/>
              <a:gd name="T46" fmla="*/ 326448 w 44"/>
              <a:gd name="T47" fmla="*/ 323850 h 48"/>
              <a:gd name="T48" fmla="*/ 226002 w 44"/>
              <a:gd name="T49" fmla="*/ 304800 h 48"/>
              <a:gd name="T50" fmla="*/ 217632 w 44"/>
              <a:gd name="T51" fmla="*/ 295275 h 48"/>
              <a:gd name="T52" fmla="*/ 209261 w 44"/>
              <a:gd name="T53" fmla="*/ 276225 h 48"/>
              <a:gd name="T54" fmla="*/ 200891 w 44"/>
              <a:gd name="T55" fmla="*/ 247650 h 48"/>
              <a:gd name="T56" fmla="*/ 209261 w 44"/>
              <a:gd name="T57" fmla="*/ 228600 h 48"/>
              <a:gd name="T58" fmla="*/ 234373 w 44"/>
              <a:gd name="T59" fmla="*/ 219075 h 48"/>
              <a:gd name="T60" fmla="*/ 267855 w 44"/>
              <a:gd name="T61" fmla="*/ 190500 h 48"/>
              <a:gd name="T62" fmla="*/ 276225 w 44"/>
              <a:gd name="T63" fmla="*/ 190500 h 48"/>
              <a:gd name="T64" fmla="*/ 292966 w 44"/>
              <a:gd name="T65" fmla="*/ 180975 h 48"/>
              <a:gd name="T66" fmla="*/ 276225 w 44"/>
              <a:gd name="T67" fmla="*/ 142875 h 48"/>
              <a:gd name="T68" fmla="*/ 217632 w 44"/>
              <a:gd name="T69" fmla="*/ 123825 h 48"/>
              <a:gd name="T70" fmla="*/ 217632 w 44"/>
              <a:gd name="T71" fmla="*/ 104775 h 48"/>
              <a:gd name="T72" fmla="*/ 192520 w 44"/>
              <a:gd name="T73" fmla="*/ 38100 h 48"/>
              <a:gd name="T74" fmla="*/ 192520 w 44"/>
              <a:gd name="T75" fmla="*/ 19050 h 48"/>
              <a:gd name="T76" fmla="*/ 142298 w 44"/>
              <a:gd name="T77" fmla="*/ 9525 h 48"/>
              <a:gd name="T78" fmla="*/ 142298 w 44"/>
              <a:gd name="T79" fmla="*/ 38100 h 48"/>
              <a:gd name="T80" fmla="*/ 125557 w 44"/>
              <a:gd name="T81" fmla="*/ 57150 h 4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44"/>
              <a:gd name="T124" fmla="*/ 0 h 48"/>
              <a:gd name="T125" fmla="*/ 44 w 44"/>
              <a:gd name="T126" fmla="*/ 48 h 4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44" h="48">
                <a:moveTo>
                  <a:pt x="14" y="6"/>
                </a:moveTo>
                <a:cubicBezTo>
                  <a:pt x="13" y="6"/>
                  <a:pt x="10" y="9"/>
                  <a:pt x="10" y="9"/>
                </a:cubicBezTo>
                <a:cubicBezTo>
                  <a:pt x="10" y="11"/>
                  <a:pt x="8" y="11"/>
                  <a:pt x="8" y="12"/>
                </a:cubicBezTo>
                <a:cubicBezTo>
                  <a:pt x="6" y="12"/>
                  <a:pt x="8" y="13"/>
                  <a:pt x="6" y="13"/>
                </a:cubicBezTo>
                <a:lnTo>
                  <a:pt x="6" y="14"/>
                </a:lnTo>
                <a:lnTo>
                  <a:pt x="7" y="14"/>
                </a:lnTo>
                <a:lnTo>
                  <a:pt x="8" y="17"/>
                </a:lnTo>
                <a:lnTo>
                  <a:pt x="8" y="18"/>
                </a:lnTo>
                <a:cubicBezTo>
                  <a:pt x="8" y="18"/>
                  <a:pt x="7" y="18"/>
                  <a:pt x="7" y="19"/>
                </a:cubicBezTo>
                <a:lnTo>
                  <a:pt x="6" y="19"/>
                </a:lnTo>
                <a:lnTo>
                  <a:pt x="5" y="19"/>
                </a:lnTo>
                <a:cubicBezTo>
                  <a:pt x="5" y="20"/>
                  <a:pt x="5" y="19"/>
                  <a:pt x="5" y="20"/>
                </a:cubicBezTo>
                <a:cubicBezTo>
                  <a:pt x="3" y="20"/>
                  <a:pt x="1" y="21"/>
                  <a:pt x="1" y="21"/>
                </a:cubicBezTo>
                <a:lnTo>
                  <a:pt x="0" y="22"/>
                </a:lnTo>
                <a:cubicBezTo>
                  <a:pt x="0" y="23"/>
                  <a:pt x="1" y="25"/>
                  <a:pt x="1" y="27"/>
                </a:cubicBezTo>
                <a:cubicBezTo>
                  <a:pt x="2" y="27"/>
                  <a:pt x="1" y="27"/>
                  <a:pt x="2" y="27"/>
                </a:cubicBezTo>
                <a:cubicBezTo>
                  <a:pt x="2" y="28"/>
                  <a:pt x="3" y="31"/>
                  <a:pt x="5" y="31"/>
                </a:cubicBezTo>
                <a:lnTo>
                  <a:pt x="5" y="32"/>
                </a:lnTo>
                <a:lnTo>
                  <a:pt x="6" y="33"/>
                </a:lnTo>
                <a:lnTo>
                  <a:pt x="7" y="33"/>
                </a:lnTo>
                <a:lnTo>
                  <a:pt x="8" y="33"/>
                </a:lnTo>
                <a:cubicBezTo>
                  <a:pt x="8" y="34"/>
                  <a:pt x="8" y="33"/>
                  <a:pt x="8" y="34"/>
                </a:cubicBezTo>
                <a:lnTo>
                  <a:pt x="10" y="34"/>
                </a:lnTo>
                <a:lnTo>
                  <a:pt x="11" y="36"/>
                </a:lnTo>
                <a:lnTo>
                  <a:pt x="12" y="36"/>
                </a:lnTo>
                <a:lnTo>
                  <a:pt x="12" y="37"/>
                </a:lnTo>
                <a:cubicBezTo>
                  <a:pt x="14" y="37"/>
                  <a:pt x="16" y="39"/>
                  <a:pt x="17" y="39"/>
                </a:cubicBezTo>
                <a:lnTo>
                  <a:pt x="17" y="40"/>
                </a:lnTo>
                <a:lnTo>
                  <a:pt x="17" y="41"/>
                </a:lnTo>
                <a:cubicBezTo>
                  <a:pt x="18" y="41"/>
                  <a:pt x="19" y="42"/>
                  <a:pt x="20" y="43"/>
                </a:cubicBezTo>
                <a:lnTo>
                  <a:pt x="23" y="43"/>
                </a:lnTo>
                <a:cubicBezTo>
                  <a:pt x="23" y="41"/>
                  <a:pt x="24" y="43"/>
                  <a:pt x="24" y="41"/>
                </a:cubicBezTo>
                <a:cubicBezTo>
                  <a:pt x="25" y="41"/>
                  <a:pt x="26" y="42"/>
                  <a:pt x="27" y="42"/>
                </a:cubicBezTo>
                <a:lnTo>
                  <a:pt x="28" y="43"/>
                </a:lnTo>
                <a:cubicBezTo>
                  <a:pt x="28" y="43"/>
                  <a:pt x="28" y="44"/>
                  <a:pt x="28" y="45"/>
                </a:cubicBezTo>
                <a:lnTo>
                  <a:pt x="29" y="46"/>
                </a:lnTo>
                <a:cubicBezTo>
                  <a:pt x="31" y="46"/>
                  <a:pt x="31" y="46"/>
                  <a:pt x="33" y="46"/>
                </a:cubicBezTo>
                <a:cubicBezTo>
                  <a:pt x="33" y="48"/>
                  <a:pt x="40" y="48"/>
                  <a:pt x="42" y="48"/>
                </a:cubicBezTo>
                <a:lnTo>
                  <a:pt x="42" y="47"/>
                </a:lnTo>
                <a:lnTo>
                  <a:pt x="43" y="47"/>
                </a:lnTo>
                <a:lnTo>
                  <a:pt x="44" y="46"/>
                </a:lnTo>
                <a:lnTo>
                  <a:pt x="44" y="44"/>
                </a:lnTo>
                <a:cubicBezTo>
                  <a:pt x="43" y="44"/>
                  <a:pt x="43" y="43"/>
                  <a:pt x="42" y="43"/>
                </a:cubicBezTo>
                <a:lnTo>
                  <a:pt x="42" y="42"/>
                </a:lnTo>
                <a:lnTo>
                  <a:pt x="42" y="41"/>
                </a:lnTo>
                <a:cubicBezTo>
                  <a:pt x="41" y="41"/>
                  <a:pt x="40" y="39"/>
                  <a:pt x="39" y="39"/>
                </a:cubicBezTo>
                <a:lnTo>
                  <a:pt x="39" y="34"/>
                </a:lnTo>
                <a:cubicBezTo>
                  <a:pt x="38" y="34"/>
                  <a:pt x="38" y="33"/>
                  <a:pt x="38" y="32"/>
                </a:cubicBezTo>
                <a:cubicBezTo>
                  <a:pt x="35" y="32"/>
                  <a:pt x="29" y="33"/>
                  <a:pt x="27" y="32"/>
                </a:cubicBezTo>
                <a:lnTo>
                  <a:pt x="27" y="31"/>
                </a:lnTo>
                <a:lnTo>
                  <a:pt x="26" y="31"/>
                </a:lnTo>
                <a:lnTo>
                  <a:pt x="25" y="30"/>
                </a:lnTo>
                <a:lnTo>
                  <a:pt x="25" y="29"/>
                </a:lnTo>
                <a:lnTo>
                  <a:pt x="24" y="29"/>
                </a:lnTo>
                <a:lnTo>
                  <a:pt x="24" y="26"/>
                </a:lnTo>
                <a:lnTo>
                  <a:pt x="25" y="26"/>
                </a:lnTo>
                <a:lnTo>
                  <a:pt x="25" y="24"/>
                </a:lnTo>
                <a:lnTo>
                  <a:pt x="26" y="23"/>
                </a:lnTo>
                <a:lnTo>
                  <a:pt x="28" y="23"/>
                </a:lnTo>
                <a:lnTo>
                  <a:pt x="28" y="22"/>
                </a:lnTo>
                <a:cubicBezTo>
                  <a:pt x="28" y="22"/>
                  <a:pt x="32" y="22"/>
                  <a:pt x="32" y="20"/>
                </a:cubicBezTo>
                <a:lnTo>
                  <a:pt x="33" y="20"/>
                </a:lnTo>
                <a:lnTo>
                  <a:pt x="34" y="20"/>
                </a:lnTo>
                <a:lnTo>
                  <a:pt x="35" y="19"/>
                </a:lnTo>
                <a:lnTo>
                  <a:pt x="35" y="16"/>
                </a:lnTo>
                <a:cubicBezTo>
                  <a:pt x="34" y="16"/>
                  <a:pt x="33" y="15"/>
                  <a:pt x="33" y="15"/>
                </a:cubicBezTo>
                <a:lnTo>
                  <a:pt x="28" y="15"/>
                </a:lnTo>
                <a:cubicBezTo>
                  <a:pt x="28" y="14"/>
                  <a:pt x="27" y="13"/>
                  <a:pt x="26" y="13"/>
                </a:cubicBezTo>
                <a:lnTo>
                  <a:pt x="26" y="11"/>
                </a:lnTo>
                <a:lnTo>
                  <a:pt x="26" y="7"/>
                </a:lnTo>
                <a:cubicBezTo>
                  <a:pt x="24" y="7"/>
                  <a:pt x="24" y="4"/>
                  <a:pt x="23" y="4"/>
                </a:cubicBezTo>
                <a:lnTo>
                  <a:pt x="23" y="3"/>
                </a:lnTo>
                <a:lnTo>
                  <a:pt x="23" y="2"/>
                </a:lnTo>
                <a:cubicBezTo>
                  <a:pt x="22" y="1"/>
                  <a:pt x="21" y="1"/>
                  <a:pt x="21" y="0"/>
                </a:cubicBezTo>
                <a:cubicBezTo>
                  <a:pt x="20" y="0"/>
                  <a:pt x="17" y="0"/>
                  <a:pt x="17" y="1"/>
                </a:cubicBezTo>
                <a:lnTo>
                  <a:pt x="16" y="1"/>
                </a:lnTo>
                <a:cubicBezTo>
                  <a:pt x="16" y="2"/>
                  <a:pt x="16" y="4"/>
                  <a:pt x="17" y="4"/>
                </a:cubicBezTo>
                <a:cubicBezTo>
                  <a:pt x="17" y="4"/>
                  <a:pt x="16" y="5"/>
                  <a:pt x="16" y="6"/>
                </a:cubicBezTo>
                <a:lnTo>
                  <a:pt x="15" y="6"/>
                </a:lnTo>
                <a:lnTo>
                  <a:pt x="14" y="6"/>
                </a:lnTo>
              </a:path>
            </a:pathLst>
          </a:custGeom>
          <a:pattFill prst="ltUpDiag">
            <a:fgClr>
              <a:schemeClr val="bg1"/>
            </a:fgClr>
            <a:bgClr>
              <a:schemeClr val="bg1"/>
            </a:bgClr>
          </a:patt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0" name="Freeform 34"/>
          <p:cNvSpPr>
            <a:spLocks/>
          </p:cNvSpPr>
          <p:nvPr/>
        </p:nvSpPr>
        <p:spPr bwMode="auto">
          <a:xfrm>
            <a:off x="3241675" y="4421188"/>
            <a:ext cx="268288" cy="133350"/>
          </a:xfrm>
          <a:custGeom>
            <a:avLst/>
            <a:gdLst>
              <a:gd name="T0" fmla="*/ 167680 w 32"/>
              <a:gd name="T1" fmla="*/ 19050 h 14"/>
              <a:gd name="T2" fmla="*/ 117376 w 32"/>
              <a:gd name="T3" fmla="*/ 19050 h 14"/>
              <a:gd name="T4" fmla="*/ 108992 w 32"/>
              <a:gd name="T5" fmla="*/ 19050 h 14"/>
              <a:gd name="T6" fmla="*/ 117376 w 32"/>
              <a:gd name="T7" fmla="*/ 47625 h 14"/>
              <a:gd name="T8" fmla="*/ 50304 w 32"/>
              <a:gd name="T9" fmla="*/ 66675 h 14"/>
              <a:gd name="T10" fmla="*/ 50304 w 32"/>
              <a:gd name="T11" fmla="*/ 66675 h 14"/>
              <a:gd name="T12" fmla="*/ 33536 w 32"/>
              <a:gd name="T13" fmla="*/ 85725 h 14"/>
              <a:gd name="T14" fmla="*/ 33536 w 32"/>
              <a:gd name="T15" fmla="*/ 85725 h 14"/>
              <a:gd name="T16" fmla="*/ 25152 w 32"/>
              <a:gd name="T17" fmla="*/ 85725 h 14"/>
              <a:gd name="T18" fmla="*/ 16768 w 32"/>
              <a:gd name="T19" fmla="*/ 85725 h 14"/>
              <a:gd name="T20" fmla="*/ 0 w 32"/>
              <a:gd name="T21" fmla="*/ 104775 h 14"/>
              <a:gd name="T22" fmla="*/ 8384 w 32"/>
              <a:gd name="T23" fmla="*/ 114300 h 14"/>
              <a:gd name="T24" fmla="*/ 50304 w 32"/>
              <a:gd name="T25" fmla="*/ 114300 h 14"/>
              <a:gd name="T26" fmla="*/ 50304 w 32"/>
              <a:gd name="T27" fmla="*/ 123825 h 14"/>
              <a:gd name="T28" fmla="*/ 50304 w 32"/>
              <a:gd name="T29" fmla="*/ 133350 h 14"/>
              <a:gd name="T30" fmla="*/ 50304 w 32"/>
              <a:gd name="T31" fmla="*/ 133350 h 14"/>
              <a:gd name="T32" fmla="*/ 92224 w 32"/>
              <a:gd name="T33" fmla="*/ 133350 h 14"/>
              <a:gd name="T34" fmla="*/ 92224 w 32"/>
              <a:gd name="T35" fmla="*/ 123825 h 14"/>
              <a:gd name="T36" fmla="*/ 100608 w 32"/>
              <a:gd name="T37" fmla="*/ 95250 h 14"/>
              <a:gd name="T38" fmla="*/ 108992 w 32"/>
              <a:gd name="T39" fmla="*/ 95250 h 14"/>
              <a:gd name="T40" fmla="*/ 108992 w 32"/>
              <a:gd name="T41" fmla="*/ 95250 h 14"/>
              <a:gd name="T42" fmla="*/ 134144 w 32"/>
              <a:gd name="T43" fmla="*/ 76200 h 14"/>
              <a:gd name="T44" fmla="*/ 192832 w 32"/>
              <a:gd name="T45" fmla="*/ 76200 h 14"/>
              <a:gd name="T46" fmla="*/ 192832 w 32"/>
              <a:gd name="T47" fmla="*/ 66675 h 14"/>
              <a:gd name="T48" fmla="*/ 209600 w 32"/>
              <a:gd name="T49" fmla="*/ 66675 h 14"/>
              <a:gd name="T50" fmla="*/ 226368 w 32"/>
              <a:gd name="T51" fmla="*/ 38100 h 14"/>
              <a:gd name="T52" fmla="*/ 268288 w 32"/>
              <a:gd name="T53" fmla="*/ 38100 h 14"/>
              <a:gd name="T54" fmla="*/ 268288 w 32"/>
              <a:gd name="T55" fmla="*/ 9525 h 14"/>
              <a:gd name="T56" fmla="*/ 268288 w 32"/>
              <a:gd name="T57" fmla="*/ 0 h 14"/>
              <a:gd name="T58" fmla="*/ 192832 w 32"/>
              <a:gd name="T59" fmla="*/ 0 h 14"/>
              <a:gd name="T60" fmla="*/ 192832 w 32"/>
              <a:gd name="T61" fmla="*/ 9525 h 14"/>
              <a:gd name="T62" fmla="*/ 167680 w 32"/>
              <a:gd name="T63" fmla="*/ 19050 h 1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2"/>
              <a:gd name="T97" fmla="*/ 0 h 14"/>
              <a:gd name="T98" fmla="*/ 32 w 32"/>
              <a:gd name="T99" fmla="*/ 14 h 14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2" h="14">
                <a:moveTo>
                  <a:pt x="20" y="2"/>
                </a:moveTo>
                <a:lnTo>
                  <a:pt x="14" y="2"/>
                </a:lnTo>
                <a:lnTo>
                  <a:pt x="13" y="2"/>
                </a:lnTo>
                <a:cubicBezTo>
                  <a:pt x="14" y="2"/>
                  <a:pt x="14" y="4"/>
                  <a:pt x="14" y="5"/>
                </a:cubicBezTo>
                <a:cubicBezTo>
                  <a:pt x="12" y="5"/>
                  <a:pt x="8" y="5"/>
                  <a:pt x="6" y="7"/>
                </a:cubicBezTo>
                <a:cubicBezTo>
                  <a:pt x="6" y="7"/>
                  <a:pt x="4" y="8"/>
                  <a:pt x="4" y="9"/>
                </a:cubicBezTo>
                <a:lnTo>
                  <a:pt x="3" y="9"/>
                </a:lnTo>
                <a:lnTo>
                  <a:pt x="2" y="9"/>
                </a:lnTo>
                <a:cubicBezTo>
                  <a:pt x="2" y="11"/>
                  <a:pt x="1" y="11"/>
                  <a:pt x="0" y="11"/>
                </a:cubicBezTo>
                <a:lnTo>
                  <a:pt x="1" y="12"/>
                </a:lnTo>
                <a:lnTo>
                  <a:pt x="6" y="12"/>
                </a:lnTo>
                <a:lnTo>
                  <a:pt x="6" y="13"/>
                </a:lnTo>
                <a:lnTo>
                  <a:pt x="6" y="14"/>
                </a:lnTo>
                <a:cubicBezTo>
                  <a:pt x="8" y="14"/>
                  <a:pt x="9" y="14"/>
                  <a:pt x="11" y="14"/>
                </a:cubicBezTo>
                <a:lnTo>
                  <a:pt x="11" y="13"/>
                </a:lnTo>
                <a:cubicBezTo>
                  <a:pt x="11" y="12"/>
                  <a:pt x="12" y="11"/>
                  <a:pt x="12" y="10"/>
                </a:cubicBezTo>
                <a:lnTo>
                  <a:pt x="13" y="10"/>
                </a:lnTo>
                <a:lnTo>
                  <a:pt x="16" y="8"/>
                </a:lnTo>
                <a:cubicBezTo>
                  <a:pt x="16" y="8"/>
                  <a:pt x="22" y="9"/>
                  <a:pt x="23" y="8"/>
                </a:cubicBezTo>
                <a:lnTo>
                  <a:pt x="23" y="7"/>
                </a:lnTo>
                <a:lnTo>
                  <a:pt x="25" y="7"/>
                </a:lnTo>
                <a:cubicBezTo>
                  <a:pt x="25" y="7"/>
                  <a:pt x="27" y="5"/>
                  <a:pt x="27" y="4"/>
                </a:cubicBezTo>
                <a:lnTo>
                  <a:pt x="32" y="4"/>
                </a:lnTo>
                <a:cubicBezTo>
                  <a:pt x="32" y="4"/>
                  <a:pt x="32" y="2"/>
                  <a:pt x="32" y="1"/>
                </a:cubicBezTo>
                <a:lnTo>
                  <a:pt x="32" y="0"/>
                </a:lnTo>
                <a:cubicBezTo>
                  <a:pt x="30" y="0"/>
                  <a:pt x="24" y="0"/>
                  <a:pt x="23" y="0"/>
                </a:cubicBezTo>
                <a:lnTo>
                  <a:pt x="23" y="1"/>
                </a:lnTo>
                <a:cubicBezTo>
                  <a:pt x="22" y="1"/>
                  <a:pt x="20" y="2"/>
                  <a:pt x="20" y="2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1" name="Freeform 35"/>
          <p:cNvSpPr>
            <a:spLocks/>
          </p:cNvSpPr>
          <p:nvPr/>
        </p:nvSpPr>
        <p:spPr bwMode="auto">
          <a:xfrm>
            <a:off x="3290888" y="4364038"/>
            <a:ext cx="84137" cy="57150"/>
          </a:xfrm>
          <a:custGeom>
            <a:avLst/>
            <a:gdLst>
              <a:gd name="T0" fmla="*/ 33655 w 10"/>
              <a:gd name="T1" fmla="*/ 19050 h 6"/>
              <a:gd name="T2" fmla="*/ 0 w 10"/>
              <a:gd name="T3" fmla="*/ 28575 h 6"/>
              <a:gd name="T4" fmla="*/ 0 w 10"/>
              <a:gd name="T5" fmla="*/ 47625 h 6"/>
              <a:gd name="T6" fmla="*/ 33655 w 10"/>
              <a:gd name="T7" fmla="*/ 57150 h 6"/>
              <a:gd name="T8" fmla="*/ 33655 w 10"/>
              <a:gd name="T9" fmla="*/ 47625 h 6"/>
              <a:gd name="T10" fmla="*/ 58896 w 10"/>
              <a:gd name="T11" fmla="*/ 47625 h 6"/>
              <a:gd name="T12" fmla="*/ 58896 w 10"/>
              <a:gd name="T13" fmla="*/ 38100 h 6"/>
              <a:gd name="T14" fmla="*/ 67310 w 10"/>
              <a:gd name="T15" fmla="*/ 19050 h 6"/>
              <a:gd name="T16" fmla="*/ 84137 w 10"/>
              <a:gd name="T17" fmla="*/ 0 h 6"/>
              <a:gd name="T18" fmla="*/ 58896 w 10"/>
              <a:gd name="T19" fmla="*/ 9525 h 6"/>
              <a:gd name="T20" fmla="*/ 58896 w 10"/>
              <a:gd name="T21" fmla="*/ 9525 h 6"/>
              <a:gd name="T22" fmla="*/ 42069 w 10"/>
              <a:gd name="T23" fmla="*/ 9525 h 6"/>
              <a:gd name="T24" fmla="*/ 33655 w 10"/>
              <a:gd name="T25" fmla="*/ 19050 h 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"/>
              <a:gd name="T40" fmla="*/ 0 h 6"/>
              <a:gd name="T41" fmla="*/ 10 w 10"/>
              <a:gd name="T42" fmla="*/ 6 h 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" h="6">
                <a:moveTo>
                  <a:pt x="4" y="2"/>
                </a:moveTo>
                <a:cubicBezTo>
                  <a:pt x="3" y="2"/>
                  <a:pt x="1" y="3"/>
                  <a:pt x="0" y="3"/>
                </a:cubicBezTo>
                <a:cubicBezTo>
                  <a:pt x="0" y="3"/>
                  <a:pt x="0" y="3"/>
                  <a:pt x="0" y="5"/>
                </a:cubicBezTo>
                <a:cubicBezTo>
                  <a:pt x="1" y="5"/>
                  <a:pt x="3" y="6"/>
                  <a:pt x="4" y="6"/>
                </a:cubicBezTo>
                <a:lnTo>
                  <a:pt x="4" y="5"/>
                </a:lnTo>
                <a:lnTo>
                  <a:pt x="7" y="5"/>
                </a:lnTo>
                <a:lnTo>
                  <a:pt x="7" y="4"/>
                </a:lnTo>
                <a:cubicBezTo>
                  <a:pt x="7" y="3"/>
                  <a:pt x="8" y="3"/>
                  <a:pt x="8" y="2"/>
                </a:cubicBezTo>
                <a:cubicBezTo>
                  <a:pt x="9" y="2"/>
                  <a:pt x="10" y="1"/>
                  <a:pt x="10" y="0"/>
                </a:cubicBezTo>
                <a:cubicBezTo>
                  <a:pt x="9" y="0"/>
                  <a:pt x="7" y="1"/>
                  <a:pt x="7" y="1"/>
                </a:cubicBezTo>
                <a:lnTo>
                  <a:pt x="5" y="1"/>
                </a:lnTo>
                <a:lnTo>
                  <a:pt x="4" y="2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2" name="Freeform 36"/>
          <p:cNvSpPr>
            <a:spLocks/>
          </p:cNvSpPr>
          <p:nvPr/>
        </p:nvSpPr>
        <p:spPr bwMode="auto">
          <a:xfrm>
            <a:off x="2722563" y="4992688"/>
            <a:ext cx="66675" cy="76200"/>
          </a:xfrm>
          <a:custGeom>
            <a:avLst/>
            <a:gdLst>
              <a:gd name="T0" fmla="*/ 16669 w 8"/>
              <a:gd name="T1" fmla="*/ 0 h 8"/>
              <a:gd name="T2" fmla="*/ 66675 w 8"/>
              <a:gd name="T3" fmla="*/ 0 h 8"/>
              <a:gd name="T4" fmla="*/ 66675 w 8"/>
              <a:gd name="T5" fmla="*/ 9525 h 8"/>
              <a:gd name="T6" fmla="*/ 66675 w 8"/>
              <a:gd name="T7" fmla="*/ 9525 h 8"/>
              <a:gd name="T8" fmla="*/ 58341 w 8"/>
              <a:gd name="T9" fmla="*/ 38100 h 8"/>
              <a:gd name="T10" fmla="*/ 50006 w 8"/>
              <a:gd name="T11" fmla="*/ 47625 h 8"/>
              <a:gd name="T12" fmla="*/ 41672 w 8"/>
              <a:gd name="T13" fmla="*/ 47625 h 8"/>
              <a:gd name="T14" fmla="*/ 41672 w 8"/>
              <a:gd name="T15" fmla="*/ 47625 h 8"/>
              <a:gd name="T16" fmla="*/ 41672 w 8"/>
              <a:gd name="T17" fmla="*/ 76200 h 8"/>
              <a:gd name="T18" fmla="*/ 25003 w 8"/>
              <a:gd name="T19" fmla="*/ 76200 h 8"/>
              <a:gd name="T20" fmla="*/ 16669 w 8"/>
              <a:gd name="T21" fmla="*/ 66675 h 8"/>
              <a:gd name="T22" fmla="*/ 16669 w 8"/>
              <a:gd name="T23" fmla="*/ 38100 h 8"/>
              <a:gd name="T24" fmla="*/ 8334 w 8"/>
              <a:gd name="T25" fmla="*/ 28575 h 8"/>
              <a:gd name="T26" fmla="*/ 0 w 8"/>
              <a:gd name="T27" fmla="*/ 0 h 8"/>
              <a:gd name="T28" fmla="*/ 8334 w 8"/>
              <a:gd name="T29" fmla="*/ 0 h 8"/>
              <a:gd name="T30" fmla="*/ 16669 w 8"/>
              <a:gd name="T31" fmla="*/ 0 h 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"/>
              <a:gd name="T49" fmla="*/ 0 h 8"/>
              <a:gd name="T50" fmla="*/ 8 w 8"/>
              <a:gd name="T51" fmla="*/ 8 h 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" h="8">
                <a:moveTo>
                  <a:pt x="2" y="0"/>
                </a:moveTo>
                <a:cubicBezTo>
                  <a:pt x="4" y="0"/>
                  <a:pt x="6" y="0"/>
                  <a:pt x="8" y="0"/>
                </a:cubicBezTo>
                <a:lnTo>
                  <a:pt x="8" y="1"/>
                </a:lnTo>
                <a:lnTo>
                  <a:pt x="7" y="4"/>
                </a:lnTo>
                <a:lnTo>
                  <a:pt x="6" y="5"/>
                </a:lnTo>
                <a:lnTo>
                  <a:pt x="5" y="5"/>
                </a:lnTo>
                <a:lnTo>
                  <a:pt x="5" y="8"/>
                </a:lnTo>
                <a:lnTo>
                  <a:pt x="3" y="8"/>
                </a:lnTo>
                <a:lnTo>
                  <a:pt x="2" y="7"/>
                </a:lnTo>
                <a:lnTo>
                  <a:pt x="2" y="4"/>
                </a:lnTo>
                <a:cubicBezTo>
                  <a:pt x="2" y="4"/>
                  <a:pt x="0" y="3"/>
                  <a:pt x="1" y="3"/>
                </a:cubicBezTo>
                <a:cubicBezTo>
                  <a:pt x="1" y="3"/>
                  <a:pt x="0" y="1"/>
                  <a:pt x="0" y="0"/>
                </a:cubicBezTo>
                <a:lnTo>
                  <a:pt x="1" y="0"/>
                </a:lnTo>
                <a:cubicBezTo>
                  <a:pt x="1" y="0"/>
                  <a:pt x="2" y="0"/>
                  <a:pt x="2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3" name="Freeform 37"/>
          <p:cNvSpPr>
            <a:spLocks/>
          </p:cNvSpPr>
          <p:nvPr/>
        </p:nvSpPr>
        <p:spPr bwMode="auto">
          <a:xfrm>
            <a:off x="1173163" y="1277938"/>
            <a:ext cx="268287" cy="228600"/>
          </a:xfrm>
          <a:custGeom>
            <a:avLst/>
            <a:gdLst>
              <a:gd name="T0" fmla="*/ 268287 w 32"/>
              <a:gd name="T1" fmla="*/ 228600 h 24"/>
              <a:gd name="T2" fmla="*/ 176063 w 32"/>
              <a:gd name="T3" fmla="*/ 209550 h 24"/>
              <a:gd name="T4" fmla="*/ 167679 w 32"/>
              <a:gd name="T5" fmla="*/ 200025 h 24"/>
              <a:gd name="T6" fmla="*/ 167679 w 32"/>
              <a:gd name="T7" fmla="*/ 190500 h 24"/>
              <a:gd name="T8" fmla="*/ 159295 w 32"/>
              <a:gd name="T9" fmla="*/ 190500 h 24"/>
              <a:gd name="T10" fmla="*/ 159295 w 32"/>
              <a:gd name="T11" fmla="*/ 180975 h 24"/>
              <a:gd name="T12" fmla="*/ 150911 w 32"/>
              <a:gd name="T13" fmla="*/ 171450 h 24"/>
              <a:gd name="T14" fmla="*/ 150911 w 32"/>
              <a:gd name="T15" fmla="*/ 161925 h 24"/>
              <a:gd name="T16" fmla="*/ 150911 w 32"/>
              <a:gd name="T17" fmla="*/ 161925 h 24"/>
              <a:gd name="T18" fmla="*/ 142527 w 32"/>
              <a:gd name="T19" fmla="*/ 142875 h 24"/>
              <a:gd name="T20" fmla="*/ 75456 w 32"/>
              <a:gd name="T21" fmla="*/ 114300 h 24"/>
              <a:gd name="T22" fmla="*/ 58688 w 32"/>
              <a:gd name="T23" fmla="*/ 95250 h 24"/>
              <a:gd name="T24" fmla="*/ 58688 w 32"/>
              <a:gd name="T25" fmla="*/ 95250 h 24"/>
              <a:gd name="T26" fmla="*/ 33536 w 32"/>
              <a:gd name="T27" fmla="*/ 57150 h 24"/>
              <a:gd name="T28" fmla="*/ 33536 w 32"/>
              <a:gd name="T29" fmla="*/ 47625 h 24"/>
              <a:gd name="T30" fmla="*/ 33536 w 32"/>
              <a:gd name="T31" fmla="*/ 47625 h 24"/>
              <a:gd name="T32" fmla="*/ 0 w 32"/>
              <a:gd name="T33" fmla="*/ 0 h 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2"/>
              <a:gd name="T52" fmla="*/ 0 h 24"/>
              <a:gd name="T53" fmla="*/ 32 w 32"/>
              <a:gd name="T54" fmla="*/ 24 h 2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2" h="24">
                <a:moveTo>
                  <a:pt x="32" y="24"/>
                </a:moveTo>
                <a:cubicBezTo>
                  <a:pt x="29" y="24"/>
                  <a:pt x="23" y="22"/>
                  <a:pt x="21" y="22"/>
                </a:cubicBezTo>
                <a:lnTo>
                  <a:pt x="20" y="21"/>
                </a:lnTo>
                <a:lnTo>
                  <a:pt x="20" y="20"/>
                </a:lnTo>
                <a:lnTo>
                  <a:pt x="19" y="20"/>
                </a:lnTo>
                <a:lnTo>
                  <a:pt x="19" y="19"/>
                </a:lnTo>
                <a:cubicBezTo>
                  <a:pt x="18" y="19"/>
                  <a:pt x="19" y="18"/>
                  <a:pt x="18" y="18"/>
                </a:cubicBezTo>
                <a:lnTo>
                  <a:pt x="18" y="17"/>
                </a:lnTo>
                <a:cubicBezTo>
                  <a:pt x="18" y="17"/>
                  <a:pt x="17" y="16"/>
                  <a:pt x="17" y="15"/>
                </a:cubicBezTo>
                <a:cubicBezTo>
                  <a:pt x="15" y="15"/>
                  <a:pt x="12" y="12"/>
                  <a:pt x="9" y="12"/>
                </a:cubicBezTo>
                <a:cubicBezTo>
                  <a:pt x="9" y="12"/>
                  <a:pt x="7" y="10"/>
                  <a:pt x="7" y="10"/>
                </a:cubicBezTo>
                <a:cubicBezTo>
                  <a:pt x="6" y="9"/>
                  <a:pt x="5" y="6"/>
                  <a:pt x="4" y="6"/>
                </a:cubicBezTo>
                <a:lnTo>
                  <a:pt x="4" y="5"/>
                </a:lnTo>
                <a:cubicBezTo>
                  <a:pt x="3" y="5"/>
                  <a:pt x="0" y="0"/>
                  <a:pt x="0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4" name="Freeform 38"/>
          <p:cNvSpPr>
            <a:spLocks/>
          </p:cNvSpPr>
          <p:nvPr/>
        </p:nvSpPr>
        <p:spPr bwMode="auto">
          <a:xfrm>
            <a:off x="2009775" y="1744663"/>
            <a:ext cx="76200" cy="66675"/>
          </a:xfrm>
          <a:custGeom>
            <a:avLst/>
            <a:gdLst>
              <a:gd name="T0" fmla="*/ 33867 w 9"/>
              <a:gd name="T1" fmla="*/ 0 h 7"/>
              <a:gd name="T2" fmla="*/ 0 w 9"/>
              <a:gd name="T3" fmla="*/ 0 h 7"/>
              <a:gd name="T4" fmla="*/ 0 w 9"/>
              <a:gd name="T5" fmla="*/ 28575 h 7"/>
              <a:gd name="T6" fmla="*/ 16933 w 9"/>
              <a:gd name="T7" fmla="*/ 47625 h 7"/>
              <a:gd name="T8" fmla="*/ 16933 w 9"/>
              <a:gd name="T9" fmla="*/ 47625 h 7"/>
              <a:gd name="T10" fmla="*/ 25400 w 9"/>
              <a:gd name="T11" fmla="*/ 47625 h 7"/>
              <a:gd name="T12" fmla="*/ 25400 w 9"/>
              <a:gd name="T13" fmla="*/ 66675 h 7"/>
              <a:gd name="T14" fmla="*/ 50800 w 9"/>
              <a:gd name="T15" fmla="*/ 66675 h 7"/>
              <a:gd name="T16" fmla="*/ 50800 w 9"/>
              <a:gd name="T17" fmla="*/ 47625 h 7"/>
              <a:gd name="T18" fmla="*/ 59267 w 9"/>
              <a:gd name="T19" fmla="*/ 38100 h 7"/>
              <a:gd name="T20" fmla="*/ 59267 w 9"/>
              <a:gd name="T21" fmla="*/ 28575 h 7"/>
              <a:gd name="T22" fmla="*/ 76200 w 9"/>
              <a:gd name="T23" fmla="*/ 19050 h 7"/>
              <a:gd name="T24" fmla="*/ 76200 w 9"/>
              <a:gd name="T25" fmla="*/ 9525 h 7"/>
              <a:gd name="T26" fmla="*/ 76200 w 9"/>
              <a:gd name="T27" fmla="*/ 0 h 7"/>
              <a:gd name="T28" fmla="*/ 67733 w 9"/>
              <a:gd name="T29" fmla="*/ 0 h 7"/>
              <a:gd name="T30" fmla="*/ 67733 w 9"/>
              <a:gd name="T31" fmla="*/ 0 h 7"/>
              <a:gd name="T32" fmla="*/ 33867 w 9"/>
              <a:gd name="T33" fmla="*/ 0 h 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9"/>
              <a:gd name="T52" fmla="*/ 0 h 7"/>
              <a:gd name="T53" fmla="*/ 9 w 9"/>
              <a:gd name="T54" fmla="*/ 7 h 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9" h="7">
                <a:moveTo>
                  <a:pt x="4" y="0"/>
                </a:moveTo>
                <a:cubicBezTo>
                  <a:pt x="3" y="0"/>
                  <a:pt x="2" y="0"/>
                  <a:pt x="0" y="0"/>
                </a:cubicBezTo>
                <a:lnTo>
                  <a:pt x="0" y="3"/>
                </a:lnTo>
                <a:cubicBezTo>
                  <a:pt x="0" y="3"/>
                  <a:pt x="3" y="5"/>
                  <a:pt x="2" y="5"/>
                </a:cubicBezTo>
                <a:lnTo>
                  <a:pt x="3" y="5"/>
                </a:lnTo>
                <a:lnTo>
                  <a:pt x="3" y="7"/>
                </a:lnTo>
                <a:cubicBezTo>
                  <a:pt x="4" y="7"/>
                  <a:pt x="5" y="7"/>
                  <a:pt x="6" y="7"/>
                </a:cubicBezTo>
                <a:lnTo>
                  <a:pt x="6" y="5"/>
                </a:lnTo>
                <a:lnTo>
                  <a:pt x="7" y="4"/>
                </a:lnTo>
                <a:lnTo>
                  <a:pt x="7" y="3"/>
                </a:lnTo>
                <a:lnTo>
                  <a:pt x="9" y="2"/>
                </a:lnTo>
                <a:lnTo>
                  <a:pt x="9" y="1"/>
                </a:lnTo>
                <a:lnTo>
                  <a:pt x="9" y="0"/>
                </a:lnTo>
                <a:lnTo>
                  <a:pt x="8" y="0"/>
                </a:lnTo>
                <a:lnTo>
                  <a:pt x="4" y="0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5" name="Freeform 39"/>
          <p:cNvSpPr>
            <a:spLocks/>
          </p:cNvSpPr>
          <p:nvPr/>
        </p:nvSpPr>
        <p:spPr bwMode="auto">
          <a:xfrm>
            <a:off x="2093913" y="1792288"/>
            <a:ext cx="100012" cy="104775"/>
          </a:xfrm>
          <a:custGeom>
            <a:avLst/>
            <a:gdLst>
              <a:gd name="T0" fmla="*/ 16669 w 12"/>
              <a:gd name="T1" fmla="*/ 9525 h 11"/>
              <a:gd name="T2" fmla="*/ 50006 w 12"/>
              <a:gd name="T3" fmla="*/ 28575 h 11"/>
              <a:gd name="T4" fmla="*/ 66675 w 12"/>
              <a:gd name="T5" fmla="*/ 28575 h 11"/>
              <a:gd name="T6" fmla="*/ 66675 w 12"/>
              <a:gd name="T7" fmla="*/ 38100 h 11"/>
              <a:gd name="T8" fmla="*/ 66675 w 12"/>
              <a:gd name="T9" fmla="*/ 47625 h 11"/>
              <a:gd name="T10" fmla="*/ 75009 w 12"/>
              <a:gd name="T11" fmla="*/ 47625 h 11"/>
              <a:gd name="T12" fmla="*/ 91678 w 12"/>
              <a:gd name="T13" fmla="*/ 47625 h 11"/>
              <a:gd name="T14" fmla="*/ 100012 w 12"/>
              <a:gd name="T15" fmla="*/ 57150 h 11"/>
              <a:gd name="T16" fmla="*/ 83343 w 12"/>
              <a:gd name="T17" fmla="*/ 85725 h 11"/>
              <a:gd name="T18" fmla="*/ 66675 w 12"/>
              <a:gd name="T19" fmla="*/ 85725 h 11"/>
              <a:gd name="T20" fmla="*/ 66675 w 12"/>
              <a:gd name="T21" fmla="*/ 76200 h 11"/>
              <a:gd name="T22" fmla="*/ 41672 w 12"/>
              <a:gd name="T23" fmla="*/ 76200 h 11"/>
              <a:gd name="T24" fmla="*/ 41672 w 12"/>
              <a:gd name="T25" fmla="*/ 85725 h 11"/>
              <a:gd name="T26" fmla="*/ 16669 w 12"/>
              <a:gd name="T27" fmla="*/ 85725 h 11"/>
              <a:gd name="T28" fmla="*/ 8334 w 12"/>
              <a:gd name="T29" fmla="*/ 104775 h 11"/>
              <a:gd name="T30" fmla="*/ 8334 w 12"/>
              <a:gd name="T31" fmla="*/ 66675 h 11"/>
              <a:gd name="T32" fmla="*/ 16669 w 12"/>
              <a:gd name="T33" fmla="*/ 57150 h 11"/>
              <a:gd name="T34" fmla="*/ 16669 w 12"/>
              <a:gd name="T35" fmla="*/ 38100 h 11"/>
              <a:gd name="T36" fmla="*/ 8334 w 12"/>
              <a:gd name="T37" fmla="*/ 28575 h 11"/>
              <a:gd name="T38" fmla="*/ 0 w 12"/>
              <a:gd name="T39" fmla="*/ 19050 h 11"/>
              <a:gd name="T40" fmla="*/ 0 w 12"/>
              <a:gd name="T41" fmla="*/ 0 h 11"/>
              <a:gd name="T42" fmla="*/ 8334 w 12"/>
              <a:gd name="T43" fmla="*/ 0 h 11"/>
              <a:gd name="T44" fmla="*/ 8334 w 12"/>
              <a:gd name="T45" fmla="*/ 0 h 11"/>
              <a:gd name="T46" fmla="*/ 16669 w 12"/>
              <a:gd name="T47" fmla="*/ 9525 h 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2"/>
              <a:gd name="T73" fmla="*/ 0 h 11"/>
              <a:gd name="T74" fmla="*/ 12 w 12"/>
              <a:gd name="T75" fmla="*/ 11 h 1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2" h="11">
                <a:moveTo>
                  <a:pt x="2" y="1"/>
                </a:moveTo>
                <a:cubicBezTo>
                  <a:pt x="3" y="2"/>
                  <a:pt x="5" y="3"/>
                  <a:pt x="6" y="3"/>
                </a:cubicBezTo>
                <a:cubicBezTo>
                  <a:pt x="6" y="2"/>
                  <a:pt x="8" y="3"/>
                  <a:pt x="8" y="3"/>
                </a:cubicBezTo>
                <a:lnTo>
                  <a:pt x="8" y="4"/>
                </a:lnTo>
                <a:lnTo>
                  <a:pt x="8" y="5"/>
                </a:lnTo>
                <a:lnTo>
                  <a:pt x="9" y="5"/>
                </a:lnTo>
                <a:lnTo>
                  <a:pt x="11" y="5"/>
                </a:lnTo>
                <a:lnTo>
                  <a:pt x="12" y="6"/>
                </a:lnTo>
                <a:cubicBezTo>
                  <a:pt x="12" y="7"/>
                  <a:pt x="10" y="8"/>
                  <a:pt x="10" y="9"/>
                </a:cubicBezTo>
                <a:lnTo>
                  <a:pt x="8" y="9"/>
                </a:lnTo>
                <a:lnTo>
                  <a:pt x="8" y="8"/>
                </a:lnTo>
                <a:lnTo>
                  <a:pt x="5" y="8"/>
                </a:lnTo>
                <a:lnTo>
                  <a:pt x="5" y="9"/>
                </a:lnTo>
                <a:lnTo>
                  <a:pt x="2" y="9"/>
                </a:lnTo>
                <a:cubicBezTo>
                  <a:pt x="2" y="9"/>
                  <a:pt x="2" y="11"/>
                  <a:pt x="1" y="11"/>
                </a:cubicBezTo>
                <a:lnTo>
                  <a:pt x="1" y="7"/>
                </a:lnTo>
                <a:cubicBezTo>
                  <a:pt x="2" y="7"/>
                  <a:pt x="1" y="6"/>
                  <a:pt x="2" y="6"/>
                </a:cubicBezTo>
                <a:lnTo>
                  <a:pt x="2" y="4"/>
                </a:lnTo>
                <a:lnTo>
                  <a:pt x="1" y="3"/>
                </a:lnTo>
                <a:lnTo>
                  <a:pt x="0" y="2"/>
                </a:lnTo>
                <a:lnTo>
                  <a:pt x="0" y="0"/>
                </a:lnTo>
                <a:lnTo>
                  <a:pt x="1" y="0"/>
                </a:lnTo>
                <a:lnTo>
                  <a:pt x="2" y="1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6" name="Freeform 40"/>
          <p:cNvSpPr>
            <a:spLocks/>
          </p:cNvSpPr>
          <p:nvPr/>
        </p:nvSpPr>
        <p:spPr bwMode="auto">
          <a:xfrm>
            <a:off x="2170113" y="1982788"/>
            <a:ext cx="92075" cy="123825"/>
          </a:xfrm>
          <a:custGeom>
            <a:avLst/>
            <a:gdLst>
              <a:gd name="T0" fmla="*/ 33482 w 11"/>
              <a:gd name="T1" fmla="*/ 28575 h 13"/>
              <a:gd name="T2" fmla="*/ 33482 w 11"/>
              <a:gd name="T3" fmla="*/ 95250 h 13"/>
              <a:gd name="T4" fmla="*/ 33482 w 11"/>
              <a:gd name="T5" fmla="*/ 95250 h 13"/>
              <a:gd name="T6" fmla="*/ 50223 w 11"/>
              <a:gd name="T7" fmla="*/ 95250 h 13"/>
              <a:gd name="T8" fmla="*/ 75334 w 11"/>
              <a:gd name="T9" fmla="*/ 123825 h 13"/>
              <a:gd name="T10" fmla="*/ 75334 w 11"/>
              <a:gd name="T11" fmla="*/ 95250 h 13"/>
              <a:gd name="T12" fmla="*/ 83705 w 11"/>
              <a:gd name="T13" fmla="*/ 95250 h 13"/>
              <a:gd name="T14" fmla="*/ 66964 w 11"/>
              <a:gd name="T15" fmla="*/ 28575 h 13"/>
              <a:gd name="T16" fmla="*/ 58593 w 11"/>
              <a:gd name="T17" fmla="*/ 19050 h 13"/>
              <a:gd name="T18" fmla="*/ 50223 w 11"/>
              <a:gd name="T19" fmla="*/ 9525 h 13"/>
              <a:gd name="T20" fmla="*/ 0 w 11"/>
              <a:gd name="T21" fmla="*/ 0 h 13"/>
              <a:gd name="T22" fmla="*/ 8370 w 11"/>
              <a:gd name="T23" fmla="*/ 9525 h 13"/>
              <a:gd name="T24" fmla="*/ 16741 w 11"/>
              <a:gd name="T25" fmla="*/ 9525 h 13"/>
              <a:gd name="T26" fmla="*/ 16741 w 11"/>
              <a:gd name="T27" fmla="*/ 19050 h 13"/>
              <a:gd name="T28" fmla="*/ 16741 w 11"/>
              <a:gd name="T29" fmla="*/ 28575 h 13"/>
              <a:gd name="T30" fmla="*/ 16741 w 11"/>
              <a:gd name="T31" fmla="*/ 28575 h 13"/>
              <a:gd name="T32" fmla="*/ 33482 w 11"/>
              <a:gd name="T33" fmla="*/ 28575 h 1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1"/>
              <a:gd name="T52" fmla="*/ 0 h 13"/>
              <a:gd name="T53" fmla="*/ 11 w 11"/>
              <a:gd name="T54" fmla="*/ 13 h 13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1" h="13">
                <a:moveTo>
                  <a:pt x="4" y="3"/>
                </a:moveTo>
                <a:cubicBezTo>
                  <a:pt x="4" y="5"/>
                  <a:pt x="3" y="8"/>
                  <a:pt x="4" y="10"/>
                </a:cubicBezTo>
                <a:lnTo>
                  <a:pt x="6" y="10"/>
                </a:lnTo>
                <a:cubicBezTo>
                  <a:pt x="6" y="12"/>
                  <a:pt x="9" y="12"/>
                  <a:pt x="9" y="13"/>
                </a:cubicBezTo>
                <a:lnTo>
                  <a:pt x="9" y="10"/>
                </a:lnTo>
                <a:lnTo>
                  <a:pt x="10" y="10"/>
                </a:lnTo>
                <a:cubicBezTo>
                  <a:pt x="11" y="9"/>
                  <a:pt x="8" y="4"/>
                  <a:pt x="8" y="3"/>
                </a:cubicBezTo>
                <a:lnTo>
                  <a:pt x="7" y="2"/>
                </a:lnTo>
                <a:lnTo>
                  <a:pt x="6" y="1"/>
                </a:lnTo>
                <a:cubicBezTo>
                  <a:pt x="5" y="1"/>
                  <a:pt x="2" y="0"/>
                  <a:pt x="0" y="0"/>
                </a:cubicBezTo>
                <a:lnTo>
                  <a:pt x="1" y="1"/>
                </a:lnTo>
                <a:lnTo>
                  <a:pt x="2" y="1"/>
                </a:lnTo>
                <a:lnTo>
                  <a:pt x="2" y="2"/>
                </a:lnTo>
                <a:lnTo>
                  <a:pt x="2" y="3"/>
                </a:lnTo>
                <a:lnTo>
                  <a:pt x="4" y="3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7" name="Freeform 41"/>
          <p:cNvSpPr>
            <a:spLocks/>
          </p:cNvSpPr>
          <p:nvPr/>
        </p:nvSpPr>
        <p:spPr bwMode="auto">
          <a:xfrm>
            <a:off x="2278063" y="2030413"/>
            <a:ext cx="50800" cy="76200"/>
          </a:xfrm>
          <a:custGeom>
            <a:avLst/>
            <a:gdLst>
              <a:gd name="T0" fmla="*/ 16933 w 6"/>
              <a:gd name="T1" fmla="*/ 28575 h 8"/>
              <a:gd name="T2" fmla="*/ 16933 w 6"/>
              <a:gd name="T3" fmla="*/ 76200 h 8"/>
              <a:gd name="T4" fmla="*/ 50800 w 6"/>
              <a:gd name="T5" fmla="*/ 76200 h 8"/>
              <a:gd name="T6" fmla="*/ 50800 w 6"/>
              <a:gd name="T7" fmla="*/ 38100 h 8"/>
              <a:gd name="T8" fmla="*/ 8467 w 6"/>
              <a:gd name="T9" fmla="*/ 9525 h 8"/>
              <a:gd name="T10" fmla="*/ 0 w 6"/>
              <a:gd name="T11" fmla="*/ 0 h 8"/>
              <a:gd name="T12" fmla="*/ 16933 w 6"/>
              <a:gd name="T13" fmla="*/ 28575 h 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"/>
              <a:gd name="T22" fmla="*/ 0 h 8"/>
              <a:gd name="T23" fmla="*/ 6 w 6"/>
              <a:gd name="T24" fmla="*/ 8 h 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" h="8">
                <a:moveTo>
                  <a:pt x="2" y="3"/>
                </a:moveTo>
                <a:lnTo>
                  <a:pt x="2" y="8"/>
                </a:lnTo>
                <a:lnTo>
                  <a:pt x="6" y="8"/>
                </a:lnTo>
                <a:lnTo>
                  <a:pt x="6" y="4"/>
                </a:lnTo>
                <a:cubicBezTo>
                  <a:pt x="5" y="3"/>
                  <a:pt x="3" y="1"/>
                  <a:pt x="1" y="1"/>
                </a:cubicBezTo>
                <a:cubicBezTo>
                  <a:pt x="1" y="0"/>
                  <a:pt x="0" y="1"/>
                  <a:pt x="0" y="0"/>
                </a:cubicBezTo>
                <a:cubicBezTo>
                  <a:pt x="0" y="1"/>
                  <a:pt x="2" y="3"/>
                  <a:pt x="2" y="3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8" name="Freeform 42"/>
          <p:cNvSpPr>
            <a:spLocks/>
          </p:cNvSpPr>
          <p:nvPr/>
        </p:nvSpPr>
        <p:spPr bwMode="auto">
          <a:xfrm>
            <a:off x="2019300" y="1906588"/>
            <a:ext cx="49213" cy="66675"/>
          </a:xfrm>
          <a:custGeom>
            <a:avLst/>
            <a:gdLst>
              <a:gd name="T0" fmla="*/ 8202 w 6"/>
              <a:gd name="T1" fmla="*/ 0 h 7"/>
              <a:gd name="T2" fmla="*/ 49213 w 6"/>
              <a:gd name="T3" fmla="*/ 19050 h 7"/>
              <a:gd name="T4" fmla="*/ 49213 w 6"/>
              <a:gd name="T5" fmla="*/ 19050 h 7"/>
              <a:gd name="T6" fmla="*/ 49213 w 6"/>
              <a:gd name="T7" fmla="*/ 66675 h 7"/>
              <a:gd name="T8" fmla="*/ 49213 w 6"/>
              <a:gd name="T9" fmla="*/ 66675 h 7"/>
              <a:gd name="T10" fmla="*/ 32809 w 6"/>
              <a:gd name="T11" fmla="*/ 66675 h 7"/>
              <a:gd name="T12" fmla="*/ 32809 w 6"/>
              <a:gd name="T13" fmla="*/ 66675 h 7"/>
              <a:gd name="T14" fmla="*/ 24607 w 6"/>
              <a:gd name="T15" fmla="*/ 66675 h 7"/>
              <a:gd name="T16" fmla="*/ 24607 w 6"/>
              <a:gd name="T17" fmla="*/ 66675 h 7"/>
              <a:gd name="T18" fmla="*/ 24607 w 6"/>
              <a:gd name="T19" fmla="*/ 57150 h 7"/>
              <a:gd name="T20" fmla="*/ 8202 w 6"/>
              <a:gd name="T21" fmla="*/ 57150 h 7"/>
              <a:gd name="T22" fmla="*/ 0 w 6"/>
              <a:gd name="T23" fmla="*/ 0 h 7"/>
              <a:gd name="T24" fmla="*/ 8202 w 6"/>
              <a:gd name="T25" fmla="*/ 0 h 7"/>
              <a:gd name="T26" fmla="*/ 8202 w 6"/>
              <a:gd name="T27" fmla="*/ 0 h 7"/>
              <a:gd name="T28" fmla="*/ 8202 w 6"/>
              <a:gd name="T29" fmla="*/ 0 h 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"/>
              <a:gd name="T46" fmla="*/ 0 h 7"/>
              <a:gd name="T47" fmla="*/ 6 w 6"/>
              <a:gd name="T48" fmla="*/ 7 h 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" h="7">
                <a:moveTo>
                  <a:pt x="1" y="0"/>
                </a:moveTo>
                <a:cubicBezTo>
                  <a:pt x="3" y="1"/>
                  <a:pt x="3" y="2"/>
                  <a:pt x="6" y="2"/>
                </a:cubicBezTo>
                <a:lnTo>
                  <a:pt x="6" y="7"/>
                </a:lnTo>
                <a:lnTo>
                  <a:pt x="4" y="7"/>
                </a:lnTo>
                <a:lnTo>
                  <a:pt x="3" y="7"/>
                </a:lnTo>
                <a:lnTo>
                  <a:pt x="3" y="6"/>
                </a:lnTo>
                <a:lnTo>
                  <a:pt x="1" y="6"/>
                </a:lnTo>
                <a:cubicBezTo>
                  <a:pt x="2" y="4"/>
                  <a:pt x="1" y="1"/>
                  <a:pt x="0" y="0"/>
                </a:cubicBezTo>
                <a:lnTo>
                  <a:pt x="1" y="0"/>
                </a:lnTo>
                <a:cubicBezTo>
                  <a:pt x="1" y="0"/>
                  <a:pt x="3" y="0"/>
                  <a:pt x="1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89" name="Freeform 43"/>
          <p:cNvSpPr>
            <a:spLocks/>
          </p:cNvSpPr>
          <p:nvPr/>
        </p:nvSpPr>
        <p:spPr bwMode="auto">
          <a:xfrm>
            <a:off x="963613" y="3297238"/>
            <a:ext cx="317500" cy="333375"/>
          </a:xfrm>
          <a:custGeom>
            <a:avLst/>
            <a:gdLst>
              <a:gd name="T0" fmla="*/ 317500 w 38"/>
              <a:gd name="T1" fmla="*/ 333375 h 35"/>
              <a:gd name="T2" fmla="*/ 292434 w 38"/>
              <a:gd name="T3" fmla="*/ 209550 h 35"/>
              <a:gd name="T4" fmla="*/ 284079 w 38"/>
              <a:gd name="T5" fmla="*/ 209550 h 35"/>
              <a:gd name="T6" fmla="*/ 284079 w 38"/>
              <a:gd name="T7" fmla="*/ 180975 h 35"/>
              <a:gd name="T8" fmla="*/ 267368 w 38"/>
              <a:gd name="T9" fmla="*/ 161925 h 35"/>
              <a:gd name="T10" fmla="*/ 259013 w 38"/>
              <a:gd name="T11" fmla="*/ 142875 h 35"/>
              <a:gd name="T12" fmla="*/ 242303 w 38"/>
              <a:gd name="T13" fmla="*/ 142875 h 35"/>
              <a:gd name="T14" fmla="*/ 242303 w 38"/>
              <a:gd name="T15" fmla="*/ 57150 h 35"/>
              <a:gd name="T16" fmla="*/ 233947 w 38"/>
              <a:gd name="T17" fmla="*/ 57150 h 35"/>
              <a:gd name="T18" fmla="*/ 208882 w 38"/>
              <a:gd name="T19" fmla="*/ 47625 h 35"/>
              <a:gd name="T20" fmla="*/ 208882 w 38"/>
              <a:gd name="T21" fmla="*/ 38100 h 35"/>
              <a:gd name="T22" fmla="*/ 167105 w 38"/>
              <a:gd name="T23" fmla="*/ 38100 h 35"/>
              <a:gd name="T24" fmla="*/ 167105 w 38"/>
              <a:gd name="T25" fmla="*/ 28575 h 35"/>
              <a:gd name="T26" fmla="*/ 150395 w 38"/>
              <a:gd name="T27" fmla="*/ 28575 h 35"/>
              <a:gd name="T28" fmla="*/ 150395 w 38"/>
              <a:gd name="T29" fmla="*/ 19050 h 35"/>
              <a:gd name="T30" fmla="*/ 125329 w 38"/>
              <a:gd name="T31" fmla="*/ 9525 h 35"/>
              <a:gd name="T32" fmla="*/ 108618 w 38"/>
              <a:gd name="T33" fmla="*/ 9525 h 35"/>
              <a:gd name="T34" fmla="*/ 108618 w 38"/>
              <a:gd name="T35" fmla="*/ 0 h 35"/>
              <a:gd name="T36" fmla="*/ 66842 w 38"/>
              <a:gd name="T37" fmla="*/ 0 h 35"/>
              <a:gd name="T38" fmla="*/ 66842 w 38"/>
              <a:gd name="T39" fmla="*/ 9525 h 35"/>
              <a:gd name="T40" fmla="*/ 0 w 38"/>
              <a:gd name="T41" fmla="*/ 9525 h 3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8"/>
              <a:gd name="T64" fmla="*/ 0 h 35"/>
              <a:gd name="T65" fmla="*/ 38 w 38"/>
              <a:gd name="T66" fmla="*/ 35 h 3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8" h="35">
                <a:moveTo>
                  <a:pt x="38" y="35"/>
                </a:moveTo>
                <a:cubicBezTo>
                  <a:pt x="36" y="31"/>
                  <a:pt x="35" y="27"/>
                  <a:pt x="35" y="22"/>
                </a:cubicBezTo>
                <a:cubicBezTo>
                  <a:pt x="34" y="22"/>
                  <a:pt x="35" y="22"/>
                  <a:pt x="34" y="22"/>
                </a:cubicBezTo>
                <a:lnTo>
                  <a:pt x="34" y="19"/>
                </a:lnTo>
                <a:cubicBezTo>
                  <a:pt x="34" y="19"/>
                  <a:pt x="32" y="17"/>
                  <a:pt x="32" y="17"/>
                </a:cubicBezTo>
                <a:cubicBezTo>
                  <a:pt x="32" y="17"/>
                  <a:pt x="31" y="16"/>
                  <a:pt x="31" y="15"/>
                </a:cubicBezTo>
                <a:lnTo>
                  <a:pt x="29" y="15"/>
                </a:lnTo>
                <a:cubicBezTo>
                  <a:pt x="29" y="12"/>
                  <a:pt x="29" y="8"/>
                  <a:pt x="29" y="6"/>
                </a:cubicBezTo>
                <a:lnTo>
                  <a:pt x="28" y="6"/>
                </a:lnTo>
                <a:lnTo>
                  <a:pt x="25" y="5"/>
                </a:lnTo>
                <a:lnTo>
                  <a:pt x="25" y="4"/>
                </a:lnTo>
                <a:cubicBezTo>
                  <a:pt x="25" y="3"/>
                  <a:pt x="20" y="5"/>
                  <a:pt x="20" y="4"/>
                </a:cubicBezTo>
                <a:lnTo>
                  <a:pt x="20" y="3"/>
                </a:lnTo>
                <a:lnTo>
                  <a:pt x="18" y="3"/>
                </a:lnTo>
                <a:cubicBezTo>
                  <a:pt x="18" y="2"/>
                  <a:pt x="18" y="3"/>
                  <a:pt x="18" y="2"/>
                </a:cubicBezTo>
                <a:cubicBezTo>
                  <a:pt x="17" y="2"/>
                  <a:pt x="15" y="1"/>
                  <a:pt x="15" y="1"/>
                </a:cubicBezTo>
                <a:lnTo>
                  <a:pt x="13" y="1"/>
                </a:lnTo>
                <a:lnTo>
                  <a:pt x="13" y="0"/>
                </a:lnTo>
                <a:lnTo>
                  <a:pt x="8" y="0"/>
                </a:lnTo>
                <a:lnTo>
                  <a:pt x="8" y="1"/>
                </a:lnTo>
                <a:cubicBezTo>
                  <a:pt x="7" y="1"/>
                  <a:pt x="1" y="1"/>
                  <a:pt x="0" y="1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90" name="Freeform 44"/>
          <p:cNvSpPr>
            <a:spLocks/>
          </p:cNvSpPr>
          <p:nvPr/>
        </p:nvSpPr>
        <p:spPr bwMode="auto">
          <a:xfrm>
            <a:off x="7261225" y="4754563"/>
            <a:ext cx="200025" cy="266700"/>
          </a:xfrm>
          <a:custGeom>
            <a:avLst/>
            <a:gdLst>
              <a:gd name="T0" fmla="*/ 0 w 24"/>
              <a:gd name="T1" fmla="*/ 0 h 28"/>
              <a:gd name="T2" fmla="*/ 41672 w 24"/>
              <a:gd name="T3" fmla="*/ 9525 h 28"/>
              <a:gd name="T4" fmla="*/ 66675 w 24"/>
              <a:gd name="T5" fmla="*/ 47625 h 28"/>
              <a:gd name="T6" fmla="*/ 108347 w 24"/>
              <a:gd name="T7" fmla="*/ 114300 h 28"/>
              <a:gd name="T8" fmla="*/ 158353 w 24"/>
              <a:gd name="T9" fmla="*/ 114300 h 28"/>
              <a:gd name="T10" fmla="*/ 166688 w 24"/>
              <a:gd name="T11" fmla="*/ 190500 h 28"/>
              <a:gd name="T12" fmla="*/ 183356 w 24"/>
              <a:gd name="T13" fmla="*/ 200025 h 28"/>
              <a:gd name="T14" fmla="*/ 200025 w 24"/>
              <a:gd name="T15" fmla="*/ 266700 h 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4"/>
              <a:gd name="T25" fmla="*/ 0 h 28"/>
              <a:gd name="T26" fmla="*/ 24 w 24"/>
              <a:gd name="T27" fmla="*/ 28 h 2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4" h="28">
                <a:moveTo>
                  <a:pt x="0" y="0"/>
                </a:moveTo>
                <a:cubicBezTo>
                  <a:pt x="1" y="0"/>
                  <a:pt x="4" y="1"/>
                  <a:pt x="5" y="1"/>
                </a:cubicBezTo>
                <a:cubicBezTo>
                  <a:pt x="5" y="2"/>
                  <a:pt x="7" y="5"/>
                  <a:pt x="8" y="5"/>
                </a:cubicBezTo>
                <a:cubicBezTo>
                  <a:pt x="8" y="7"/>
                  <a:pt x="12" y="11"/>
                  <a:pt x="13" y="12"/>
                </a:cubicBezTo>
                <a:lnTo>
                  <a:pt x="19" y="12"/>
                </a:lnTo>
                <a:cubicBezTo>
                  <a:pt x="19" y="14"/>
                  <a:pt x="20" y="18"/>
                  <a:pt x="20" y="20"/>
                </a:cubicBezTo>
                <a:cubicBezTo>
                  <a:pt x="20" y="20"/>
                  <a:pt x="21" y="21"/>
                  <a:pt x="22" y="21"/>
                </a:cubicBezTo>
                <a:cubicBezTo>
                  <a:pt x="22" y="22"/>
                  <a:pt x="24" y="25"/>
                  <a:pt x="24" y="28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91" name="Freeform 45"/>
          <p:cNvSpPr>
            <a:spLocks/>
          </p:cNvSpPr>
          <p:nvPr/>
        </p:nvSpPr>
        <p:spPr bwMode="auto">
          <a:xfrm>
            <a:off x="7964488" y="2744788"/>
            <a:ext cx="276225" cy="47625"/>
          </a:xfrm>
          <a:custGeom>
            <a:avLst/>
            <a:gdLst>
              <a:gd name="T0" fmla="*/ 0 w 33"/>
              <a:gd name="T1" fmla="*/ 19050 h 5"/>
              <a:gd name="T2" fmla="*/ 41852 w 33"/>
              <a:gd name="T3" fmla="*/ 19050 h 5"/>
              <a:gd name="T4" fmla="*/ 66964 w 33"/>
              <a:gd name="T5" fmla="*/ 38100 h 5"/>
              <a:gd name="T6" fmla="*/ 66964 w 33"/>
              <a:gd name="T7" fmla="*/ 47625 h 5"/>
              <a:gd name="T8" fmla="*/ 159039 w 33"/>
              <a:gd name="T9" fmla="*/ 47625 h 5"/>
              <a:gd name="T10" fmla="*/ 276225 w 33"/>
              <a:gd name="T11" fmla="*/ 0 h 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"/>
              <a:gd name="T19" fmla="*/ 0 h 5"/>
              <a:gd name="T20" fmla="*/ 33 w 33"/>
              <a:gd name="T21" fmla="*/ 5 h 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" h="5">
                <a:moveTo>
                  <a:pt x="0" y="2"/>
                </a:moveTo>
                <a:lnTo>
                  <a:pt x="5" y="2"/>
                </a:lnTo>
                <a:cubicBezTo>
                  <a:pt x="6" y="3"/>
                  <a:pt x="7" y="4"/>
                  <a:pt x="8" y="4"/>
                </a:cubicBezTo>
                <a:lnTo>
                  <a:pt x="8" y="5"/>
                </a:lnTo>
                <a:lnTo>
                  <a:pt x="19" y="5"/>
                </a:lnTo>
                <a:lnTo>
                  <a:pt x="33" y="0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92" name="Freeform 46"/>
          <p:cNvSpPr>
            <a:spLocks/>
          </p:cNvSpPr>
          <p:nvPr/>
        </p:nvSpPr>
        <p:spPr bwMode="auto">
          <a:xfrm>
            <a:off x="5703888" y="1982788"/>
            <a:ext cx="33337" cy="76200"/>
          </a:xfrm>
          <a:custGeom>
            <a:avLst/>
            <a:gdLst>
              <a:gd name="T0" fmla="*/ 16669 w 24"/>
              <a:gd name="T1" fmla="*/ 0 h 48"/>
              <a:gd name="T2" fmla="*/ 16669 w 24"/>
              <a:gd name="T3" fmla="*/ 19050 h 48"/>
              <a:gd name="T4" fmla="*/ 25003 w 24"/>
              <a:gd name="T5" fmla="*/ 19050 h 48"/>
              <a:gd name="T6" fmla="*/ 25003 w 24"/>
              <a:gd name="T7" fmla="*/ 28575 h 48"/>
              <a:gd name="T8" fmla="*/ 16669 w 24"/>
              <a:gd name="T9" fmla="*/ 28575 h 48"/>
              <a:gd name="T10" fmla="*/ 16669 w 24"/>
              <a:gd name="T11" fmla="*/ 57150 h 48"/>
              <a:gd name="T12" fmla="*/ 16669 w 24"/>
              <a:gd name="T13" fmla="*/ 66675 h 48"/>
              <a:gd name="T14" fmla="*/ 25003 w 24"/>
              <a:gd name="T15" fmla="*/ 66675 h 48"/>
              <a:gd name="T16" fmla="*/ 33337 w 24"/>
              <a:gd name="T17" fmla="*/ 57150 h 48"/>
              <a:gd name="T18" fmla="*/ 33337 w 24"/>
              <a:gd name="T19" fmla="*/ 66675 h 48"/>
              <a:gd name="T20" fmla="*/ 25003 w 24"/>
              <a:gd name="T21" fmla="*/ 66675 h 48"/>
              <a:gd name="T22" fmla="*/ 25003 w 24"/>
              <a:gd name="T23" fmla="*/ 76200 h 48"/>
              <a:gd name="T24" fmla="*/ 16669 w 24"/>
              <a:gd name="T25" fmla="*/ 76200 h 48"/>
              <a:gd name="T26" fmla="*/ 8334 w 24"/>
              <a:gd name="T27" fmla="*/ 76200 h 48"/>
              <a:gd name="T28" fmla="*/ 8334 w 24"/>
              <a:gd name="T29" fmla="*/ 66675 h 48"/>
              <a:gd name="T30" fmla="*/ 8334 w 24"/>
              <a:gd name="T31" fmla="*/ 28575 h 48"/>
              <a:gd name="T32" fmla="*/ 0 w 24"/>
              <a:gd name="T33" fmla="*/ 28575 h 48"/>
              <a:gd name="T34" fmla="*/ 0 w 24"/>
              <a:gd name="T35" fmla="*/ 19050 h 48"/>
              <a:gd name="T36" fmla="*/ 8334 w 24"/>
              <a:gd name="T37" fmla="*/ 19050 h 48"/>
              <a:gd name="T38" fmla="*/ 8334 w 24"/>
              <a:gd name="T39" fmla="*/ 9525 h 48"/>
              <a:gd name="T40" fmla="*/ 8334 w 24"/>
              <a:gd name="T41" fmla="*/ 0 h 48"/>
              <a:gd name="T42" fmla="*/ 16669 w 24"/>
              <a:gd name="T43" fmla="*/ 0 h 4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4"/>
              <a:gd name="T67" fmla="*/ 0 h 48"/>
              <a:gd name="T68" fmla="*/ 24 w 24"/>
              <a:gd name="T69" fmla="*/ 48 h 48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4" h="48">
                <a:moveTo>
                  <a:pt x="12" y="0"/>
                </a:moveTo>
                <a:lnTo>
                  <a:pt x="12" y="12"/>
                </a:lnTo>
                <a:lnTo>
                  <a:pt x="18" y="12"/>
                </a:lnTo>
                <a:lnTo>
                  <a:pt x="18" y="18"/>
                </a:lnTo>
                <a:lnTo>
                  <a:pt x="12" y="18"/>
                </a:lnTo>
                <a:lnTo>
                  <a:pt x="12" y="36"/>
                </a:lnTo>
                <a:lnTo>
                  <a:pt x="12" y="42"/>
                </a:lnTo>
                <a:lnTo>
                  <a:pt x="18" y="42"/>
                </a:lnTo>
                <a:lnTo>
                  <a:pt x="24" y="36"/>
                </a:lnTo>
                <a:lnTo>
                  <a:pt x="24" y="42"/>
                </a:lnTo>
                <a:lnTo>
                  <a:pt x="18" y="42"/>
                </a:lnTo>
                <a:lnTo>
                  <a:pt x="18" y="48"/>
                </a:lnTo>
                <a:lnTo>
                  <a:pt x="12" y="48"/>
                </a:lnTo>
                <a:lnTo>
                  <a:pt x="6" y="48"/>
                </a:lnTo>
                <a:lnTo>
                  <a:pt x="6" y="42"/>
                </a:lnTo>
                <a:lnTo>
                  <a:pt x="6" y="18"/>
                </a:lnTo>
                <a:lnTo>
                  <a:pt x="0" y="18"/>
                </a:lnTo>
                <a:lnTo>
                  <a:pt x="0" y="12"/>
                </a:lnTo>
                <a:lnTo>
                  <a:pt x="6" y="12"/>
                </a:lnTo>
                <a:lnTo>
                  <a:pt x="6" y="6"/>
                </a:lnTo>
                <a:lnTo>
                  <a:pt x="6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93" name="Freeform 47"/>
          <p:cNvSpPr>
            <a:spLocks noEditPoints="1"/>
          </p:cNvSpPr>
          <p:nvPr/>
        </p:nvSpPr>
        <p:spPr bwMode="auto">
          <a:xfrm>
            <a:off x="5737225" y="2001838"/>
            <a:ext cx="41275" cy="57150"/>
          </a:xfrm>
          <a:custGeom>
            <a:avLst/>
            <a:gdLst>
              <a:gd name="T0" fmla="*/ 24765 w 30"/>
              <a:gd name="T1" fmla="*/ 0 h 36"/>
              <a:gd name="T2" fmla="*/ 33020 w 30"/>
              <a:gd name="T3" fmla="*/ 0 h 36"/>
              <a:gd name="T4" fmla="*/ 41275 w 30"/>
              <a:gd name="T5" fmla="*/ 9525 h 36"/>
              <a:gd name="T6" fmla="*/ 41275 w 30"/>
              <a:gd name="T7" fmla="*/ 28575 h 36"/>
              <a:gd name="T8" fmla="*/ 41275 w 30"/>
              <a:gd name="T9" fmla="*/ 47625 h 36"/>
              <a:gd name="T10" fmla="*/ 33020 w 30"/>
              <a:gd name="T11" fmla="*/ 57150 h 36"/>
              <a:gd name="T12" fmla="*/ 16510 w 30"/>
              <a:gd name="T13" fmla="*/ 57150 h 36"/>
              <a:gd name="T14" fmla="*/ 8255 w 30"/>
              <a:gd name="T15" fmla="*/ 57150 h 36"/>
              <a:gd name="T16" fmla="*/ 0 w 30"/>
              <a:gd name="T17" fmla="*/ 47625 h 36"/>
              <a:gd name="T18" fmla="*/ 0 w 30"/>
              <a:gd name="T19" fmla="*/ 28575 h 36"/>
              <a:gd name="T20" fmla="*/ 0 w 30"/>
              <a:gd name="T21" fmla="*/ 9525 h 36"/>
              <a:gd name="T22" fmla="*/ 8255 w 30"/>
              <a:gd name="T23" fmla="*/ 0 h 36"/>
              <a:gd name="T24" fmla="*/ 24765 w 30"/>
              <a:gd name="T25" fmla="*/ 0 h 36"/>
              <a:gd name="T26" fmla="*/ 16510 w 30"/>
              <a:gd name="T27" fmla="*/ 9525 h 36"/>
              <a:gd name="T28" fmla="*/ 8255 w 30"/>
              <a:gd name="T29" fmla="*/ 19050 h 36"/>
              <a:gd name="T30" fmla="*/ 8255 w 30"/>
              <a:gd name="T31" fmla="*/ 28575 h 36"/>
              <a:gd name="T32" fmla="*/ 8255 w 30"/>
              <a:gd name="T33" fmla="*/ 38100 h 36"/>
              <a:gd name="T34" fmla="*/ 16510 w 30"/>
              <a:gd name="T35" fmla="*/ 47625 h 36"/>
              <a:gd name="T36" fmla="*/ 24765 w 30"/>
              <a:gd name="T37" fmla="*/ 47625 h 36"/>
              <a:gd name="T38" fmla="*/ 33020 w 30"/>
              <a:gd name="T39" fmla="*/ 38100 h 36"/>
              <a:gd name="T40" fmla="*/ 33020 w 30"/>
              <a:gd name="T41" fmla="*/ 28575 h 36"/>
              <a:gd name="T42" fmla="*/ 33020 w 30"/>
              <a:gd name="T43" fmla="*/ 19050 h 36"/>
              <a:gd name="T44" fmla="*/ 24765 w 30"/>
              <a:gd name="T45" fmla="*/ 9525 h 36"/>
              <a:gd name="T46" fmla="*/ 16510 w 30"/>
              <a:gd name="T47" fmla="*/ 9525 h 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0"/>
              <a:gd name="T73" fmla="*/ 0 h 36"/>
              <a:gd name="T74" fmla="*/ 30 w 30"/>
              <a:gd name="T75" fmla="*/ 36 h 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0" h="36">
                <a:moveTo>
                  <a:pt x="18" y="0"/>
                </a:moveTo>
                <a:lnTo>
                  <a:pt x="24" y="0"/>
                </a:lnTo>
                <a:lnTo>
                  <a:pt x="30" y="6"/>
                </a:lnTo>
                <a:lnTo>
                  <a:pt x="30" y="18"/>
                </a:lnTo>
                <a:lnTo>
                  <a:pt x="30" y="30"/>
                </a:lnTo>
                <a:lnTo>
                  <a:pt x="24" y="36"/>
                </a:lnTo>
                <a:lnTo>
                  <a:pt x="12" y="36"/>
                </a:lnTo>
                <a:lnTo>
                  <a:pt x="6" y="36"/>
                </a:lnTo>
                <a:lnTo>
                  <a:pt x="0" y="30"/>
                </a:lnTo>
                <a:lnTo>
                  <a:pt x="0" y="18"/>
                </a:lnTo>
                <a:lnTo>
                  <a:pt x="0" y="6"/>
                </a:lnTo>
                <a:lnTo>
                  <a:pt x="6" y="0"/>
                </a:lnTo>
                <a:lnTo>
                  <a:pt x="18" y="0"/>
                </a:lnTo>
                <a:close/>
                <a:moveTo>
                  <a:pt x="12" y="6"/>
                </a:moveTo>
                <a:lnTo>
                  <a:pt x="6" y="12"/>
                </a:lnTo>
                <a:lnTo>
                  <a:pt x="6" y="18"/>
                </a:lnTo>
                <a:lnTo>
                  <a:pt x="6" y="24"/>
                </a:lnTo>
                <a:lnTo>
                  <a:pt x="12" y="30"/>
                </a:lnTo>
                <a:lnTo>
                  <a:pt x="18" y="30"/>
                </a:lnTo>
                <a:lnTo>
                  <a:pt x="24" y="24"/>
                </a:lnTo>
                <a:lnTo>
                  <a:pt x="24" y="18"/>
                </a:lnTo>
                <a:lnTo>
                  <a:pt x="24" y="12"/>
                </a:lnTo>
                <a:lnTo>
                  <a:pt x="18" y="6"/>
                </a:lnTo>
                <a:lnTo>
                  <a:pt x="12" y="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94" name="Text Box 48"/>
          <p:cNvSpPr txBox="1">
            <a:spLocks noChangeArrowheads="1"/>
          </p:cNvSpPr>
          <p:nvPr/>
        </p:nvSpPr>
        <p:spPr bwMode="auto">
          <a:xfrm rot="-5344308">
            <a:off x="361157" y="2270919"/>
            <a:ext cx="1236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400">
                <a:latin typeface="Times New Roman" pitchFamily="18" charset="0"/>
              </a:rPr>
              <a:t>COSTA RICA</a:t>
            </a:r>
          </a:p>
        </p:txBody>
      </p:sp>
      <p:sp>
        <p:nvSpPr>
          <p:cNvPr id="6195" name="Text Box 49"/>
          <p:cNvSpPr txBox="1">
            <a:spLocks noChangeArrowheads="1"/>
          </p:cNvSpPr>
          <p:nvPr/>
        </p:nvSpPr>
        <p:spPr bwMode="auto">
          <a:xfrm rot="-3199547">
            <a:off x="7396162" y="4286251"/>
            <a:ext cx="1133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400">
                <a:latin typeface="Times New Roman" pitchFamily="18" charset="0"/>
              </a:rPr>
              <a:t>COLOMBIA</a:t>
            </a:r>
          </a:p>
        </p:txBody>
      </p:sp>
      <p:sp>
        <p:nvSpPr>
          <p:cNvPr id="6196" name="Text Box 50"/>
          <p:cNvSpPr txBox="1">
            <a:spLocks noChangeArrowheads="1"/>
          </p:cNvSpPr>
          <p:nvPr/>
        </p:nvSpPr>
        <p:spPr bwMode="auto">
          <a:xfrm>
            <a:off x="1441450" y="2820988"/>
            <a:ext cx="9271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CHIRIQUÍ</a:t>
            </a:r>
          </a:p>
        </p:txBody>
      </p:sp>
      <p:sp>
        <p:nvSpPr>
          <p:cNvPr id="6197" name="Text Box 51"/>
          <p:cNvSpPr txBox="1">
            <a:spLocks noChangeArrowheads="1"/>
          </p:cNvSpPr>
          <p:nvPr/>
        </p:nvSpPr>
        <p:spPr bwMode="auto">
          <a:xfrm>
            <a:off x="1281113" y="1889125"/>
            <a:ext cx="7080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BOCAS</a:t>
            </a:r>
          </a:p>
        </p:txBody>
      </p:sp>
      <p:sp>
        <p:nvSpPr>
          <p:cNvPr id="6198" name="Text Box 52"/>
          <p:cNvSpPr txBox="1">
            <a:spLocks noChangeArrowheads="1"/>
          </p:cNvSpPr>
          <p:nvPr/>
        </p:nvSpPr>
        <p:spPr bwMode="auto">
          <a:xfrm>
            <a:off x="1657350" y="2165350"/>
            <a:ext cx="4968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DEL</a:t>
            </a:r>
            <a:endParaRPr lang="es-ES_tradnl" sz="2400">
              <a:latin typeface="Times New Roman" pitchFamily="18" charset="0"/>
            </a:endParaRPr>
          </a:p>
        </p:txBody>
      </p:sp>
      <p:sp>
        <p:nvSpPr>
          <p:cNvPr id="6199" name="Text Box 53"/>
          <p:cNvSpPr txBox="1">
            <a:spLocks noChangeArrowheads="1"/>
          </p:cNvSpPr>
          <p:nvPr/>
        </p:nvSpPr>
        <p:spPr bwMode="auto">
          <a:xfrm>
            <a:off x="2068513" y="2392363"/>
            <a:ext cx="6334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TORO</a:t>
            </a:r>
            <a:endParaRPr lang="es-ES_tradnl" sz="2400">
              <a:latin typeface="Times New Roman" pitchFamily="18" charset="0"/>
            </a:endParaRPr>
          </a:p>
        </p:txBody>
      </p:sp>
      <p:sp>
        <p:nvSpPr>
          <p:cNvPr id="6200" name="Text Box 54"/>
          <p:cNvSpPr txBox="1">
            <a:spLocks noChangeArrowheads="1"/>
          </p:cNvSpPr>
          <p:nvPr/>
        </p:nvSpPr>
        <p:spPr bwMode="auto">
          <a:xfrm rot="-3545338">
            <a:off x="2674938" y="3113088"/>
            <a:ext cx="10366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VERAGUAS</a:t>
            </a:r>
          </a:p>
        </p:txBody>
      </p:sp>
      <p:sp>
        <p:nvSpPr>
          <p:cNvPr id="6201" name="Text Box 55"/>
          <p:cNvSpPr txBox="1">
            <a:spLocks noChangeArrowheads="1"/>
          </p:cNvSpPr>
          <p:nvPr/>
        </p:nvSpPr>
        <p:spPr bwMode="auto">
          <a:xfrm>
            <a:off x="5813425" y="1897063"/>
            <a:ext cx="9159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s-ES_tradnl" sz="1000" b="1">
                <a:latin typeface="Times New Roman" pitchFamily="18" charset="0"/>
              </a:rPr>
              <a:t>PANAMÁ</a:t>
            </a:r>
          </a:p>
          <a:p>
            <a:pPr eaLnBrk="0" hangingPunct="0"/>
            <a:r>
              <a:rPr lang="es-ES_tradnl" sz="1000" b="1">
                <a:latin typeface="Times New Roman" pitchFamily="18" charset="0"/>
              </a:rPr>
              <a:t>ESTE</a:t>
            </a:r>
          </a:p>
        </p:txBody>
      </p:sp>
      <p:sp>
        <p:nvSpPr>
          <p:cNvPr id="6202" name="Text Box 56"/>
          <p:cNvSpPr txBox="1">
            <a:spLocks noChangeArrowheads="1"/>
          </p:cNvSpPr>
          <p:nvPr/>
        </p:nvSpPr>
        <p:spPr bwMode="auto">
          <a:xfrm>
            <a:off x="6907213" y="1536700"/>
            <a:ext cx="11001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KUNA YALA</a:t>
            </a:r>
            <a:endParaRPr lang="es-ES_tradnl" sz="2400">
              <a:latin typeface="Times New Roman" pitchFamily="18" charset="0"/>
            </a:endParaRPr>
          </a:p>
        </p:txBody>
      </p:sp>
      <p:sp>
        <p:nvSpPr>
          <p:cNvPr id="6203" name="Text Box 57"/>
          <p:cNvSpPr txBox="1">
            <a:spLocks noChangeArrowheads="1"/>
          </p:cNvSpPr>
          <p:nvPr/>
        </p:nvSpPr>
        <p:spPr bwMode="auto">
          <a:xfrm>
            <a:off x="6924675" y="3552825"/>
            <a:ext cx="887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400" b="1">
                <a:latin typeface="Times New Roman" pitchFamily="18" charset="0"/>
              </a:rPr>
              <a:t>DARIÉN</a:t>
            </a:r>
            <a:endParaRPr lang="es-ES_tradnl" sz="1600" b="1">
              <a:latin typeface="Times New Roman" pitchFamily="18" charset="0"/>
            </a:endParaRPr>
          </a:p>
        </p:txBody>
      </p:sp>
      <p:sp>
        <p:nvSpPr>
          <p:cNvPr id="6204" name="Text Box 58"/>
          <p:cNvSpPr txBox="1">
            <a:spLocks noChangeArrowheads="1"/>
          </p:cNvSpPr>
          <p:nvPr/>
        </p:nvSpPr>
        <p:spPr bwMode="auto">
          <a:xfrm>
            <a:off x="3462338" y="1125538"/>
            <a:ext cx="13477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400" b="1">
                <a:latin typeface="Times New Roman" pitchFamily="18" charset="0"/>
              </a:rPr>
              <a:t>MAR CARIBE</a:t>
            </a:r>
          </a:p>
        </p:txBody>
      </p:sp>
      <p:sp>
        <p:nvSpPr>
          <p:cNvPr id="6205" name="Text Box 59"/>
          <p:cNvSpPr txBox="1">
            <a:spLocks noChangeArrowheads="1"/>
          </p:cNvSpPr>
          <p:nvPr/>
        </p:nvSpPr>
        <p:spPr bwMode="auto">
          <a:xfrm>
            <a:off x="4430713" y="4659313"/>
            <a:ext cx="1889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400" b="1">
                <a:latin typeface="Times New Roman" pitchFamily="18" charset="0"/>
              </a:rPr>
              <a:t>OCEANO PACÍFICO</a:t>
            </a:r>
          </a:p>
        </p:txBody>
      </p:sp>
      <p:sp>
        <p:nvSpPr>
          <p:cNvPr id="6206" name="Freeform 62"/>
          <p:cNvSpPr>
            <a:spLocks/>
          </p:cNvSpPr>
          <p:nvPr/>
        </p:nvSpPr>
        <p:spPr bwMode="auto">
          <a:xfrm>
            <a:off x="6153150" y="2155825"/>
            <a:ext cx="577850" cy="400050"/>
          </a:xfrm>
          <a:custGeom>
            <a:avLst/>
            <a:gdLst>
              <a:gd name="T0" fmla="*/ 222658 w 109"/>
              <a:gd name="T1" fmla="*/ 36095 h 133"/>
              <a:gd name="T2" fmla="*/ 0 w 109"/>
              <a:gd name="T3" fmla="*/ 144379 h 133"/>
              <a:gd name="T4" fmla="*/ 31808 w 109"/>
              <a:gd name="T5" fmla="*/ 216568 h 133"/>
              <a:gd name="T6" fmla="*/ 159041 w 109"/>
              <a:gd name="T7" fmla="*/ 288758 h 133"/>
              <a:gd name="T8" fmla="*/ 508932 w 109"/>
              <a:gd name="T9" fmla="*/ 180474 h 133"/>
              <a:gd name="T10" fmla="*/ 445316 w 109"/>
              <a:gd name="T11" fmla="*/ 90237 h 133"/>
              <a:gd name="T12" fmla="*/ 413507 w 109"/>
              <a:gd name="T13" fmla="*/ 0 h 133"/>
              <a:gd name="T14" fmla="*/ 159041 w 109"/>
              <a:gd name="T15" fmla="*/ 36095 h 133"/>
              <a:gd name="T16" fmla="*/ 222658 w 109"/>
              <a:gd name="T17" fmla="*/ 36095 h 13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9"/>
              <a:gd name="T28" fmla="*/ 0 h 133"/>
              <a:gd name="T29" fmla="*/ 109 w 109"/>
              <a:gd name="T30" fmla="*/ 133 h 13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9" h="133">
                <a:moveTo>
                  <a:pt x="42" y="12"/>
                </a:moveTo>
                <a:cubicBezTo>
                  <a:pt x="18" y="20"/>
                  <a:pt x="8" y="24"/>
                  <a:pt x="0" y="48"/>
                </a:cubicBezTo>
                <a:cubicBezTo>
                  <a:pt x="2" y="56"/>
                  <a:pt x="0" y="67"/>
                  <a:pt x="6" y="72"/>
                </a:cubicBezTo>
                <a:cubicBezTo>
                  <a:pt x="36" y="97"/>
                  <a:pt x="43" y="57"/>
                  <a:pt x="30" y="96"/>
                </a:cubicBezTo>
                <a:cubicBezTo>
                  <a:pt x="85" y="133"/>
                  <a:pt x="49" y="76"/>
                  <a:pt x="96" y="60"/>
                </a:cubicBezTo>
                <a:cubicBezTo>
                  <a:pt x="109" y="21"/>
                  <a:pt x="102" y="61"/>
                  <a:pt x="84" y="30"/>
                </a:cubicBezTo>
                <a:cubicBezTo>
                  <a:pt x="79" y="21"/>
                  <a:pt x="80" y="10"/>
                  <a:pt x="78" y="0"/>
                </a:cubicBezTo>
                <a:cubicBezTo>
                  <a:pt x="62" y="3"/>
                  <a:pt x="42" y="0"/>
                  <a:pt x="30" y="12"/>
                </a:cubicBezTo>
                <a:cubicBezTo>
                  <a:pt x="27" y="15"/>
                  <a:pt x="38" y="12"/>
                  <a:pt x="42" y="12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207" name="Text Box 64"/>
          <p:cNvSpPr txBox="1">
            <a:spLocks noChangeArrowheads="1"/>
          </p:cNvSpPr>
          <p:nvPr/>
        </p:nvSpPr>
        <p:spPr bwMode="auto">
          <a:xfrm>
            <a:off x="6272213" y="4514850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s-MX" sz="1000" b="1">
                <a:latin typeface="Arial" charset="0"/>
              </a:rPr>
              <a:t>JAQUÉ</a:t>
            </a:r>
          </a:p>
          <a:p>
            <a:pPr algn="ctr" eaLnBrk="0" hangingPunct="0"/>
            <a:r>
              <a:rPr lang="es-ES" sz="1000" b="1">
                <a:latin typeface="Arial" charset="0"/>
              </a:rPr>
              <a:t>Y PTO. PIÑA</a:t>
            </a:r>
          </a:p>
        </p:txBody>
      </p:sp>
      <p:sp>
        <p:nvSpPr>
          <p:cNvPr id="6208" name="Line 65"/>
          <p:cNvSpPr>
            <a:spLocks noChangeShapeType="1"/>
          </p:cNvSpPr>
          <p:nvPr/>
        </p:nvSpPr>
        <p:spPr bwMode="auto">
          <a:xfrm flipV="1">
            <a:off x="6873875" y="4603750"/>
            <a:ext cx="214313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209" name="Line 66"/>
          <p:cNvSpPr>
            <a:spLocks noChangeShapeType="1"/>
          </p:cNvSpPr>
          <p:nvPr/>
        </p:nvSpPr>
        <p:spPr bwMode="auto">
          <a:xfrm>
            <a:off x="963613" y="1744663"/>
            <a:ext cx="19208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210" name="Text Box 67"/>
          <p:cNvSpPr txBox="1">
            <a:spLocks noChangeArrowheads="1"/>
          </p:cNvSpPr>
          <p:nvPr/>
        </p:nvSpPr>
        <p:spPr bwMode="auto">
          <a:xfrm>
            <a:off x="1760538" y="3941763"/>
            <a:ext cx="644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MX" sz="1000" b="1">
                <a:latin typeface="Arial" charset="0"/>
              </a:rPr>
              <a:t>ÑURUN</a:t>
            </a:r>
            <a:endParaRPr lang="es-ES" sz="1000" b="1">
              <a:latin typeface="Arial" charset="0"/>
            </a:endParaRPr>
          </a:p>
        </p:txBody>
      </p:sp>
      <p:sp>
        <p:nvSpPr>
          <p:cNvPr id="6211" name="Text Box 68"/>
          <p:cNvSpPr txBox="1">
            <a:spLocks noChangeArrowheads="1"/>
          </p:cNvSpPr>
          <p:nvPr/>
        </p:nvSpPr>
        <p:spPr bwMode="auto">
          <a:xfrm>
            <a:off x="2408238" y="1724025"/>
            <a:ext cx="1116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s-MX" sz="1000" b="1">
                <a:latin typeface="Times New Roman" pitchFamily="18" charset="0"/>
              </a:rPr>
              <a:t>COMARCA </a:t>
            </a:r>
          </a:p>
          <a:p>
            <a:pPr algn="ctr" eaLnBrk="0" hangingPunct="0"/>
            <a:r>
              <a:rPr lang="es-MX" sz="1000" b="1">
                <a:latin typeface="Times New Roman" pitchFamily="18" charset="0"/>
              </a:rPr>
              <a:t>NGOBE BUGLE</a:t>
            </a:r>
            <a:endParaRPr lang="es-ES" sz="1000" b="1">
              <a:latin typeface="Times New Roman" pitchFamily="18" charset="0"/>
            </a:endParaRPr>
          </a:p>
        </p:txBody>
      </p:sp>
      <p:sp>
        <p:nvSpPr>
          <p:cNvPr id="6212" name="Text Box 69"/>
          <p:cNvSpPr txBox="1">
            <a:spLocks noChangeArrowheads="1"/>
          </p:cNvSpPr>
          <p:nvPr/>
        </p:nvSpPr>
        <p:spPr bwMode="auto">
          <a:xfrm>
            <a:off x="6440488" y="2058988"/>
            <a:ext cx="7350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MX" sz="1000" b="1">
                <a:latin typeface="Arial" charset="0"/>
              </a:rPr>
              <a:t>BAYANO</a:t>
            </a:r>
            <a:endParaRPr lang="es-ES" sz="1000" b="1">
              <a:latin typeface="Arial" charset="0"/>
            </a:endParaRPr>
          </a:p>
        </p:txBody>
      </p:sp>
      <p:sp>
        <p:nvSpPr>
          <p:cNvPr id="6213" name="Text Box 71"/>
          <p:cNvSpPr txBox="1">
            <a:spLocks noChangeArrowheads="1"/>
          </p:cNvSpPr>
          <p:nvPr/>
        </p:nvSpPr>
        <p:spPr bwMode="auto">
          <a:xfrm>
            <a:off x="6877050" y="3775075"/>
            <a:ext cx="650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MX" sz="1000" b="1">
                <a:latin typeface="Arial" charset="0"/>
              </a:rPr>
              <a:t>TUCUTI</a:t>
            </a:r>
            <a:endParaRPr lang="es-ES" sz="1000" b="1">
              <a:latin typeface="Arial" charset="0"/>
            </a:endParaRPr>
          </a:p>
        </p:txBody>
      </p:sp>
      <p:sp>
        <p:nvSpPr>
          <p:cNvPr id="6214" name="Text Box 77"/>
          <p:cNvSpPr txBox="1">
            <a:spLocks noChangeArrowheads="1"/>
          </p:cNvSpPr>
          <p:nvPr/>
        </p:nvSpPr>
        <p:spPr bwMode="auto">
          <a:xfrm>
            <a:off x="7161213" y="2633663"/>
            <a:ext cx="5381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MX" sz="1000" b="1">
                <a:latin typeface="Arial" charset="0"/>
              </a:rPr>
              <a:t>UALA</a:t>
            </a:r>
            <a:endParaRPr lang="es-ES" sz="1000" b="1">
              <a:latin typeface="Arial" charset="0"/>
            </a:endParaRPr>
          </a:p>
        </p:txBody>
      </p:sp>
      <p:sp>
        <p:nvSpPr>
          <p:cNvPr id="6215" name="Text Box 78"/>
          <p:cNvSpPr txBox="1">
            <a:spLocks noChangeArrowheads="1"/>
          </p:cNvSpPr>
          <p:nvPr/>
        </p:nvSpPr>
        <p:spPr bwMode="auto">
          <a:xfrm>
            <a:off x="7016750" y="2274888"/>
            <a:ext cx="644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MX" sz="1000" b="1">
                <a:latin typeface="Arial" charset="0"/>
              </a:rPr>
              <a:t>NURRA</a:t>
            </a:r>
            <a:endParaRPr lang="es-ES" sz="1000" b="1">
              <a:latin typeface="Arial" charset="0"/>
            </a:endParaRPr>
          </a:p>
        </p:txBody>
      </p:sp>
      <p:sp>
        <p:nvSpPr>
          <p:cNvPr id="6216" name="Text Box 84"/>
          <p:cNvSpPr txBox="1">
            <a:spLocks noChangeArrowheads="1"/>
          </p:cNvSpPr>
          <p:nvPr/>
        </p:nvSpPr>
        <p:spPr bwMode="auto">
          <a:xfrm rot="-1345551">
            <a:off x="3336925" y="3044825"/>
            <a:ext cx="790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>
                <a:latin typeface="Arial" charset="0"/>
              </a:rPr>
              <a:t>SAN FCO.</a:t>
            </a:r>
          </a:p>
        </p:txBody>
      </p:sp>
      <p:sp>
        <p:nvSpPr>
          <p:cNvPr id="6217" name="Line 85"/>
          <p:cNvSpPr>
            <a:spLocks noChangeShapeType="1"/>
          </p:cNvSpPr>
          <p:nvPr/>
        </p:nvSpPr>
        <p:spPr bwMode="auto">
          <a:xfrm flipH="1">
            <a:off x="2192338" y="3092450"/>
            <a:ext cx="792162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218" name="Text Box 86"/>
          <p:cNvSpPr txBox="1">
            <a:spLocks noChangeArrowheads="1"/>
          </p:cNvSpPr>
          <p:nvPr/>
        </p:nvSpPr>
        <p:spPr bwMode="auto">
          <a:xfrm rot="-2381944">
            <a:off x="2624138" y="3668713"/>
            <a:ext cx="8064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>
                <a:latin typeface="Arial" charset="0"/>
              </a:rPr>
              <a:t>CAÑAZAS</a:t>
            </a:r>
          </a:p>
        </p:txBody>
      </p:sp>
      <p:sp>
        <p:nvSpPr>
          <p:cNvPr id="6219" name="Text Box 88"/>
          <p:cNvSpPr txBox="1">
            <a:spLocks noChangeArrowheads="1"/>
          </p:cNvSpPr>
          <p:nvPr/>
        </p:nvSpPr>
        <p:spPr bwMode="auto">
          <a:xfrm>
            <a:off x="6513513" y="2516188"/>
            <a:ext cx="593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>
                <a:latin typeface="Arial" charset="0"/>
              </a:rPr>
              <a:t>MORTI</a:t>
            </a:r>
          </a:p>
        </p:txBody>
      </p:sp>
      <p:sp>
        <p:nvSpPr>
          <p:cNvPr id="6220" name="Freeform 89"/>
          <p:cNvSpPr>
            <a:spLocks/>
          </p:cNvSpPr>
          <p:nvPr/>
        </p:nvSpPr>
        <p:spPr bwMode="auto">
          <a:xfrm>
            <a:off x="1330325" y="3402013"/>
            <a:ext cx="61913" cy="238125"/>
          </a:xfrm>
          <a:custGeom>
            <a:avLst/>
            <a:gdLst>
              <a:gd name="T0" fmla="*/ 47625 w 39"/>
              <a:gd name="T1" fmla="*/ 28575 h 150"/>
              <a:gd name="T2" fmla="*/ 9525 w 39"/>
              <a:gd name="T3" fmla="*/ 33337 h 150"/>
              <a:gd name="T4" fmla="*/ 19050 w 39"/>
              <a:gd name="T5" fmla="*/ 128587 h 150"/>
              <a:gd name="T6" fmla="*/ 42863 w 39"/>
              <a:gd name="T7" fmla="*/ 238125 h 150"/>
              <a:gd name="T8" fmla="*/ 61913 w 39"/>
              <a:gd name="T9" fmla="*/ 180975 h 150"/>
              <a:gd name="T10" fmla="*/ 33338 w 39"/>
              <a:gd name="T11" fmla="*/ 95250 h 150"/>
              <a:gd name="T12" fmla="*/ 47625 w 39"/>
              <a:gd name="T13" fmla="*/ 28575 h 15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9"/>
              <a:gd name="T22" fmla="*/ 0 h 150"/>
              <a:gd name="T23" fmla="*/ 39 w 39"/>
              <a:gd name="T24" fmla="*/ 150 h 15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9" h="150">
                <a:moveTo>
                  <a:pt x="30" y="18"/>
                </a:moveTo>
                <a:cubicBezTo>
                  <a:pt x="18" y="0"/>
                  <a:pt x="13" y="1"/>
                  <a:pt x="6" y="21"/>
                </a:cubicBezTo>
                <a:cubicBezTo>
                  <a:pt x="3" y="46"/>
                  <a:pt x="7" y="58"/>
                  <a:pt x="12" y="81"/>
                </a:cubicBezTo>
                <a:cubicBezTo>
                  <a:pt x="18" y="148"/>
                  <a:pt x="0" y="132"/>
                  <a:pt x="27" y="150"/>
                </a:cubicBezTo>
                <a:cubicBezTo>
                  <a:pt x="35" y="139"/>
                  <a:pt x="35" y="127"/>
                  <a:pt x="39" y="114"/>
                </a:cubicBezTo>
                <a:cubicBezTo>
                  <a:pt x="34" y="95"/>
                  <a:pt x="35" y="74"/>
                  <a:pt x="21" y="60"/>
                </a:cubicBezTo>
                <a:cubicBezTo>
                  <a:pt x="24" y="21"/>
                  <a:pt x="15" y="33"/>
                  <a:pt x="30" y="18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221" name="Text Box 90"/>
          <p:cNvSpPr txBox="1">
            <a:spLocks noChangeArrowheads="1"/>
          </p:cNvSpPr>
          <p:nvPr/>
        </p:nvSpPr>
        <p:spPr bwMode="auto">
          <a:xfrm>
            <a:off x="1308100" y="3570288"/>
            <a:ext cx="5524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>
                <a:latin typeface="Arial" charset="0"/>
              </a:rPr>
              <a:t>BARÙ</a:t>
            </a:r>
          </a:p>
        </p:txBody>
      </p:sp>
      <p:sp>
        <p:nvSpPr>
          <p:cNvPr id="6222" name="Text Box 92"/>
          <p:cNvSpPr txBox="1">
            <a:spLocks noChangeArrowheads="1"/>
          </p:cNvSpPr>
          <p:nvPr/>
        </p:nvSpPr>
        <p:spPr bwMode="auto">
          <a:xfrm>
            <a:off x="1184275" y="1363663"/>
            <a:ext cx="7699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>
                <a:latin typeface="Arial" charset="0"/>
              </a:rPr>
              <a:t>GUABITO</a:t>
            </a:r>
          </a:p>
        </p:txBody>
      </p:sp>
      <p:sp>
        <p:nvSpPr>
          <p:cNvPr id="6223" name="Freeform 95"/>
          <p:cNvSpPr>
            <a:spLocks/>
          </p:cNvSpPr>
          <p:nvPr/>
        </p:nvSpPr>
        <p:spPr bwMode="auto">
          <a:xfrm>
            <a:off x="2916238" y="2565400"/>
            <a:ext cx="142875" cy="215900"/>
          </a:xfrm>
          <a:custGeom>
            <a:avLst/>
            <a:gdLst>
              <a:gd name="T0" fmla="*/ 6970 w 82"/>
              <a:gd name="T1" fmla="*/ 0 h 104"/>
              <a:gd name="T2" fmla="*/ 59241 w 82"/>
              <a:gd name="T3" fmla="*/ 124558 h 104"/>
              <a:gd name="T4" fmla="*/ 142875 w 82"/>
              <a:gd name="T5" fmla="*/ 62279 h 104"/>
              <a:gd name="T6" fmla="*/ 6970 w 82"/>
              <a:gd name="T7" fmla="*/ 0 h 104"/>
              <a:gd name="T8" fmla="*/ 0 60000 65536"/>
              <a:gd name="T9" fmla="*/ 0 60000 65536"/>
              <a:gd name="T10" fmla="*/ 0 60000 65536"/>
              <a:gd name="T11" fmla="*/ 0 60000 65536"/>
              <a:gd name="T12" fmla="*/ 0 w 82"/>
              <a:gd name="T13" fmla="*/ 0 h 104"/>
              <a:gd name="T14" fmla="*/ 82 w 82"/>
              <a:gd name="T15" fmla="*/ 104 h 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2" h="104">
                <a:moveTo>
                  <a:pt x="4" y="0"/>
                </a:moveTo>
                <a:cubicBezTo>
                  <a:pt x="14" y="30"/>
                  <a:pt x="0" y="49"/>
                  <a:pt x="34" y="60"/>
                </a:cubicBezTo>
                <a:cubicBezTo>
                  <a:pt x="63" y="104"/>
                  <a:pt x="70" y="55"/>
                  <a:pt x="82" y="30"/>
                </a:cubicBezTo>
                <a:cubicBezTo>
                  <a:pt x="66" y="25"/>
                  <a:pt x="20" y="0"/>
                  <a:pt x="4" y="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224" name="Rectangle 96"/>
          <p:cNvSpPr>
            <a:spLocks noChangeArrowheads="1"/>
          </p:cNvSpPr>
          <p:nvPr/>
        </p:nvSpPr>
        <p:spPr bwMode="auto">
          <a:xfrm>
            <a:off x="2624138" y="2084388"/>
            <a:ext cx="720725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225" name="Text Box 97"/>
          <p:cNvSpPr txBox="1">
            <a:spLocks noChangeArrowheads="1"/>
          </p:cNvSpPr>
          <p:nvPr/>
        </p:nvSpPr>
        <p:spPr bwMode="auto">
          <a:xfrm>
            <a:off x="2840038" y="2227263"/>
            <a:ext cx="568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>
                <a:latin typeface="Arial" charset="0"/>
              </a:rPr>
              <a:t>P.Rìo</a:t>
            </a:r>
          </a:p>
          <a:p>
            <a:r>
              <a:rPr lang="es-ES" sz="800" b="1">
                <a:latin typeface="Arial" charset="0"/>
              </a:rPr>
              <a:t>Chiriquì</a:t>
            </a:r>
          </a:p>
        </p:txBody>
      </p:sp>
      <p:sp>
        <p:nvSpPr>
          <p:cNvPr id="6226" name="Freeform 98"/>
          <p:cNvSpPr>
            <a:spLocks/>
          </p:cNvSpPr>
          <p:nvPr/>
        </p:nvSpPr>
        <p:spPr bwMode="auto">
          <a:xfrm>
            <a:off x="6927850" y="2325688"/>
            <a:ext cx="461963" cy="407987"/>
          </a:xfrm>
          <a:custGeom>
            <a:avLst/>
            <a:gdLst>
              <a:gd name="T0" fmla="*/ 125413 w 291"/>
              <a:gd name="T1" fmla="*/ 15875 h 257"/>
              <a:gd name="T2" fmla="*/ 33338 w 291"/>
              <a:gd name="T3" fmla="*/ 152400 h 257"/>
              <a:gd name="T4" fmla="*/ 79375 w 291"/>
              <a:gd name="T5" fmla="*/ 274637 h 257"/>
              <a:gd name="T6" fmla="*/ 171450 w 291"/>
              <a:gd name="T7" fmla="*/ 380999 h 257"/>
              <a:gd name="T8" fmla="*/ 384175 w 291"/>
              <a:gd name="T9" fmla="*/ 365124 h 257"/>
              <a:gd name="T10" fmla="*/ 400050 w 291"/>
              <a:gd name="T11" fmla="*/ 258762 h 257"/>
              <a:gd name="T12" fmla="*/ 354013 w 291"/>
              <a:gd name="T13" fmla="*/ 92075 h 257"/>
              <a:gd name="T14" fmla="*/ 247650 w 291"/>
              <a:gd name="T15" fmla="*/ 60325 h 257"/>
              <a:gd name="T16" fmla="*/ 171450 w 291"/>
              <a:gd name="T17" fmla="*/ 0 h 257"/>
              <a:gd name="T18" fmla="*/ 125413 w 291"/>
              <a:gd name="T19" fmla="*/ 15875 h 25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91"/>
              <a:gd name="T31" fmla="*/ 0 h 257"/>
              <a:gd name="T32" fmla="*/ 291 w 291"/>
              <a:gd name="T33" fmla="*/ 257 h 25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91" h="257">
                <a:moveTo>
                  <a:pt x="79" y="10"/>
                </a:moveTo>
                <a:cubicBezTo>
                  <a:pt x="66" y="47"/>
                  <a:pt x="49" y="68"/>
                  <a:pt x="21" y="96"/>
                </a:cubicBezTo>
                <a:cubicBezTo>
                  <a:pt x="10" y="144"/>
                  <a:pt x="0" y="156"/>
                  <a:pt x="50" y="173"/>
                </a:cubicBezTo>
                <a:cubicBezTo>
                  <a:pt x="73" y="243"/>
                  <a:pt x="50" y="225"/>
                  <a:pt x="108" y="240"/>
                </a:cubicBezTo>
                <a:cubicBezTo>
                  <a:pt x="153" y="237"/>
                  <a:pt x="207" y="257"/>
                  <a:pt x="242" y="230"/>
                </a:cubicBezTo>
                <a:cubicBezTo>
                  <a:pt x="291" y="192"/>
                  <a:pt x="192" y="106"/>
                  <a:pt x="252" y="163"/>
                </a:cubicBezTo>
                <a:cubicBezTo>
                  <a:pt x="249" y="152"/>
                  <a:pt x="228" y="64"/>
                  <a:pt x="223" y="58"/>
                </a:cubicBezTo>
                <a:cubicBezTo>
                  <a:pt x="209" y="40"/>
                  <a:pt x="179" y="44"/>
                  <a:pt x="156" y="38"/>
                </a:cubicBezTo>
                <a:cubicBezTo>
                  <a:pt x="149" y="31"/>
                  <a:pt x="118" y="0"/>
                  <a:pt x="108" y="0"/>
                </a:cubicBezTo>
                <a:cubicBezTo>
                  <a:pt x="63" y="0"/>
                  <a:pt x="105" y="36"/>
                  <a:pt x="79" y="1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227" name="Freeform 99"/>
          <p:cNvSpPr>
            <a:spLocks/>
          </p:cNvSpPr>
          <p:nvPr/>
        </p:nvSpPr>
        <p:spPr bwMode="auto">
          <a:xfrm>
            <a:off x="7164388" y="4292600"/>
            <a:ext cx="215900" cy="215900"/>
          </a:xfrm>
          <a:custGeom>
            <a:avLst/>
            <a:gdLst>
              <a:gd name="T0" fmla="*/ 24700 w 236"/>
              <a:gd name="T1" fmla="*/ 91926 h 256"/>
              <a:gd name="T2" fmla="*/ 42082 w 236"/>
              <a:gd name="T3" fmla="*/ 205780 h 256"/>
              <a:gd name="T4" fmla="*/ 77761 w 236"/>
              <a:gd name="T5" fmla="*/ 197346 h 256"/>
              <a:gd name="T6" fmla="*/ 173818 w 236"/>
              <a:gd name="T7" fmla="*/ 132407 h 256"/>
              <a:gd name="T8" fmla="*/ 200348 w 236"/>
              <a:gd name="T9" fmla="*/ 107950 h 256"/>
              <a:gd name="T10" fmla="*/ 209496 w 236"/>
              <a:gd name="T11" fmla="*/ 84336 h 256"/>
              <a:gd name="T12" fmla="*/ 191200 w 236"/>
              <a:gd name="T13" fmla="*/ 100360 h 256"/>
              <a:gd name="T14" fmla="*/ 165584 w 236"/>
              <a:gd name="T15" fmla="*/ 116384 h 256"/>
              <a:gd name="T16" fmla="*/ 121672 w 236"/>
              <a:gd name="T17" fmla="*/ 19397 h 256"/>
              <a:gd name="T18" fmla="*/ 59464 w 236"/>
              <a:gd name="T19" fmla="*/ 35421 h 256"/>
              <a:gd name="T20" fmla="*/ 15552 w 236"/>
              <a:gd name="T21" fmla="*/ 75902 h 256"/>
              <a:gd name="T22" fmla="*/ 7319 w 236"/>
              <a:gd name="T23" fmla="*/ 116384 h 256"/>
              <a:gd name="T24" fmla="*/ 24700 w 236"/>
              <a:gd name="T25" fmla="*/ 91926 h 25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36"/>
              <a:gd name="T40" fmla="*/ 0 h 256"/>
              <a:gd name="T41" fmla="*/ 236 w 236"/>
              <a:gd name="T42" fmla="*/ 256 h 25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36" h="256">
                <a:moveTo>
                  <a:pt x="27" y="109"/>
                </a:moveTo>
                <a:cubicBezTo>
                  <a:pt x="42" y="152"/>
                  <a:pt x="26" y="203"/>
                  <a:pt x="46" y="244"/>
                </a:cubicBezTo>
                <a:cubicBezTo>
                  <a:pt x="52" y="256"/>
                  <a:pt x="72" y="237"/>
                  <a:pt x="85" y="234"/>
                </a:cubicBezTo>
                <a:cubicBezTo>
                  <a:pt x="123" y="196"/>
                  <a:pt x="140" y="174"/>
                  <a:pt x="190" y="157"/>
                </a:cubicBezTo>
                <a:cubicBezTo>
                  <a:pt x="200" y="147"/>
                  <a:pt x="211" y="139"/>
                  <a:pt x="219" y="128"/>
                </a:cubicBezTo>
                <a:cubicBezTo>
                  <a:pt x="225" y="120"/>
                  <a:pt x="236" y="107"/>
                  <a:pt x="229" y="100"/>
                </a:cubicBezTo>
                <a:cubicBezTo>
                  <a:pt x="222" y="94"/>
                  <a:pt x="216" y="113"/>
                  <a:pt x="209" y="119"/>
                </a:cubicBezTo>
                <a:cubicBezTo>
                  <a:pt x="200" y="126"/>
                  <a:pt x="190" y="132"/>
                  <a:pt x="181" y="138"/>
                </a:cubicBezTo>
                <a:cubicBezTo>
                  <a:pt x="188" y="67"/>
                  <a:pt x="220" y="0"/>
                  <a:pt x="133" y="23"/>
                </a:cubicBezTo>
                <a:cubicBezTo>
                  <a:pt x="103" y="52"/>
                  <a:pt x="101" y="76"/>
                  <a:pt x="65" y="42"/>
                </a:cubicBezTo>
                <a:cubicBezTo>
                  <a:pt x="49" y="58"/>
                  <a:pt x="33" y="74"/>
                  <a:pt x="17" y="90"/>
                </a:cubicBezTo>
                <a:cubicBezTo>
                  <a:pt x="5" y="102"/>
                  <a:pt x="0" y="124"/>
                  <a:pt x="8" y="138"/>
                </a:cubicBezTo>
                <a:cubicBezTo>
                  <a:pt x="13" y="148"/>
                  <a:pt x="21" y="119"/>
                  <a:pt x="27" y="109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228" name="Freeform 101"/>
          <p:cNvSpPr>
            <a:spLocks/>
          </p:cNvSpPr>
          <p:nvPr/>
        </p:nvSpPr>
        <p:spPr bwMode="auto">
          <a:xfrm>
            <a:off x="7019925" y="1916113"/>
            <a:ext cx="503238" cy="531812"/>
          </a:xfrm>
          <a:custGeom>
            <a:avLst/>
            <a:gdLst>
              <a:gd name="T0" fmla="*/ 486364 w 507"/>
              <a:gd name="T1" fmla="*/ 387559 h 553"/>
              <a:gd name="T2" fmla="*/ 381151 w 507"/>
              <a:gd name="T3" fmla="*/ 405831 h 553"/>
              <a:gd name="T4" fmla="*/ 371225 w 507"/>
              <a:gd name="T5" fmla="*/ 341398 h 553"/>
              <a:gd name="T6" fmla="*/ 343433 w 507"/>
              <a:gd name="T7" fmla="*/ 332743 h 553"/>
              <a:gd name="T8" fmla="*/ 267004 w 507"/>
              <a:gd name="T9" fmla="*/ 267349 h 553"/>
              <a:gd name="T10" fmla="*/ 209434 w 507"/>
              <a:gd name="T11" fmla="*/ 194260 h 553"/>
              <a:gd name="T12" fmla="*/ 133006 w 507"/>
              <a:gd name="T13" fmla="*/ 110594 h 553"/>
              <a:gd name="T14" fmla="*/ 28785 w 507"/>
              <a:gd name="T15" fmla="*/ 0 h 553"/>
              <a:gd name="T16" fmla="*/ 0 w 507"/>
              <a:gd name="T17" fmla="*/ 18272 h 553"/>
              <a:gd name="T18" fmla="*/ 57570 w 507"/>
              <a:gd name="T19" fmla="*/ 46161 h 553"/>
              <a:gd name="T20" fmla="*/ 133006 w 507"/>
              <a:gd name="T21" fmla="*/ 166372 h 553"/>
              <a:gd name="T22" fmla="*/ 142932 w 507"/>
              <a:gd name="T23" fmla="*/ 194260 h 553"/>
              <a:gd name="T24" fmla="*/ 180650 w 507"/>
              <a:gd name="T25" fmla="*/ 202916 h 553"/>
              <a:gd name="T26" fmla="*/ 238219 w 507"/>
              <a:gd name="T27" fmla="*/ 332743 h 553"/>
              <a:gd name="T28" fmla="*/ 285863 w 507"/>
              <a:gd name="T29" fmla="*/ 341398 h 553"/>
              <a:gd name="T30" fmla="*/ 323581 w 507"/>
              <a:gd name="T31" fmla="*/ 387559 h 553"/>
              <a:gd name="T32" fmla="*/ 333507 w 507"/>
              <a:gd name="T33" fmla="*/ 425065 h 553"/>
              <a:gd name="T34" fmla="*/ 391077 w 507"/>
              <a:gd name="T35" fmla="*/ 451992 h 553"/>
              <a:gd name="T36" fmla="*/ 438720 w 507"/>
              <a:gd name="T37" fmla="*/ 451992 h 553"/>
              <a:gd name="T38" fmla="*/ 447654 w 507"/>
              <a:gd name="T39" fmla="*/ 489498 h 553"/>
              <a:gd name="T40" fmla="*/ 466513 w 507"/>
              <a:gd name="T41" fmla="*/ 461609 h 553"/>
              <a:gd name="T42" fmla="*/ 447654 w 507"/>
              <a:gd name="T43" fmla="*/ 433720 h 553"/>
              <a:gd name="T44" fmla="*/ 447654 w 507"/>
              <a:gd name="T45" fmla="*/ 415448 h 553"/>
              <a:gd name="T46" fmla="*/ 428795 w 507"/>
              <a:gd name="T47" fmla="*/ 405831 h 55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07"/>
              <a:gd name="T73" fmla="*/ 0 h 553"/>
              <a:gd name="T74" fmla="*/ 507 w 507"/>
              <a:gd name="T75" fmla="*/ 553 h 553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07" h="553">
                <a:moveTo>
                  <a:pt x="490" y="403"/>
                </a:moveTo>
                <a:cubicBezTo>
                  <a:pt x="475" y="446"/>
                  <a:pt x="472" y="486"/>
                  <a:pt x="384" y="422"/>
                </a:cubicBezTo>
                <a:cubicBezTo>
                  <a:pt x="366" y="409"/>
                  <a:pt x="384" y="375"/>
                  <a:pt x="374" y="355"/>
                </a:cubicBezTo>
                <a:cubicBezTo>
                  <a:pt x="370" y="346"/>
                  <a:pt x="355" y="349"/>
                  <a:pt x="346" y="346"/>
                </a:cubicBezTo>
                <a:cubicBezTo>
                  <a:pt x="290" y="290"/>
                  <a:pt x="317" y="311"/>
                  <a:pt x="269" y="278"/>
                </a:cubicBezTo>
                <a:cubicBezTo>
                  <a:pt x="256" y="243"/>
                  <a:pt x="232" y="233"/>
                  <a:pt x="211" y="202"/>
                </a:cubicBezTo>
                <a:cubicBezTo>
                  <a:pt x="189" y="134"/>
                  <a:pt x="201" y="138"/>
                  <a:pt x="134" y="115"/>
                </a:cubicBezTo>
                <a:cubicBezTo>
                  <a:pt x="106" y="74"/>
                  <a:pt x="77" y="17"/>
                  <a:pt x="29" y="0"/>
                </a:cubicBezTo>
                <a:cubicBezTo>
                  <a:pt x="19" y="6"/>
                  <a:pt x="0" y="7"/>
                  <a:pt x="0" y="19"/>
                </a:cubicBezTo>
                <a:cubicBezTo>
                  <a:pt x="0" y="31"/>
                  <a:pt x="51" y="46"/>
                  <a:pt x="58" y="48"/>
                </a:cubicBezTo>
                <a:cubicBezTo>
                  <a:pt x="69" y="120"/>
                  <a:pt x="76" y="134"/>
                  <a:pt x="134" y="173"/>
                </a:cubicBezTo>
                <a:cubicBezTo>
                  <a:pt x="137" y="183"/>
                  <a:pt x="136" y="196"/>
                  <a:pt x="144" y="202"/>
                </a:cubicBezTo>
                <a:cubicBezTo>
                  <a:pt x="154" y="210"/>
                  <a:pt x="173" y="201"/>
                  <a:pt x="182" y="211"/>
                </a:cubicBezTo>
                <a:cubicBezTo>
                  <a:pt x="209" y="242"/>
                  <a:pt x="196" y="327"/>
                  <a:pt x="240" y="346"/>
                </a:cubicBezTo>
                <a:cubicBezTo>
                  <a:pt x="255" y="352"/>
                  <a:pt x="272" y="352"/>
                  <a:pt x="288" y="355"/>
                </a:cubicBezTo>
                <a:cubicBezTo>
                  <a:pt x="322" y="454"/>
                  <a:pt x="267" y="313"/>
                  <a:pt x="326" y="403"/>
                </a:cubicBezTo>
                <a:cubicBezTo>
                  <a:pt x="333" y="414"/>
                  <a:pt x="329" y="431"/>
                  <a:pt x="336" y="442"/>
                </a:cubicBezTo>
                <a:cubicBezTo>
                  <a:pt x="347" y="458"/>
                  <a:pt x="377" y="465"/>
                  <a:pt x="394" y="470"/>
                </a:cubicBezTo>
                <a:cubicBezTo>
                  <a:pt x="433" y="511"/>
                  <a:pt x="425" y="553"/>
                  <a:pt x="442" y="470"/>
                </a:cubicBezTo>
                <a:cubicBezTo>
                  <a:pt x="445" y="483"/>
                  <a:pt x="438" y="505"/>
                  <a:pt x="451" y="509"/>
                </a:cubicBezTo>
                <a:cubicBezTo>
                  <a:pt x="462" y="513"/>
                  <a:pt x="470" y="492"/>
                  <a:pt x="470" y="480"/>
                </a:cubicBezTo>
                <a:cubicBezTo>
                  <a:pt x="470" y="468"/>
                  <a:pt x="457" y="461"/>
                  <a:pt x="451" y="451"/>
                </a:cubicBezTo>
                <a:cubicBezTo>
                  <a:pt x="507" y="395"/>
                  <a:pt x="478" y="432"/>
                  <a:pt x="451" y="432"/>
                </a:cubicBezTo>
                <a:cubicBezTo>
                  <a:pt x="444" y="432"/>
                  <a:pt x="438" y="425"/>
                  <a:pt x="432" y="422"/>
                </a:cubicBezTo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229" name="Rectangle 106"/>
          <p:cNvSpPr>
            <a:spLocks noChangeArrowheads="1"/>
          </p:cNvSpPr>
          <p:nvPr/>
        </p:nvSpPr>
        <p:spPr bwMode="auto">
          <a:xfrm>
            <a:off x="6572264" y="5572140"/>
            <a:ext cx="287337" cy="215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230" name="Text Box 108"/>
          <p:cNvSpPr txBox="1">
            <a:spLocks noChangeArrowheads="1"/>
          </p:cNvSpPr>
          <p:nvPr/>
        </p:nvSpPr>
        <p:spPr bwMode="auto">
          <a:xfrm>
            <a:off x="6877050" y="5516563"/>
            <a:ext cx="15859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400"/>
              <a:t>Focos Malaricos</a:t>
            </a:r>
          </a:p>
        </p:txBody>
      </p:sp>
      <p:pic>
        <p:nvPicPr>
          <p:cNvPr id="6231" name="Picture 109" descr="Bander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0"/>
            <a:ext cx="7620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661379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570" y="2571744"/>
            <a:ext cx="7320826" cy="4071966"/>
            <a:chOff x="657" y="1344"/>
            <a:chExt cx="4600" cy="2131"/>
          </a:xfrm>
        </p:grpSpPr>
        <p:sp>
          <p:nvSpPr>
            <p:cNvPr id="22541" name="Oval 4"/>
            <p:cNvSpPr>
              <a:spLocks noChangeArrowheads="1"/>
            </p:cNvSpPr>
            <p:nvPr/>
          </p:nvSpPr>
          <p:spPr bwMode="auto">
            <a:xfrm>
              <a:off x="4449" y="2794"/>
              <a:ext cx="134" cy="16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2" name="Oval 5"/>
            <p:cNvSpPr>
              <a:spLocks noChangeArrowheads="1"/>
            </p:cNvSpPr>
            <p:nvPr/>
          </p:nvSpPr>
          <p:spPr bwMode="auto">
            <a:xfrm>
              <a:off x="2143" y="2443"/>
              <a:ext cx="214" cy="16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3" name="Oval 6"/>
            <p:cNvSpPr>
              <a:spLocks noChangeArrowheads="1"/>
            </p:cNvSpPr>
            <p:nvPr/>
          </p:nvSpPr>
          <p:spPr bwMode="auto">
            <a:xfrm>
              <a:off x="1393" y="2266"/>
              <a:ext cx="350" cy="25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4" name="Text Box 7"/>
            <p:cNvSpPr txBox="1">
              <a:spLocks noChangeArrowheads="1"/>
            </p:cNvSpPr>
            <p:nvPr/>
          </p:nvSpPr>
          <p:spPr bwMode="auto">
            <a:xfrm>
              <a:off x="1393" y="2277"/>
              <a:ext cx="345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2400">
                  <a:latin typeface="Times New Roman" pitchFamily="18" charset="0"/>
                </a:rPr>
                <a:t>648</a:t>
              </a:r>
            </a:p>
          </p:txBody>
        </p:sp>
        <p:sp>
          <p:nvSpPr>
            <p:cNvPr id="22545" name="Oval 8"/>
            <p:cNvSpPr>
              <a:spLocks noChangeArrowheads="1"/>
            </p:cNvSpPr>
            <p:nvPr/>
          </p:nvSpPr>
          <p:spPr bwMode="auto">
            <a:xfrm>
              <a:off x="1393" y="2275"/>
              <a:ext cx="364" cy="25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6" name="Oval 9"/>
            <p:cNvSpPr>
              <a:spLocks noChangeArrowheads="1"/>
            </p:cNvSpPr>
            <p:nvPr/>
          </p:nvSpPr>
          <p:spPr bwMode="auto">
            <a:xfrm>
              <a:off x="1415" y="2324"/>
              <a:ext cx="240" cy="13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_tradnl" sz="2400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  <p:sp>
          <p:nvSpPr>
            <p:cNvPr id="22547" name="Oval 10"/>
            <p:cNvSpPr>
              <a:spLocks noChangeArrowheads="1"/>
            </p:cNvSpPr>
            <p:nvPr/>
          </p:nvSpPr>
          <p:spPr bwMode="auto">
            <a:xfrm>
              <a:off x="1655" y="2050"/>
              <a:ext cx="147" cy="17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8" name="Oval 11"/>
            <p:cNvSpPr>
              <a:spLocks noChangeArrowheads="1"/>
            </p:cNvSpPr>
            <p:nvPr/>
          </p:nvSpPr>
          <p:spPr bwMode="auto">
            <a:xfrm>
              <a:off x="1655" y="2078"/>
              <a:ext cx="147" cy="11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9" name="Freeform 12"/>
            <p:cNvSpPr>
              <a:spLocks/>
            </p:cNvSpPr>
            <p:nvPr/>
          </p:nvSpPr>
          <p:spPr bwMode="auto">
            <a:xfrm>
              <a:off x="882" y="1501"/>
              <a:ext cx="1335" cy="863"/>
            </a:xfrm>
            <a:custGeom>
              <a:avLst/>
              <a:gdLst>
                <a:gd name="T0" fmla="*/ 8595 w 258"/>
                <a:gd name="T1" fmla="*/ 65138 h 161"/>
                <a:gd name="T2" fmla="*/ 15099 w 258"/>
                <a:gd name="T3" fmla="*/ 70996 h 161"/>
                <a:gd name="T4" fmla="*/ 17888 w 258"/>
                <a:gd name="T5" fmla="*/ 73468 h 161"/>
                <a:gd name="T6" fmla="*/ 25086 w 258"/>
                <a:gd name="T7" fmla="*/ 84242 h 161"/>
                <a:gd name="T8" fmla="*/ 51677 w 258"/>
                <a:gd name="T9" fmla="*/ 91628 h 161"/>
                <a:gd name="T10" fmla="*/ 68168 w 258"/>
                <a:gd name="T11" fmla="*/ 97487 h 161"/>
                <a:gd name="T12" fmla="*/ 83137 w 258"/>
                <a:gd name="T13" fmla="*/ 108122 h 161"/>
                <a:gd name="T14" fmla="*/ 102521 w 258"/>
                <a:gd name="T15" fmla="*/ 116425 h 161"/>
                <a:gd name="T16" fmla="*/ 109025 w 258"/>
                <a:gd name="T17" fmla="*/ 114725 h 161"/>
                <a:gd name="T18" fmla="*/ 114034 w 258"/>
                <a:gd name="T19" fmla="*/ 122139 h 161"/>
                <a:gd name="T20" fmla="*/ 115400 w 258"/>
                <a:gd name="T21" fmla="*/ 125532 h 161"/>
                <a:gd name="T22" fmla="*/ 120404 w 258"/>
                <a:gd name="T23" fmla="*/ 132141 h 161"/>
                <a:gd name="T24" fmla="*/ 127606 w 258"/>
                <a:gd name="T25" fmla="*/ 130447 h 161"/>
                <a:gd name="T26" fmla="*/ 130499 w 258"/>
                <a:gd name="T27" fmla="*/ 127054 h 161"/>
                <a:gd name="T28" fmla="*/ 134116 w 258"/>
                <a:gd name="T29" fmla="*/ 124583 h 161"/>
                <a:gd name="T30" fmla="*/ 142710 w 258"/>
                <a:gd name="T31" fmla="*/ 118896 h 161"/>
                <a:gd name="T32" fmla="*/ 167770 w 258"/>
                <a:gd name="T33" fmla="*/ 126277 h 161"/>
                <a:gd name="T34" fmla="*/ 170689 w 258"/>
                <a:gd name="T35" fmla="*/ 127054 h 161"/>
                <a:gd name="T36" fmla="*/ 184960 w 258"/>
                <a:gd name="T37" fmla="*/ 132141 h 161"/>
                <a:gd name="T38" fmla="*/ 178455 w 258"/>
                <a:gd name="T39" fmla="*/ 121367 h 161"/>
                <a:gd name="T40" fmla="*/ 177058 w 258"/>
                <a:gd name="T41" fmla="*/ 97487 h 161"/>
                <a:gd name="T42" fmla="*/ 156981 w 258"/>
                <a:gd name="T43" fmla="*/ 95793 h 161"/>
                <a:gd name="T44" fmla="*/ 142710 w 258"/>
                <a:gd name="T45" fmla="*/ 91628 h 161"/>
                <a:gd name="T46" fmla="*/ 136874 w 258"/>
                <a:gd name="T47" fmla="*/ 85796 h 161"/>
                <a:gd name="T48" fmla="*/ 133283 w 258"/>
                <a:gd name="T49" fmla="*/ 80077 h 161"/>
                <a:gd name="T50" fmla="*/ 130499 w 258"/>
                <a:gd name="T51" fmla="*/ 75161 h 161"/>
                <a:gd name="T52" fmla="*/ 125521 w 258"/>
                <a:gd name="T53" fmla="*/ 69303 h 161"/>
                <a:gd name="T54" fmla="*/ 121904 w 258"/>
                <a:gd name="T55" fmla="*/ 65138 h 161"/>
                <a:gd name="T56" fmla="*/ 114034 w 258"/>
                <a:gd name="T57" fmla="*/ 60222 h 161"/>
                <a:gd name="T58" fmla="*/ 111115 w 258"/>
                <a:gd name="T59" fmla="*/ 52064 h 161"/>
                <a:gd name="T60" fmla="*/ 108197 w 258"/>
                <a:gd name="T61" fmla="*/ 53586 h 161"/>
                <a:gd name="T62" fmla="*/ 103214 w 258"/>
                <a:gd name="T63" fmla="*/ 56974 h 161"/>
                <a:gd name="T64" fmla="*/ 107499 w 258"/>
                <a:gd name="T65" fmla="*/ 59445 h 161"/>
                <a:gd name="T66" fmla="*/ 116093 w 258"/>
                <a:gd name="T67" fmla="*/ 68525 h 161"/>
                <a:gd name="T68" fmla="*/ 119012 w 258"/>
                <a:gd name="T69" fmla="*/ 72690 h 161"/>
                <a:gd name="T70" fmla="*/ 114034 w 258"/>
                <a:gd name="T71" fmla="*/ 75939 h 161"/>
                <a:gd name="T72" fmla="*/ 103214 w 258"/>
                <a:gd name="T73" fmla="*/ 77632 h 161"/>
                <a:gd name="T74" fmla="*/ 93227 w 258"/>
                <a:gd name="T75" fmla="*/ 79332 h 161"/>
                <a:gd name="T76" fmla="*/ 85331 w 258"/>
                <a:gd name="T77" fmla="*/ 75161 h 161"/>
                <a:gd name="T78" fmla="*/ 75935 w 258"/>
                <a:gd name="T79" fmla="*/ 73468 h 161"/>
                <a:gd name="T80" fmla="*/ 71624 w 258"/>
                <a:gd name="T81" fmla="*/ 61916 h 161"/>
                <a:gd name="T82" fmla="*/ 70926 w 258"/>
                <a:gd name="T83" fmla="*/ 55280 h 161"/>
                <a:gd name="T84" fmla="*/ 77461 w 258"/>
                <a:gd name="T85" fmla="*/ 53586 h 161"/>
                <a:gd name="T86" fmla="*/ 78822 w 258"/>
                <a:gd name="T87" fmla="*/ 50370 h 161"/>
                <a:gd name="T88" fmla="*/ 72452 w 258"/>
                <a:gd name="T89" fmla="*/ 49593 h 161"/>
                <a:gd name="T90" fmla="*/ 67340 w 258"/>
                <a:gd name="T91" fmla="*/ 47899 h 161"/>
                <a:gd name="T92" fmla="*/ 59439 w 258"/>
                <a:gd name="T93" fmla="*/ 43729 h 161"/>
                <a:gd name="T94" fmla="*/ 55128 w 258"/>
                <a:gd name="T95" fmla="*/ 39591 h 161"/>
                <a:gd name="T96" fmla="*/ 58047 w 258"/>
                <a:gd name="T97" fmla="*/ 32955 h 161"/>
                <a:gd name="T98" fmla="*/ 58047 w 258"/>
                <a:gd name="T99" fmla="*/ 21403 h 161"/>
                <a:gd name="T100" fmla="*/ 49452 w 258"/>
                <a:gd name="T101" fmla="*/ 13245 h 161"/>
                <a:gd name="T102" fmla="*/ 45167 w 258"/>
                <a:gd name="T103" fmla="*/ 9080 h 161"/>
                <a:gd name="T104" fmla="*/ 35181 w 258"/>
                <a:gd name="T105" fmla="*/ 12329 h 161"/>
                <a:gd name="T106" fmla="*/ 18716 w 258"/>
                <a:gd name="T107" fmla="*/ 3248 h 161"/>
                <a:gd name="T108" fmla="*/ 10815 w 258"/>
                <a:gd name="T109" fmla="*/ 0 h 161"/>
                <a:gd name="T110" fmla="*/ 9293 w 258"/>
                <a:gd name="T111" fmla="*/ 12329 h 161"/>
                <a:gd name="T112" fmla="*/ 699 w 258"/>
                <a:gd name="T113" fmla="*/ 18932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58"/>
                <a:gd name="T172" fmla="*/ 0 h 161"/>
                <a:gd name="T173" fmla="*/ 258 w 25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58" h="161">
                  <a:moveTo>
                    <a:pt x="2" y="20"/>
                  </a:moveTo>
                  <a:cubicBezTo>
                    <a:pt x="2" y="21"/>
                    <a:pt x="1" y="29"/>
                    <a:pt x="1" y="30"/>
                  </a:cubicBezTo>
                  <a:lnTo>
                    <a:pt x="0" y="30"/>
                  </a:lnTo>
                  <a:cubicBezTo>
                    <a:pt x="0" y="32"/>
                    <a:pt x="0" y="44"/>
                    <a:pt x="0" y="46"/>
                  </a:cubicBezTo>
                  <a:cubicBezTo>
                    <a:pt x="2" y="53"/>
                    <a:pt x="1" y="66"/>
                    <a:pt x="1" y="74"/>
                  </a:cubicBezTo>
                  <a:lnTo>
                    <a:pt x="2" y="75"/>
                  </a:lnTo>
                  <a:cubicBezTo>
                    <a:pt x="5" y="75"/>
                    <a:pt x="9" y="79"/>
                    <a:pt x="12" y="79"/>
                  </a:cubicBezTo>
                  <a:lnTo>
                    <a:pt x="12" y="80"/>
                  </a:lnTo>
                  <a:lnTo>
                    <a:pt x="13" y="80"/>
                  </a:lnTo>
                  <a:cubicBezTo>
                    <a:pt x="15" y="80"/>
                    <a:pt x="16" y="83"/>
                    <a:pt x="17" y="83"/>
                  </a:cubicBezTo>
                  <a:cubicBezTo>
                    <a:pt x="17" y="84"/>
                    <a:pt x="17" y="83"/>
                    <a:pt x="17" y="84"/>
                  </a:cubicBezTo>
                  <a:cubicBezTo>
                    <a:pt x="18" y="84"/>
                    <a:pt x="19" y="84"/>
                    <a:pt x="20" y="84"/>
                  </a:cubicBezTo>
                  <a:cubicBezTo>
                    <a:pt x="20" y="85"/>
                    <a:pt x="21" y="85"/>
                    <a:pt x="21" y="86"/>
                  </a:cubicBezTo>
                  <a:lnTo>
                    <a:pt x="22" y="87"/>
                  </a:lnTo>
                  <a:lnTo>
                    <a:pt x="22" y="88"/>
                  </a:lnTo>
                  <a:lnTo>
                    <a:pt x="23" y="88"/>
                  </a:lnTo>
                  <a:lnTo>
                    <a:pt x="24" y="89"/>
                  </a:lnTo>
                  <a:cubicBezTo>
                    <a:pt x="24" y="89"/>
                    <a:pt x="25" y="89"/>
                    <a:pt x="25" y="89"/>
                  </a:cubicBezTo>
                  <a:lnTo>
                    <a:pt x="26" y="90"/>
                  </a:lnTo>
                  <a:cubicBezTo>
                    <a:pt x="26" y="90"/>
                    <a:pt x="27" y="91"/>
                    <a:pt x="28" y="91"/>
                  </a:cubicBezTo>
                  <a:cubicBezTo>
                    <a:pt x="28" y="92"/>
                    <a:pt x="30" y="92"/>
                    <a:pt x="30" y="93"/>
                  </a:cubicBezTo>
                  <a:cubicBezTo>
                    <a:pt x="31" y="93"/>
                    <a:pt x="31" y="94"/>
                    <a:pt x="32" y="94"/>
                  </a:cubicBezTo>
                  <a:lnTo>
                    <a:pt x="33" y="94"/>
                  </a:lnTo>
                  <a:cubicBezTo>
                    <a:pt x="33" y="97"/>
                    <a:pt x="34" y="99"/>
                    <a:pt x="34" y="102"/>
                  </a:cubicBezTo>
                  <a:lnTo>
                    <a:pt x="35" y="102"/>
                  </a:lnTo>
                  <a:cubicBezTo>
                    <a:pt x="36" y="102"/>
                    <a:pt x="40" y="103"/>
                    <a:pt x="40" y="104"/>
                  </a:cubicBezTo>
                  <a:cubicBezTo>
                    <a:pt x="41" y="104"/>
                    <a:pt x="45" y="104"/>
                    <a:pt x="46" y="104"/>
                  </a:cubicBezTo>
                  <a:lnTo>
                    <a:pt x="46" y="103"/>
                  </a:lnTo>
                  <a:lnTo>
                    <a:pt x="47" y="103"/>
                  </a:lnTo>
                  <a:lnTo>
                    <a:pt x="48" y="102"/>
                  </a:lnTo>
                  <a:lnTo>
                    <a:pt x="56" y="102"/>
                  </a:lnTo>
                  <a:cubicBezTo>
                    <a:pt x="59" y="105"/>
                    <a:pt x="68" y="109"/>
                    <a:pt x="72" y="111"/>
                  </a:cubicBezTo>
                  <a:lnTo>
                    <a:pt x="72" y="112"/>
                  </a:lnTo>
                  <a:cubicBezTo>
                    <a:pt x="72" y="112"/>
                    <a:pt x="76" y="112"/>
                    <a:pt x="76" y="113"/>
                  </a:cubicBezTo>
                  <a:cubicBezTo>
                    <a:pt x="78" y="113"/>
                    <a:pt x="81" y="114"/>
                    <a:pt x="83" y="114"/>
                  </a:cubicBezTo>
                  <a:lnTo>
                    <a:pt x="82" y="114"/>
                  </a:lnTo>
                  <a:lnTo>
                    <a:pt x="83" y="115"/>
                  </a:lnTo>
                  <a:cubicBezTo>
                    <a:pt x="86" y="115"/>
                    <a:pt x="93" y="116"/>
                    <a:pt x="95" y="118"/>
                  </a:cubicBezTo>
                  <a:lnTo>
                    <a:pt x="95" y="119"/>
                  </a:lnTo>
                  <a:lnTo>
                    <a:pt x="96" y="119"/>
                  </a:lnTo>
                  <a:lnTo>
                    <a:pt x="121" y="122"/>
                  </a:lnTo>
                  <a:lnTo>
                    <a:pt x="121" y="123"/>
                  </a:lnTo>
                  <a:cubicBezTo>
                    <a:pt x="121" y="125"/>
                    <a:pt x="119" y="127"/>
                    <a:pt x="119" y="129"/>
                  </a:cubicBezTo>
                  <a:cubicBezTo>
                    <a:pt x="118" y="129"/>
                    <a:pt x="118" y="131"/>
                    <a:pt x="116" y="131"/>
                  </a:cubicBezTo>
                  <a:cubicBezTo>
                    <a:pt x="116" y="132"/>
                    <a:pt x="116" y="136"/>
                    <a:pt x="118" y="136"/>
                  </a:cubicBezTo>
                  <a:cubicBezTo>
                    <a:pt x="118" y="136"/>
                    <a:pt x="119" y="137"/>
                    <a:pt x="119" y="137"/>
                  </a:cubicBezTo>
                  <a:lnTo>
                    <a:pt x="120" y="137"/>
                  </a:lnTo>
                  <a:cubicBezTo>
                    <a:pt x="120" y="138"/>
                    <a:pt x="121" y="143"/>
                    <a:pt x="123" y="142"/>
                  </a:cubicBezTo>
                  <a:cubicBezTo>
                    <a:pt x="124" y="141"/>
                    <a:pt x="130" y="141"/>
                    <a:pt x="132" y="141"/>
                  </a:cubicBezTo>
                  <a:cubicBezTo>
                    <a:pt x="132" y="141"/>
                    <a:pt x="141" y="142"/>
                    <a:pt x="143" y="141"/>
                  </a:cubicBezTo>
                  <a:lnTo>
                    <a:pt x="143" y="140"/>
                  </a:lnTo>
                  <a:lnTo>
                    <a:pt x="147" y="140"/>
                  </a:lnTo>
                  <a:lnTo>
                    <a:pt x="147" y="139"/>
                  </a:lnTo>
                  <a:lnTo>
                    <a:pt x="149" y="139"/>
                  </a:lnTo>
                  <a:cubicBezTo>
                    <a:pt x="149" y="139"/>
                    <a:pt x="151" y="138"/>
                    <a:pt x="151" y="138"/>
                  </a:cubicBezTo>
                  <a:lnTo>
                    <a:pt x="152" y="139"/>
                  </a:lnTo>
                  <a:lnTo>
                    <a:pt x="152" y="144"/>
                  </a:lnTo>
                  <a:lnTo>
                    <a:pt x="157" y="146"/>
                  </a:lnTo>
                  <a:lnTo>
                    <a:pt x="157" y="147"/>
                  </a:lnTo>
                  <a:lnTo>
                    <a:pt x="158" y="147"/>
                  </a:lnTo>
                  <a:lnTo>
                    <a:pt x="159" y="148"/>
                  </a:lnTo>
                  <a:lnTo>
                    <a:pt x="159" y="149"/>
                  </a:lnTo>
                  <a:cubicBezTo>
                    <a:pt x="160" y="149"/>
                    <a:pt x="159" y="150"/>
                    <a:pt x="160" y="150"/>
                  </a:cubicBezTo>
                  <a:lnTo>
                    <a:pt x="160" y="151"/>
                  </a:lnTo>
                  <a:lnTo>
                    <a:pt x="161" y="151"/>
                  </a:lnTo>
                  <a:lnTo>
                    <a:pt x="161" y="152"/>
                  </a:lnTo>
                  <a:cubicBezTo>
                    <a:pt x="161" y="152"/>
                    <a:pt x="163" y="154"/>
                    <a:pt x="164" y="154"/>
                  </a:cubicBezTo>
                  <a:cubicBezTo>
                    <a:pt x="164" y="155"/>
                    <a:pt x="166" y="157"/>
                    <a:pt x="166" y="158"/>
                  </a:cubicBezTo>
                  <a:lnTo>
                    <a:pt x="167" y="159"/>
                  </a:lnTo>
                  <a:lnTo>
                    <a:pt x="168" y="159"/>
                  </a:lnTo>
                  <a:lnTo>
                    <a:pt x="168" y="160"/>
                  </a:lnTo>
                  <a:cubicBezTo>
                    <a:pt x="169" y="160"/>
                    <a:pt x="170" y="160"/>
                    <a:pt x="170" y="161"/>
                  </a:cubicBezTo>
                  <a:lnTo>
                    <a:pt x="174" y="160"/>
                  </a:lnTo>
                  <a:lnTo>
                    <a:pt x="177" y="159"/>
                  </a:lnTo>
                  <a:lnTo>
                    <a:pt x="178" y="159"/>
                  </a:lnTo>
                  <a:lnTo>
                    <a:pt x="178" y="158"/>
                  </a:lnTo>
                  <a:lnTo>
                    <a:pt x="179" y="158"/>
                  </a:lnTo>
                  <a:cubicBezTo>
                    <a:pt x="179" y="157"/>
                    <a:pt x="180" y="156"/>
                    <a:pt x="180" y="156"/>
                  </a:cubicBezTo>
                  <a:cubicBezTo>
                    <a:pt x="180" y="156"/>
                    <a:pt x="181" y="155"/>
                    <a:pt x="181" y="155"/>
                  </a:cubicBezTo>
                  <a:lnTo>
                    <a:pt x="181" y="154"/>
                  </a:lnTo>
                  <a:lnTo>
                    <a:pt x="182" y="154"/>
                  </a:lnTo>
                  <a:lnTo>
                    <a:pt x="182" y="153"/>
                  </a:lnTo>
                  <a:lnTo>
                    <a:pt x="183" y="153"/>
                  </a:lnTo>
                  <a:lnTo>
                    <a:pt x="184" y="153"/>
                  </a:lnTo>
                  <a:cubicBezTo>
                    <a:pt x="184" y="152"/>
                    <a:pt x="185" y="152"/>
                    <a:pt x="185" y="151"/>
                  </a:cubicBezTo>
                  <a:lnTo>
                    <a:pt x="186" y="151"/>
                  </a:lnTo>
                  <a:lnTo>
                    <a:pt x="187" y="151"/>
                  </a:lnTo>
                  <a:lnTo>
                    <a:pt x="187" y="150"/>
                  </a:lnTo>
                  <a:cubicBezTo>
                    <a:pt x="188" y="150"/>
                    <a:pt x="189" y="149"/>
                    <a:pt x="190" y="149"/>
                  </a:cubicBezTo>
                  <a:lnTo>
                    <a:pt x="190" y="147"/>
                  </a:lnTo>
                  <a:cubicBezTo>
                    <a:pt x="192" y="147"/>
                    <a:pt x="196" y="146"/>
                    <a:pt x="198" y="146"/>
                  </a:cubicBezTo>
                  <a:lnTo>
                    <a:pt x="198" y="144"/>
                  </a:lnTo>
                  <a:lnTo>
                    <a:pt x="199" y="144"/>
                  </a:lnTo>
                  <a:cubicBezTo>
                    <a:pt x="204" y="144"/>
                    <a:pt x="210" y="145"/>
                    <a:pt x="216" y="145"/>
                  </a:cubicBezTo>
                  <a:lnTo>
                    <a:pt x="216" y="146"/>
                  </a:lnTo>
                  <a:cubicBezTo>
                    <a:pt x="217" y="146"/>
                    <a:pt x="219" y="147"/>
                    <a:pt x="219" y="148"/>
                  </a:cubicBezTo>
                  <a:cubicBezTo>
                    <a:pt x="221" y="148"/>
                    <a:pt x="225" y="150"/>
                    <a:pt x="227" y="149"/>
                  </a:cubicBezTo>
                  <a:cubicBezTo>
                    <a:pt x="227" y="149"/>
                    <a:pt x="229" y="149"/>
                    <a:pt x="229" y="148"/>
                  </a:cubicBezTo>
                  <a:cubicBezTo>
                    <a:pt x="232" y="148"/>
                    <a:pt x="236" y="151"/>
                    <a:pt x="236" y="153"/>
                  </a:cubicBezTo>
                  <a:cubicBezTo>
                    <a:pt x="234" y="153"/>
                    <a:pt x="235" y="151"/>
                    <a:pt x="234" y="153"/>
                  </a:cubicBezTo>
                  <a:lnTo>
                    <a:pt x="241" y="149"/>
                  </a:lnTo>
                  <a:cubicBezTo>
                    <a:pt x="240" y="150"/>
                    <a:pt x="236" y="151"/>
                    <a:pt x="236" y="153"/>
                  </a:cubicBezTo>
                  <a:lnTo>
                    <a:pt x="236" y="154"/>
                  </a:lnTo>
                  <a:lnTo>
                    <a:pt x="237" y="154"/>
                  </a:lnTo>
                  <a:lnTo>
                    <a:pt x="238" y="154"/>
                  </a:lnTo>
                  <a:lnTo>
                    <a:pt x="238" y="155"/>
                  </a:lnTo>
                  <a:lnTo>
                    <a:pt x="239" y="155"/>
                  </a:lnTo>
                  <a:lnTo>
                    <a:pt x="240" y="156"/>
                  </a:lnTo>
                  <a:cubicBezTo>
                    <a:pt x="243" y="156"/>
                    <a:pt x="246" y="157"/>
                    <a:pt x="251" y="157"/>
                  </a:cubicBezTo>
                  <a:lnTo>
                    <a:pt x="251" y="160"/>
                  </a:lnTo>
                  <a:lnTo>
                    <a:pt x="258" y="160"/>
                  </a:lnTo>
                  <a:cubicBezTo>
                    <a:pt x="258" y="159"/>
                    <a:pt x="257" y="158"/>
                    <a:pt x="257" y="157"/>
                  </a:cubicBezTo>
                  <a:lnTo>
                    <a:pt x="256" y="157"/>
                  </a:lnTo>
                  <a:cubicBezTo>
                    <a:pt x="256" y="156"/>
                    <a:pt x="253" y="155"/>
                    <a:pt x="253" y="154"/>
                  </a:cubicBezTo>
                  <a:lnTo>
                    <a:pt x="252" y="154"/>
                  </a:lnTo>
                  <a:cubicBezTo>
                    <a:pt x="252" y="153"/>
                    <a:pt x="251" y="150"/>
                    <a:pt x="251" y="149"/>
                  </a:cubicBezTo>
                  <a:cubicBezTo>
                    <a:pt x="251" y="149"/>
                    <a:pt x="250" y="147"/>
                    <a:pt x="249" y="147"/>
                  </a:cubicBezTo>
                  <a:lnTo>
                    <a:pt x="249" y="142"/>
                  </a:lnTo>
                  <a:cubicBezTo>
                    <a:pt x="248" y="142"/>
                    <a:pt x="248" y="141"/>
                    <a:pt x="247" y="141"/>
                  </a:cubicBezTo>
                  <a:cubicBezTo>
                    <a:pt x="247" y="140"/>
                    <a:pt x="247" y="133"/>
                    <a:pt x="249" y="133"/>
                  </a:cubicBezTo>
                  <a:cubicBezTo>
                    <a:pt x="249" y="133"/>
                    <a:pt x="250" y="132"/>
                    <a:pt x="250" y="132"/>
                  </a:cubicBezTo>
                  <a:cubicBezTo>
                    <a:pt x="250" y="131"/>
                    <a:pt x="249" y="122"/>
                    <a:pt x="248" y="121"/>
                  </a:cubicBezTo>
                  <a:cubicBezTo>
                    <a:pt x="248" y="121"/>
                    <a:pt x="247" y="118"/>
                    <a:pt x="247" y="118"/>
                  </a:cubicBezTo>
                  <a:cubicBezTo>
                    <a:pt x="240" y="118"/>
                    <a:pt x="233" y="119"/>
                    <a:pt x="227" y="119"/>
                  </a:cubicBezTo>
                  <a:cubicBezTo>
                    <a:pt x="227" y="118"/>
                    <a:pt x="227" y="119"/>
                    <a:pt x="227" y="118"/>
                  </a:cubicBezTo>
                  <a:lnTo>
                    <a:pt x="225" y="118"/>
                  </a:lnTo>
                  <a:lnTo>
                    <a:pt x="224" y="118"/>
                  </a:lnTo>
                  <a:cubicBezTo>
                    <a:pt x="224" y="117"/>
                    <a:pt x="220" y="114"/>
                    <a:pt x="219" y="115"/>
                  </a:cubicBezTo>
                  <a:lnTo>
                    <a:pt x="219" y="116"/>
                  </a:lnTo>
                  <a:cubicBezTo>
                    <a:pt x="214" y="118"/>
                    <a:pt x="206" y="114"/>
                    <a:pt x="202" y="114"/>
                  </a:cubicBezTo>
                  <a:lnTo>
                    <a:pt x="201" y="113"/>
                  </a:lnTo>
                  <a:cubicBezTo>
                    <a:pt x="201" y="113"/>
                    <a:pt x="201" y="112"/>
                    <a:pt x="200" y="112"/>
                  </a:cubicBezTo>
                  <a:lnTo>
                    <a:pt x="200" y="111"/>
                  </a:lnTo>
                  <a:lnTo>
                    <a:pt x="199" y="111"/>
                  </a:lnTo>
                  <a:cubicBezTo>
                    <a:pt x="199" y="111"/>
                    <a:pt x="198" y="111"/>
                    <a:pt x="198" y="110"/>
                  </a:cubicBezTo>
                  <a:lnTo>
                    <a:pt x="196" y="110"/>
                  </a:lnTo>
                  <a:cubicBezTo>
                    <a:pt x="196" y="109"/>
                    <a:pt x="192" y="107"/>
                    <a:pt x="192" y="107"/>
                  </a:cubicBezTo>
                  <a:lnTo>
                    <a:pt x="191" y="107"/>
                  </a:lnTo>
                  <a:lnTo>
                    <a:pt x="191" y="105"/>
                  </a:lnTo>
                  <a:lnTo>
                    <a:pt x="191" y="104"/>
                  </a:lnTo>
                  <a:lnTo>
                    <a:pt x="190" y="103"/>
                  </a:lnTo>
                  <a:lnTo>
                    <a:pt x="189" y="103"/>
                  </a:lnTo>
                  <a:cubicBezTo>
                    <a:pt x="189" y="103"/>
                    <a:pt x="188" y="100"/>
                    <a:pt x="188" y="100"/>
                  </a:cubicBezTo>
                  <a:cubicBezTo>
                    <a:pt x="187" y="100"/>
                    <a:pt x="187" y="99"/>
                    <a:pt x="186" y="99"/>
                  </a:cubicBezTo>
                  <a:lnTo>
                    <a:pt x="186" y="98"/>
                  </a:lnTo>
                  <a:lnTo>
                    <a:pt x="186" y="97"/>
                  </a:lnTo>
                  <a:lnTo>
                    <a:pt x="185" y="97"/>
                  </a:lnTo>
                  <a:lnTo>
                    <a:pt x="185" y="95"/>
                  </a:lnTo>
                  <a:lnTo>
                    <a:pt x="184" y="95"/>
                  </a:lnTo>
                  <a:cubicBezTo>
                    <a:pt x="184" y="95"/>
                    <a:pt x="184" y="93"/>
                    <a:pt x="184" y="92"/>
                  </a:cubicBezTo>
                  <a:lnTo>
                    <a:pt x="183" y="91"/>
                  </a:lnTo>
                  <a:lnTo>
                    <a:pt x="182" y="91"/>
                  </a:lnTo>
                  <a:cubicBezTo>
                    <a:pt x="182" y="91"/>
                    <a:pt x="181" y="90"/>
                    <a:pt x="181" y="90"/>
                  </a:cubicBezTo>
                  <a:lnTo>
                    <a:pt x="180" y="90"/>
                  </a:lnTo>
                  <a:lnTo>
                    <a:pt x="180" y="89"/>
                  </a:lnTo>
                  <a:lnTo>
                    <a:pt x="179" y="88"/>
                  </a:lnTo>
                  <a:cubicBezTo>
                    <a:pt x="177" y="88"/>
                    <a:pt x="176" y="84"/>
                    <a:pt x="175" y="84"/>
                  </a:cubicBezTo>
                  <a:cubicBezTo>
                    <a:pt x="175" y="83"/>
                    <a:pt x="173" y="82"/>
                    <a:pt x="173" y="82"/>
                  </a:cubicBezTo>
                  <a:lnTo>
                    <a:pt x="173" y="81"/>
                  </a:lnTo>
                  <a:cubicBezTo>
                    <a:pt x="172" y="81"/>
                    <a:pt x="172" y="80"/>
                    <a:pt x="172" y="80"/>
                  </a:cubicBezTo>
                  <a:lnTo>
                    <a:pt x="171" y="79"/>
                  </a:lnTo>
                  <a:lnTo>
                    <a:pt x="170" y="79"/>
                  </a:lnTo>
                  <a:lnTo>
                    <a:pt x="170" y="78"/>
                  </a:lnTo>
                  <a:lnTo>
                    <a:pt x="169" y="78"/>
                  </a:lnTo>
                  <a:lnTo>
                    <a:pt x="168" y="78"/>
                  </a:lnTo>
                  <a:lnTo>
                    <a:pt x="168" y="77"/>
                  </a:lnTo>
                  <a:cubicBezTo>
                    <a:pt x="167" y="77"/>
                    <a:pt x="162" y="76"/>
                    <a:pt x="161" y="76"/>
                  </a:cubicBezTo>
                  <a:lnTo>
                    <a:pt x="161" y="75"/>
                  </a:lnTo>
                  <a:cubicBezTo>
                    <a:pt x="161" y="75"/>
                    <a:pt x="159" y="74"/>
                    <a:pt x="159" y="73"/>
                  </a:cubicBezTo>
                  <a:cubicBezTo>
                    <a:pt x="159" y="72"/>
                    <a:pt x="159" y="71"/>
                    <a:pt x="159" y="71"/>
                  </a:cubicBezTo>
                  <a:lnTo>
                    <a:pt x="162" y="71"/>
                  </a:lnTo>
                  <a:cubicBezTo>
                    <a:pt x="161" y="71"/>
                    <a:pt x="162" y="70"/>
                    <a:pt x="161" y="70"/>
                  </a:cubicBezTo>
                  <a:cubicBezTo>
                    <a:pt x="161" y="69"/>
                    <a:pt x="160" y="67"/>
                    <a:pt x="160" y="66"/>
                  </a:cubicBezTo>
                  <a:cubicBezTo>
                    <a:pt x="159" y="66"/>
                    <a:pt x="158" y="66"/>
                    <a:pt x="158" y="66"/>
                  </a:cubicBezTo>
                  <a:cubicBezTo>
                    <a:pt x="158" y="65"/>
                    <a:pt x="157" y="66"/>
                    <a:pt x="157" y="65"/>
                  </a:cubicBezTo>
                  <a:cubicBezTo>
                    <a:pt x="157" y="65"/>
                    <a:pt x="155" y="63"/>
                    <a:pt x="155" y="63"/>
                  </a:cubicBezTo>
                  <a:lnTo>
                    <a:pt x="153" y="63"/>
                  </a:lnTo>
                  <a:lnTo>
                    <a:pt x="153" y="62"/>
                  </a:lnTo>
                  <a:lnTo>
                    <a:pt x="152" y="62"/>
                  </a:lnTo>
                  <a:cubicBezTo>
                    <a:pt x="152" y="62"/>
                    <a:pt x="151" y="61"/>
                    <a:pt x="150" y="60"/>
                  </a:cubicBezTo>
                  <a:cubicBezTo>
                    <a:pt x="150" y="61"/>
                    <a:pt x="151" y="63"/>
                    <a:pt x="150" y="63"/>
                  </a:cubicBezTo>
                  <a:cubicBezTo>
                    <a:pt x="151" y="64"/>
                    <a:pt x="151" y="65"/>
                    <a:pt x="151" y="65"/>
                  </a:cubicBezTo>
                  <a:lnTo>
                    <a:pt x="152" y="66"/>
                  </a:lnTo>
                  <a:lnTo>
                    <a:pt x="151" y="66"/>
                  </a:lnTo>
                  <a:cubicBezTo>
                    <a:pt x="151" y="67"/>
                    <a:pt x="150" y="67"/>
                    <a:pt x="149" y="68"/>
                  </a:cubicBezTo>
                  <a:cubicBezTo>
                    <a:pt x="148" y="68"/>
                    <a:pt x="145" y="67"/>
                    <a:pt x="144" y="67"/>
                  </a:cubicBezTo>
                  <a:lnTo>
                    <a:pt x="144" y="68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5" y="70"/>
                  </a:lnTo>
                  <a:lnTo>
                    <a:pt x="146" y="70"/>
                  </a:lnTo>
                  <a:lnTo>
                    <a:pt x="146" y="71"/>
                  </a:lnTo>
                  <a:lnTo>
                    <a:pt x="150" y="72"/>
                  </a:lnTo>
                  <a:lnTo>
                    <a:pt x="150" y="73"/>
                  </a:lnTo>
                  <a:lnTo>
                    <a:pt x="152" y="73"/>
                  </a:lnTo>
                  <a:cubicBezTo>
                    <a:pt x="153" y="74"/>
                    <a:pt x="156" y="77"/>
                    <a:pt x="157" y="77"/>
                  </a:cubicBezTo>
                  <a:lnTo>
                    <a:pt x="157" y="78"/>
                  </a:lnTo>
                  <a:cubicBezTo>
                    <a:pt x="158" y="78"/>
                    <a:pt x="161" y="82"/>
                    <a:pt x="161" y="83"/>
                  </a:cubicBezTo>
                  <a:lnTo>
                    <a:pt x="162" y="83"/>
                  </a:lnTo>
                  <a:lnTo>
                    <a:pt x="162" y="84"/>
                  </a:lnTo>
                  <a:lnTo>
                    <a:pt x="163" y="84"/>
                  </a:lnTo>
                  <a:cubicBezTo>
                    <a:pt x="163" y="85"/>
                    <a:pt x="163" y="85"/>
                    <a:pt x="164" y="85"/>
                  </a:cubicBezTo>
                  <a:lnTo>
                    <a:pt x="164" y="86"/>
                  </a:lnTo>
                  <a:lnTo>
                    <a:pt x="166" y="86"/>
                  </a:lnTo>
                  <a:cubicBezTo>
                    <a:pt x="166" y="88"/>
                    <a:pt x="166" y="86"/>
                    <a:pt x="166" y="88"/>
                  </a:cubicBezTo>
                  <a:cubicBezTo>
                    <a:pt x="167" y="88"/>
                    <a:pt x="168" y="89"/>
                    <a:pt x="169" y="89"/>
                  </a:cubicBezTo>
                  <a:lnTo>
                    <a:pt x="169" y="95"/>
                  </a:lnTo>
                  <a:cubicBezTo>
                    <a:pt x="168" y="95"/>
                    <a:pt x="168" y="95"/>
                    <a:pt x="168" y="96"/>
                  </a:cubicBezTo>
                  <a:lnTo>
                    <a:pt x="162" y="96"/>
                  </a:lnTo>
                  <a:lnTo>
                    <a:pt x="161" y="95"/>
                  </a:lnTo>
                  <a:cubicBezTo>
                    <a:pt x="161" y="95"/>
                    <a:pt x="161" y="94"/>
                    <a:pt x="160" y="94"/>
                  </a:cubicBezTo>
                  <a:cubicBezTo>
                    <a:pt x="160" y="94"/>
                    <a:pt x="159" y="93"/>
                    <a:pt x="159" y="92"/>
                  </a:cubicBezTo>
                  <a:cubicBezTo>
                    <a:pt x="157" y="91"/>
                    <a:pt x="154" y="90"/>
                    <a:pt x="152" y="91"/>
                  </a:cubicBezTo>
                  <a:lnTo>
                    <a:pt x="152" y="92"/>
                  </a:lnTo>
                  <a:lnTo>
                    <a:pt x="150" y="92"/>
                  </a:lnTo>
                  <a:lnTo>
                    <a:pt x="149" y="91"/>
                  </a:lnTo>
                  <a:cubicBezTo>
                    <a:pt x="149" y="91"/>
                    <a:pt x="148" y="90"/>
                    <a:pt x="148" y="90"/>
                  </a:cubicBezTo>
                  <a:cubicBezTo>
                    <a:pt x="148" y="91"/>
                    <a:pt x="146" y="91"/>
                    <a:pt x="145" y="91"/>
                  </a:cubicBezTo>
                  <a:cubicBezTo>
                    <a:pt x="145" y="91"/>
                    <a:pt x="145" y="94"/>
                    <a:pt x="144" y="94"/>
                  </a:cubicBezTo>
                  <a:lnTo>
                    <a:pt x="144" y="95"/>
                  </a:lnTo>
                  <a:cubicBezTo>
                    <a:pt x="144" y="95"/>
                    <a:pt x="143" y="96"/>
                    <a:pt x="143" y="97"/>
                  </a:cubicBezTo>
                  <a:lnTo>
                    <a:pt x="139" y="97"/>
                  </a:lnTo>
                  <a:cubicBezTo>
                    <a:pt x="139" y="95"/>
                    <a:pt x="138" y="97"/>
                    <a:pt x="138" y="95"/>
                  </a:cubicBezTo>
                  <a:lnTo>
                    <a:pt x="132" y="95"/>
                  </a:lnTo>
                  <a:cubicBezTo>
                    <a:pt x="132" y="97"/>
                    <a:pt x="130" y="96"/>
                    <a:pt x="130" y="96"/>
                  </a:cubicBezTo>
                  <a:lnTo>
                    <a:pt x="130" y="97"/>
                  </a:lnTo>
                  <a:cubicBezTo>
                    <a:pt x="129" y="97"/>
                    <a:pt x="124" y="97"/>
                    <a:pt x="123" y="97"/>
                  </a:cubicBezTo>
                  <a:cubicBezTo>
                    <a:pt x="123" y="97"/>
                    <a:pt x="122" y="97"/>
                    <a:pt x="121" y="97"/>
                  </a:cubicBezTo>
                  <a:lnTo>
                    <a:pt x="121" y="96"/>
                  </a:lnTo>
                  <a:cubicBezTo>
                    <a:pt x="120" y="96"/>
                    <a:pt x="121" y="95"/>
                    <a:pt x="120" y="95"/>
                  </a:cubicBezTo>
                  <a:lnTo>
                    <a:pt x="120" y="90"/>
                  </a:lnTo>
                  <a:lnTo>
                    <a:pt x="119" y="91"/>
                  </a:lnTo>
                  <a:lnTo>
                    <a:pt x="116" y="91"/>
                  </a:lnTo>
                  <a:lnTo>
                    <a:pt x="116" y="90"/>
                  </a:lnTo>
                  <a:lnTo>
                    <a:pt x="115" y="90"/>
                  </a:lnTo>
                  <a:lnTo>
                    <a:pt x="113" y="90"/>
                  </a:lnTo>
                  <a:cubicBezTo>
                    <a:pt x="113" y="89"/>
                    <a:pt x="106" y="90"/>
                    <a:pt x="106" y="89"/>
                  </a:cubicBezTo>
                  <a:lnTo>
                    <a:pt x="104" y="89"/>
                  </a:lnTo>
                  <a:lnTo>
                    <a:pt x="103" y="88"/>
                  </a:lnTo>
                  <a:lnTo>
                    <a:pt x="102" y="88"/>
                  </a:lnTo>
                  <a:cubicBezTo>
                    <a:pt x="102" y="85"/>
                    <a:pt x="100" y="84"/>
                    <a:pt x="100" y="81"/>
                  </a:cubicBezTo>
                  <a:cubicBezTo>
                    <a:pt x="102" y="81"/>
                    <a:pt x="101" y="76"/>
                    <a:pt x="101" y="76"/>
                  </a:cubicBezTo>
                  <a:lnTo>
                    <a:pt x="100" y="76"/>
                  </a:lnTo>
                  <a:lnTo>
                    <a:pt x="100" y="75"/>
                  </a:lnTo>
                  <a:lnTo>
                    <a:pt x="98" y="75"/>
                  </a:lnTo>
                  <a:lnTo>
                    <a:pt x="97" y="75"/>
                  </a:lnTo>
                  <a:cubicBezTo>
                    <a:pt x="97" y="74"/>
                    <a:pt x="97" y="72"/>
                    <a:pt x="97" y="71"/>
                  </a:cubicBezTo>
                  <a:cubicBezTo>
                    <a:pt x="98" y="71"/>
                    <a:pt x="97" y="70"/>
                    <a:pt x="97" y="70"/>
                  </a:cubicBezTo>
                  <a:lnTo>
                    <a:pt x="98" y="70"/>
                  </a:lnTo>
                  <a:lnTo>
                    <a:pt x="98" y="68"/>
                  </a:lnTo>
                  <a:lnTo>
                    <a:pt x="99" y="67"/>
                  </a:lnTo>
                  <a:lnTo>
                    <a:pt x="99" y="66"/>
                  </a:lnTo>
                  <a:lnTo>
                    <a:pt x="101" y="63"/>
                  </a:lnTo>
                  <a:lnTo>
                    <a:pt x="104" y="64"/>
                  </a:lnTo>
                  <a:lnTo>
                    <a:pt x="104" y="65"/>
                  </a:lnTo>
                  <a:cubicBezTo>
                    <a:pt x="105" y="65"/>
                    <a:pt x="107" y="64"/>
                    <a:pt x="108" y="65"/>
                  </a:cubicBezTo>
                  <a:lnTo>
                    <a:pt x="112" y="66"/>
                  </a:lnTo>
                  <a:cubicBezTo>
                    <a:pt x="111" y="66"/>
                    <a:pt x="110" y="65"/>
                    <a:pt x="110" y="65"/>
                  </a:cubicBezTo>
                  <a:lnTo>
                    <a:pt x="110" y="63"/>
                  </a:lnTo>
                  <a:lnTo>
                    <a:pt x="110" y="62"/>
                  </a:lnTo>
                  <a:lnTo>
                    <a:pt x="110" y="61"/>
                  </a:lnTo>
                  <a:lnTo>
                    <a:pt x="109" y="60"/>
                  </a:lnTo>
                  <a:lnTo>
                    <a:pt x="108" y="60"/>
                  </a:lnTo>
                  <a:lnTo>
                    <a:pt x="107" y="60"/>
                  </a:lnTo>
                  <a:cubicBezTo>
                    <a:pt x="107" y="59"/>
                    <a:pt x="106" y="58"/>
                    <a:pt x="106" y="57"/>
                  </a:cubicBezTo>
                  <a:cubicBezTo>
                    <a:pt x="105" y="57"/>
                    <a:pt x="103" y="58"/>
                    <a:pt x="102" y="58"/>
                  </a:cubicBezTo>
                  <a:lnTo>
                    <a:pt x="102" y="60"/>
                  </a:lnTo>
                  <a:cubicBezTo>
                    <a:pt x="102" y="60"/>
                    <a:pt x="101" y="60"/>
                    <a:pt x="101" y="60"/>
                  </a:cubicBezTo>
                  <a:cubicBezTo>
                    <a:pt x="101" y="60"/>
                    <a:pt x="100" y="60"/>
                    <a:pt x="100" y="61"/>
                  </a:cubicBezTo>
                  <a:lnTo>
                    <a:pt x="97" y="61"/>
                  </a:lnTo>
                  <a:cubicBezTo>
                    <a:pt x="97" y="60"/>
                    <a:pt x="97" y="61"/>
                    <a:pt x="97" y="60"/>
                  </a:cubicBezTo>
                  <a:lnTo>
                    <a:pt x="96" y="60"/>
                  </a:lnTo>
                  <a:cubicBezTo>
                    <a:pt x="96" y="58"/>
                    <a:pt x="95" y="60"/>
                    <a:pt x="95" y="58"/>
                  </a:cubicBezTo>
                  <a:lnTo>
                    <a:pt x="94" y="58"/>
                  </a:lnTo>
                  <a:cubicBezTo>
                    <a:pt x="93" y="58"/>
                    <a:pt x="92" y="58"/>
                    <a:pt x="92" y="58"/>
                  </a:cubicBezTo>
                  <a:cubicBezTo>
                    <a:pt x="92" y="60"/>
                    <a:pt x="91" y="58"/>
                    <a:pt x="91" y="60"/>
                  </a:cubicBezTo>
                  <a:lnTo>
                    <a:pt x="90" y="60"/>
                  </a:lnTo>
                  <a:cubicBezTo>
                    <a:pt x="89" y="61"/>
                    <a:pt x="87" y="60"/>
                    <a:pt x="86" y="60"/>
                  </a:cubicBezTo>
                  <a:cubicBezTo>
                    <a:pt x="86" y="58"/>
                    <a:pt x="83" y="55"/>
                    <a:pt x="83" y="53"/>
                  </a:cubicBezTo>
                  <a:cubicBezTo>
                    <a:pt x="83" y="53"/>
                    <a:pt x="83" y="52"/>
                    <a:pt x="83" y="52"/>
                  </a:cubicBezTo>
                  <a:lnTo>
                    <a:pt x="83" y="51"/>
                  </a:lnTo>
                  <a:lnTo>
                    <a:pt x="82" y="51"/>
                  </a:lnTo>
                  <a:cubicBezTo>
                    <a:pt x="81" y="51"/>
                    <a:pt x="76" y="49"/>
                    <a:pt x="75" y="48"/>
                  </a:cubicBezTo>
                  <a:lnTo>
                    <a:pt x="76" y="48"/>
                  </a:lnTo>
                  <a:lnTo>
                    <a:pt x="77" y="48"/>
                  </a:lnTo>
                  <a:cubicBezTo>
                    <a:pt x="77" y="47"/>
                    <a:pt x="81" y="46"/>
                    <a:pt x="82" y="47"/>
                  </a:cubicBezTo>
                  <a:lnTo>
                    <a:pt x="85" y="47"/>
                  </a:lnTo>
                  <a:lnTo>
                    <a:pt x="85" y="43"/>
                  </a:lnTo>
                  <a:lnTo>
                    <a:pt x="82" y="42"/>
                  </a:lnTo>
                  <a:lnTo>
                    <a:pt x="82" y="41"/>
                  </a:lnTo>
                  <a:lnTo>
                    <a:pt x="81" y="40"/>
                  </a:lnTo>
                  <a:cubicBezTo>
                    <a:pt x="81" y="38"/>
                    <a:pt x="82" y="37"/>
                    <a:pt x="82" y="35"/>
                  </a:cubicBezTo>
                  <a:cubicBezTo>
                    <a:pt x="83" y="35"/>
                    <a:pt x="83" y="35"/>
                    <a:pt x="84" y="35"/>
                  </a:cubicBezTo>
                  <a:cubicBezTo>
                    <a:pt x="84" y="34"/>
                    <a:pt x="85" y="33"/>
                    <a:pt x="85" y="33"/>
                  </a:cubicBezTo>
                  <a:lnTo>
                    <a:pt x="86" y="33"/>
                  </a:lnTo>
                  <a:cubicBezTo>
                    <a:pt x="86" y="32"/>
                    <a:pt x="87" y="30"/>
                    <a:pt x="87" y="29"/>
                  </a:cubicBezTo>
                  <a:cubicBezTo>
                    <a:pt x="85" y="29"/>
                    <a:pt x="82" y="29"/>
                    <a:pt x="82" y="28"/>
                  </a:cubicBezTo>
                  <a:cubicBezTo>
                    <a:pt x="81" y="28"/>
                    <a:pt x="81" y="25"/>
                    <a:pt x="81" y="26"/>
                  </a:cubicBezTo>
                  <a:cubicBezTo>
                    <a:pt x="78" y="27"/>
                    <a:pt x="79" y="27"/>
                    <a:pt x="76" y="27"/>
                  </a:cubicBezTo>
                  <a:cubicBezTo>
                    <a:pt x="76" y="26"/>
                    <a:pt x="75" y="24"/>
                    <a:pt x="75" y="23"/>
                  </a:cubicBezTo>
                  <a:lnTo>
                    <a:pt x="73" y="23"/>
                  </a:lnTo>
                  <a:cubicBezTo>
                    <a:pt x="73" y="23"/>
                    <a:pt x="72" y="19"/>
                    <a:pt x="72" y="19"/>
                  </a:cubicBezTo>
                  <a:lnTo>
                    <a:pt x="71" y="18"/>
                  </a:lnTo>
                  <a:cubicBezTo>
                    <a:pt x="70" y="18"/>
                    <a:pt x="69" y="17"/>
                    <a:pt x="69" y="16"/>
                  </a:cubicBezTo>
                  <a:lnTo>
                    <a:pt x="68" y="16"/>
                  </a:lnTo>
                  <a:cubicBezTo>
                    <a:pt x="68" y="16"/>
                    <a:pt x="68" y="15"/>
                    <a:pt x="67" y="15"/>
                  </a:cubicBezTo>
                  <a:cubicBezTo>
                    <a:pt x="67" y="15"/>
                    <a:pt x="66" y="14"/>
                    <a:pt x="66" y="13"/>
                  </a:cubicBezTo>
                  <a:lnTo>
                    <a:pt x="64" y="13"/>
                  </a:lnTo>
                  <a:cubicBezTo>
                    <a:pt x="64" y="12"/>
                    <a:pt x="64" y="13"/>
                    <a:pt x="64" y="11"/>
                  </a:cubicBezTo>
                  <a:lnTo>
                    <a:pt x="63" y="11"/>
                  </a:lnTo>
                  <a:cubicBezTo>
                    <a:pt x="63" y="11"/>
                    <a:pt x="60" y="9"/>
                    <a:pt x="60" y="9"/>
                  </a:cubicBezTo>
                  <a:lnTo>
                    <a:pt x="55" y="9"/>
                  </a:lnTo>
                  <a:lnTo>
                    <a:pt x="55" y="8"/>
                  </a:lnTo>
                  <a:cubicBezTo>
                    <a:pt x="55" y="9"/>
                    <a:pt x="57" y="9"/>
                    <a:pt x="57" y="10"/>
                  </a:cubicBezTo>
                  <a:lnTo>
                    <a:pt x="52" y="8"/>
                  </a:lnTo>
                  <a:cubicBezTo>
                    <a:pt x="51" y="8"/>
                    <a:pt x="50" y="9"/>
                    <a:pt x="50" y="9"/>
                  </a:cubicBezTo>
                  <a:cubicBezTo>
                    <a:pt x="49" y="10"/>
                    <a:pt x="47" y="15"/>
                    <a:pt x="49" y="15"/>
                  </a:cubicBezTo>
                  <a:lnTo>
                    <a:pt x="48" y="16"/>
                  </a:lnTo>
                  <a:cubicBezTo>
                    <a:pt x="45" y="16"/>
                    <a:pt x="42" y="15"/>
                    <a:pt x="38" y="15"/>
                  </a:cubicBezTo>
                  <a:cubicBezTo>
                    <a:pt x="38" y="14"/>
                    <a:pt x="37" y="10"/>
                    <a:pt x="37" y="9"/>
                  </a:cubicBezTo>
                  <a:cubicBezTo>
                    <a:pt x="35" y="9"/>
                    <a:pt x="30" y="8"/>
                    <a:pt x="29" y="9"/>
                  </a:cubicBezTo>
                  <a:cubicBezTo>
                    <a:pt x="29" y="8"/>
                    <a:pt x="29" y="6"/>
                    <a:pt x="29" y="6"/>
                  </a:cubicBezTo>
                  <a:cubicBezTo>
                    <a:pt x="28" y="6"/>
                    <a:pt x="27" y="5"/>
                    <a:pt x="27" y="4"/>
                  </a:cubicBezTo>
                  <a:lnTo>
                    <a:pt x="26" y="4"/>
                  </a:lnTo>
                  <a:lnTo>
                    <a:pt x="25" y="4"/>
                  </a:lnTo>
                  <a:lnTo>
                    <a:pt x="25" y="2"/>
                  </a:lnTo>
                  <a:cubicBezTo>
                    <a:pt x="25" y="2"/>
                    <a:pt x="24" y="1"/>
                    <a:pt x="23" y="1"/>
                  </a:cubicBezTo>
                  <a:lnTo>
                    <a:pt x="24" y="1"/>
                  </a:lnTo>
                  <a:cubicBezTo>
                    <a:pt x="23" y="1"/>
                    <a:pt x="22" y="1"/>
                    <a:pt x="22" y="2"/>
                  </a:cubicBezTo>
                  <a:cubicBezTo>
                    <a:pt x="22" y="0"/>
                    <a:pt x="15" y="2"/>
                    <a:pt x="15" y="0"/>
                  </a:cubicBezTo>
                  <a:cubicBezTo>
                    <a:pt x="15" y="1"/>
                    <a:pt x="14" y="3"/>
                    <a:pt x="14" y="4"/>
                  </a:cubicBezTo>
                  <a:cubicBezTo>
                    <a:pt x="13" y="4"/>
                    <a:pt x="11" y="5"/>
                    <a:pt x="10" y="5"/>
                  </a:cubicBezTo>
                  <a:lnTo>
                    <a:pt x="10" y="6"/>
                  </a:lnTo>
                  <a:lnTo>
                    <a:pt x="10" y="8"/>
                  </a:lnTo>
                  <a:cubicBezTo>
                    <a:pt x="11" y="8"/>
                    <a:pt x="10" y="10"/>
                    <a:pt x="11" y="10"/>
                  </a:cubicBezTo>
                  <a:cubicBezTo>
                    <a:pt x="11" y="11"/>
                    <a:pt x="10" y="13"/>
                    <a:pt x="10" y="14"/>
                  </a:cubicBezTo>
                  <a:cubicBezTo>
                    <a:pt x="11" y="14"/>
                    <a:pt x="12" y="15"/>
                    <a:pt x="13" y="15"/>
                  </a:cubicBezTo>
                  <a:lnTo>
                    <a:pt x="14" y="15"/>
                  </a:lnTo>
                  <a:lnTo>
                    <a:pt x="14" y="16"/>
                  </a:lnTo>
                  <a:lnTo>
                    <a:pt x="3" y="17"/>
                  </a:lnTo>
                  <a:cubicBezTo>
                    <a:pt x="3" y="18"/>
                    <a:pt x="1" y="20"/>
                    <a:pt x="0" y="20"/>
                  </a:cubicBezTo>
                  <a:cubicBezTo>
                    <a:pt x="1" y="20"/>
                    <a:pt x="0" y="21"/>
                    <a:pt x="0" y="21"/>
                  </a:cubicBezTo>
                  <a:lnTo>
                    <a:pt x="1" y="21"/>
                  </a:lnTo>
                  <a:lnTo>
                    <a:pt x="1" y="23"/>
                  </a:lnTo>
                  <a:cubicBezTo>
                    <a:pt x="0" y="23"/>
                    <a:pt x="1" y="24"/>
                    <a:pt x="1" y="25"/>
                  </a:cubicBezTo>
                  <a:lnTo>
                    <a:pt x="0" y="25"/>
                  </a:lnTo>
                  <a:lnTo>
                    <a:pt x="0" y="28"/>
                  </a:lnTo>
                  <a:lnTo>
                    <a:pt x="0" y="29"/>
                  </a:lnTo>
                </a:path>
              </a:pathLst>
            </a:custGeom>
            <a:solidFill>
              <a:srgbClr val="FFCCCC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0" name="Freeform 13"/>
            <p:cNvSpPr>
              <a:spLocks/>
            </p:cNvSpPr>
            <p:nvPr/>
          </p:nvSpPr>
          <p:spPr bwMode="auto">
            <a:xfrm>
              <a:off x="793" y="1993"/>
              <a:ext cx="1168" cy="706"/>
            </a:xfrm>
            <a:custGeom>
              <a:avLst/>
              <a:gdLst>
                <a:gd name="T0" fmla="*/ 111942 w 226"/>
                <a:gd name="T1" fmla="*/ 85993 h 132"/>
                <a:gd name="T2" fmla="*/ 121343 w 226"/>
                <a:gd name="T3" fmla="*/ 88421 h 132"/>
                <a:gd name="T4" fmla="*/ 122702 w 226"/>
                <a:gd name="T5" fmla="*/ 89197 h 132"/>
                <a:gd name="T6" fmla="*/ 129891 w 226"/>
                <a:gd name="T7" fmla="*/ 91657 h 132"/>
                <a:gd name="T8" fmla="*/ 130583 w 226"/>
                <a:gd name="T9" fmla="*/ 89197 h 132"/>
                <a:gd name="T10" fmla="*/ 133333 w 226"/>
                <a:gd name="T11" fmla="*/ 85073 h 132"/>
                <a:gd name="T12" fmla="*/ 135550 w 226"/>
                <a:gd name="T13" fmla="*/ 90881 h 132"/>
                <a:gd name="T14" fmla="*/ 133333 w 226"/>
                <a:gd name="T15" fmla="*/ 93342 h 132"/>
                <a:gd name="T16" fmla="*/ 136940 w 226"/>
                <a:gd name="T17" fmla="*/ 94861 h 132"/>
                <a:gd name="T18" fmla="*/ 137633 w 226"/>
                <a:gd name="T19" fmla="*/ 95775 h 132"/>
                <a:gd name="T20" fmla="*/ 134857 w 226"/>
                <a:gd name="T21" fmla="*/ 99920 h 132"/>
                <a:gd name="T22" fmla="*/ 136248 w 226"/>
                <a:gd name="T23" fmla="*/ 103900 h 132"/>
                <a:gd name="T24" fmla="*/ 138465 w 226"/>
                <a:gd name="T25" fmla="*/ 103900 h 132"/>
                <a:gd name="T26" fmla="*/ 139824 w 226"/>
                <a:gd name="T27" fmla="*/ 104814 h 132"/>
                <a:gd name="T28" fmla="*/ 144124 w 226"/>
                <a:gd name="T29" fmla="*/ 98236 h 132"/>
                <a:gd name="T30" fmla="*/ 148398 w 226"/>
                <a:gd name="T31" fmla="*/ 89197 h 132"/>
                <a:gd name="T32" fmla="*/ 151282 w 226"/>
                <a:gd name="T33" fmla="*/ 86763 h 132"/>
                <a:gd name="T34" fmla="*/ 156254 w 226"/>
                <a:gd name="T35" fmla="*/ 80184 h 132"/>
                <a:gd name="T36" fmla="*/ 156946 w 226"/>
                <a:gd name="T37" fmla="*/ 62107 h 132"/>
                <a:gd name="T38" fmla="*/ 158336 w 226"/>
                <a:gd name="T39" fmla="*/ 47430 h 132"/>
                <a:gd name="T40" fmla="*/ 161220 w 226"/>
                <a:gd name="T41" fmla="*/ 35958 h 132"/>
                <a:gd name="T42" fmla="*/ 147008 w 226"/>
                <a:gd name="T43" fmla="*/ 40076 h 132"/>
                <a:gd name="T44" fmla="*/ 140522 w 226"/>
                <a:gd name="T45" fmla="*/ 44227 h 132"/>
                <a:gd name="T46" fmla="*/ 133333 w 226"/>
                <a:gd name="T47" fmla="*/ 49891 h 132"/>
                <a:gd name="T48" fmla="*/ 129059 w 226"/>
                <a:gd name="T49" fmla="*/ 45911 h 132"/>
                <a:gd name="T50" fmla="*/ 127007 w 226"/>
                <a:gd name="T51" fmla="*/ 43312 h 132"/>
                <a:gd name="T52" fmla="*/ 124092 w 226"/>
                <a:gd name="T53" fmla="*/ 40076 h 132"/>
                <a:gd name="T54" fmla="*/ 122035 w 226"/>
                <a:gd name="T55" fmla="*/ 38391 h 132"/>
                <a:gd name="T56" fmla="*/ 98427 w 226"/>
                <a:gd name="T57" fmla="*/ 33498 h 132"/>
                <a:gd name="T58" fmla="*/ 94846 w 226"/>
                <a:gd name="T59" fmla="*/ 26175 h 132"/>
                <a:gd name="T60" fmla="*/ 97037 w 226"/>
                <a:gd name="T61" fmla="*/ 20511 h 132"/>
                <a:gd name="T62" fmla="*/ 74121 w 226"/>
                <a:gd name="T63" fmla="*/ 15618 h 132"/>
                <a:gd name="T64" fmla="*/ 58519 w 226"/>
                <a:gd name="T65" fmla="*/ 5664 h 132"/>
                <a:gd name="T66" fmla="*/ 32854 w 226"/>
                <a:gd name="T67" fmla="*/ 770 h 132"/>
                <a:gd name="T68" fmla="*/ 29272 w 226"/>
                <a:gd name="T69" fmla="*/ 3204 h 132"/>
                <a:gd name="T70" fmla="*/ 18512 w 226"/>
                <a:gd name="T71" fmla="*/ 11472 h 132"/>
                <a:gd name="T72" fmla="*/ 15732 w 226"/>
                <a:gd name="T73" fmla="*/ 15618 h 132"/>
                <a:gd name="T74" fmla="*/ 15039 w 226"/>
                <a:gd name="T75" fmla="*/ 16361 h 132"/>
                <a:gd name="T76" fmla="*/ 14207 w 226"/>
                <a:gd name="T77" fmla="*/ 23715 h 132"/>
                <a:gd name="T78" fmla="*/ 19339 w 226"/>
                <a:gd name="T79" fmla="*/ 30294 h 132"/>
                <a:gd name="T80" fmla="*/ 18512 w 226"/>
                <a:gd name="T81" fmla="*/ 54779 h 132"/>
                <a:gd name="T82" fmla="*/ 11458 w 226"/>
                <a:gd name="T83" fmla="*/ 58127 h 132"/>
                <a:gd name="T84" fmla="*/ 5664 w 226"/>
                <a:gd name="T85" fmla="*/ 63048 h 132"/>
                <a:gd name="T86" fmla="*/ 1390 w 226"/>
                <a:gd name="T87" fmla="*/ 66252 h 132"/>
                <a:gd name="T88" fmla="*/ 4967 w 226"/>
                <a:gd name="T89" fmla="*/ 73606 h 132"/>
                <a:gd name="T90" fmla="*/ 12155 w 226"/>
                <a:gd name="T91" fmla="*/ 85073 h 132"/>
                <a:gd name="T92" fmla="*/ 13515 w 226"/>
                <a:gd name="T93" fmla="*/ 90881 h 132"/>
                <a:gd name="T94" fmla="*/ 15039 w 226"/>
                <a:gd name="T95" fmla="*/ 93342 h 132"/>
                <a:gd name="T96" fmla="*/ 17815 w 226"/>
                <a:gd name="T97" fmla="*/ 103124 h 132"/>
                <a:gd name="T98" fmla="*/ 16424 w 226"/>
                <a:gd name="T99" fmla="*/ 91657 h 132"/>
                <a:gd name="T100" fmla="*/ 17815 w 226"/>
                <a:gd name="T101" fmla="*/ 76949 h 132"/>
                <a:gd name="T102" fmla="*/ 32854 w 226"/>
                <a:gd name="T103" fmla="*/ 68685 h 132"/>
                <a:gd name="T104" fmla="*/ 39903 w 226"/>
                <a:gd name="T105" fmla="*/ 69627 h 132"/>
                <a:gd name="T106" fmla="*/ 59217 w 226"/>
                <a:gd name="T107" fmla="*/ 74520 h 132"/>
                <a:gd name="T108" fmla="*/ 62819 w 226"/>
                <a:gd name="T109" fmla="*/ 71146 h 132"/>
                <a:gd name="T110" fmla="*/ 69150 w 226"/>
                <a:gd name="T111" fmla="*/ 72830 h 132"/>
                <a:gd name="T112" fmla="*/ 77031 w 226"/>
                <a:gd name="T113" fmla="*/ 71146 h 132"/>
                <a:gd name="T114" fmla="*/ 81998 w 226"/>
                <a:gd name="T115" fmla="*/ 72060 h 132"/>
                <a:gd name="T116" fmla="*/ 84215 w 226"/>
                <a:gd name="T117" fmla="*/ 70370 h 132"/>
                <a:gd name="T118" fmla="*/ 85579 w 226"/>
                <a:gd name="T119" fmla="*/ 83533 h 132"/>
                <a:gd name="T120" fmla="*/ 90546 w 226"/>
                <a:gd name="T121" fmla="*/ 87507 h 132"/>
                <a:gd name="T122" fmla="*/ 93456 w 226"/>
                <a:gd name="T123" fmla="*/ 84303 h 132"/>
                <a:gd name="T124" fmla="*/ 100644 w 226"/>
                <a:gd name="T125" fmla="*/ 83533 h 13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6"/>
                <a:gd name="T190" fmla="*/ 0 h 132"/>
                <a:gd name="T191" fmla="*/ 226 w 226"/>
                <a:gd name="T192" fmla="*/ 132 h 13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6" h="132">
                  <a:moveTo>
                    <a:pt x="137" y="100"/>
                  </a:moveTo>
                  <a:cubicBezTo>
                    <a:pt x="139" y="100"/>
                    <a:pt x="146" y="101"/>
                    <a:pt x="146" y="102"/>
                  </a:cubicBezTo>
                  <a:cubicBezTo>
                    <a:pt x="148" y="102"/>
                    <a:pt x="150" y="103"/>
                    <a:pt x="153" y="103"/>
                  </a:cubicBezTo>
                  <a:cubicBezTo>
                    <a:pt x="153" y="104"/>
                    <a:pt x="156" y="105"/>
                    <a:pt x="157" y="105"/>
                  </a:cubicBezTo>
                  <a:cubicBezTo>
                    <a:pt x="158" y="106"/>
                    <a:pt x="162" y="106"/>
                    <a:pt x="164" y="107"/>
                  </a:cubicBezTo>
                  <a:cubicBezTo>
                    <a:pt x="165" y="108"/>
                    <a:pt x="169" y="107"/>
                    <a:pt x="170" y="108"/>
                  </a:cubicBezTo>
                  <a:lnTo>
                    <a:pt x="171" y="108"/>
                  </a:lnTo>
                  <a:lnTo>
                    <a:pt x="171" y="109"/>
                  </a:lnTo>
                  <a:lnTo>
                    <a:pt x="172" y="109"/>
                  </a:lnTo>
                  <a:cubicBezTo>
                    <a:pt x="173" y="109"/>
                    <a:pt x="175" y="110"/>
                    <a:pt x="175" y="110"/>
                  </a:cubicBezTo>
                  <a:lnTo>
                    <a:pt x="175" y="111"/>
                  </a:lnTo>
                  <a:cubicBezTo>
                    <a:pt x="177" y="111"/>
                    <a:pt x="180" y="111"/>
                    <a:pt x="181" y="111"/>
                  </a:cubicBezTo>
                  <a:lnTo>
                    <a:pt x="181" y="112"/>
                  </a:lnTo>
                  <a:lnTo>
                    <a:pt x="182" y="112"/>
                  </a:lnTo>
                  <a:cubicBezTo>
                    <a:pt x="182" y="112"/>
                    <a:pt x="183" y="113"/>
                    <a:pt x="183" y="113"/>
                  </a:cubicBezTo>
                  <a:lnTo>
                    <a:pt x="182" y="112"/>
                  </a:lnTo>
                  <a:lnTo>
                    <a:pt x="182" y="110"/>
                  </a:lnTo>
                  <a:lnTo>
                    <a:pt x="183" y="109"/>
                  </a:lnTo>
                  <a:lnTo>
                    <a:pt x="184" y="109"/>
                  </a:lnTo>
                  <a:cubicBezTo>
                    <a:pt x="184" y="109"/>
                    <a:pt x="184" y="108"/>
                    <a:pt x="185" y="108"/>
                  </a:cubicBezTo>
                  <a:cubicBezTo>
                    <a:pt x="185" y="107"/>
                    <a:pt x="186" y="105"/>
                    <a:pt x="186" y="104"/>
                  </a:cubicBezTo>
                  <a:lnTo>
                    <a:pt x="187" y="104"/>
                  </a:lnTo>
                  <a:cubicBezTo>
                    <a:pt x="187" y="105"/>
                    <a:pt x="188" y="107"/>
                    <a:pt x="188" y="108"/>
                  </a:cubicBezTo>
                  <a:cubicBezTo>
                    <a:pt x="189" y="108"/>
                    <a:pt x="188" y="108"/>
                    <a:pt x="189" y="108"/>
                  </a:cubicBezTo>
                  <a:cubicBezTo>
                    <a:pt x="189" y="109"/>
                    <a:pt x="189" y="110"/>
                    <a:pt x="190" y="110"/>
                  </a:cubicBezTo>
                  <a:lnTo>
                    <a:pt x="190" y="111"/>
                  </a:lnTo>
                  <a:lnTo>
                    <a:pt x="188" y="111"/>
                  </a:lnTo>
                  <a:lnTo>
                    <a:pt x="188" y="112"/>
                  </a:lnTo>
                  <a:lnTo>
                    <a:pt x="187" y="112"/>
                  </a:lnTo>
                  <a:lnTo>
                    <a:pt x="187" y="114"/>
                  </a:lnTo>
                  <a:cubicBezTo>
                    <a:pt x="187" y="114"/>
                    <a:pt x="188" y="116"/>
                    <a:pt x="188" y="116"/>
                  </a:cubicBezTo>
                  <a:lnTo>
                    <a:pt x="188" y="117"/>
                  </a:lnTo>
                  <a:lnTo>
                    <a:pt x="189" y="117"/>
                  </a:lnTo>
                  <a:cubicBezTo>
                    <a:pt x="189" y="117"/>
                    <a:pt x="190" y="118"/>
                    <a:pt x="191" y="118"/>
                  </a:cubicBezTo>
                  <a:cubicBezTo>
                    <a:pt x="191" y="117"/>
                    <a:pt x="192" y="117"/>
                    <a:pt x="192" y="116"/>
                  </a:cubicBezTo>
                  <a:lnTo>
                    <a:pt x="193" y="116"/>
                  </a:lnTo>
                  <a:lnTo>
                    <a:pt x="193" y="117"/>
                  </a:lnTo>
                  <a:lnTo>
                    <a:pt x="194" y="117"/>
                  </a:lnTo>
                  <a:cubicBezTo>
                    <a:pt x="194" y="118"/>
                    <a:pt x="195" y="118"/>
                    <a:pt x="196" y="119"/>
                  </a:cubicBezTo>
                  <a:lnTo>
                    <a:pt x="196" y="122"/>
                  </a:lnTo>
                  <a:cubicBezTo>
                    <a:pt x="194" y="122"/>
                    <a:pt x="191" y="121"/>
                    <a:pt x="188" y="121"/>
                  </a:cubicBezTo>
                  <a:cubicBezTo>
                    <a:pt x="188" y="122"/>
                    <a:pt x="189" y="121"/>
                    <a:pt x="189" y="122"/>
                  </a:cubicBezTo>
                  <a:lnTo>
                    <a:pt x="190" y="122"/>
                  </a:lnTo>
                  <a:lnTo>
                    <a:pt x="191" y="123"/>
                  </a:lnTo>
                  <a:cubicBezTo>
                    <a:pt x="191" y="124"/>
                    <a:pt x="191" y="126"/>
                    <a:pt x="191" y="127"/>
                  </a:cubicBezTo>
                  <a:lnTo>
                    <a:pt x="192" y="127"/>
                  </a:lnTo>
                  <a:lnTo>
                    <a:pt x="192" y="128"/>
                  </a:lnTo>
                  <a:lnTo>
                    <a:pt x="193" y="128"/>
                  </a:lnTo>
                  <a:lnTo>
                    <a:pt x="194" y="127"/>
                  </a:lnTo>
                  <a:lnTo>
                    <a:pt x="194" y="126"/>
                  </a:lnTo>
                  <a:lnTo>
                    <a:pt x="195" y="126"/>
                  </a:lnTo>
                  <a:lnTo>
                    <a:pt x="196" y="127"/>
                  </a:lnTo>
                  <a:lnTo>
                    <a:pt x="196" y="128"/>
                  </a:lnTo>
                  <a:lnTo>
                    <a:pt x="196" y="129"/>
                  </a:lnTo>
                  <a:cubicBezTo>
                    <a:pt x="197" y="130"/>
                    <a:pt x="200" y="131"/>
                    <a:pt x="201" y="132"/>
                  </a:cubicBezTo>
                  <a:cubicBezTo>
                    <a:pt x="201" y="131"/>
                    <a:pt x="201" y="128"/>
                    <a:pt x="200" y="127"/>
                  </a:cubicBezTo>
                  <a:cubicBezTo>
                    <a:pt x="201" y="127"/>
                    <a:pt x="202" y="121"/>
                    <a:pt x="202" y="120"/>
                  </a:cubicBezTo>
                  <a:lnTo>
                    <a:pt x="202" y="119"/>
                  </a:lnTo>
                  <a:lnTo>
                    <a:pt x="204" y="119"/>
                  </a:lnTo>
                  <a:cubicBezTo>
                    <a:pt x="204" y="116"/>
                    <a:pt x="207" y="113"/>
                    <a:pt x="207" y="110"/>
                  </a:cubicBezTo>
                  <a:lnTo>
                    <a:pt x="207" y="109"/>
                  </a:lnTo>
                  <a:lnTo>
                    <a:pt x="208" y="109"/>
                  </a:lnTo>
                  <a:cubicBezTo>
                    <a:pt x="208" y="108"/>
                    <a:pt x="210" y="108"/>
                    <a:pt x="211" y="108"/>
                  </a:cubicBezTo>
                  <a:lnTo>
                    <a:pt x="211" y="107"/>
                  </a:lnTo>
                  <a:lnTo>
                    <a:pt x="212" y="106"/>
                  </a:lnTo>
                  <a:cubicBezTo>
                    <a:pt x="212" y="106"/>
                    <a:pt x="213" y="105"/>
                    <a:pt x="214" y="105"/>
                  </a:cubicBezTo>
                  <a:cubicBezTo>
                    <a:pt x="214" y="105"/>
                    <a:pt x="215" y="104"/>
                    <a:pt x="215" y="103"/>
                  </a:cubicBezTo>
                  <a:lnTo>
                    <a:pt x="215" y="102"/>
                  </a:lnTo>
                  <a:cubicBezTo>
                    <a:pt x="216" y="101"/>
                    <a:pt x="217" y="100"/>
                    <a:pt x="217" y="100"/>
                  </a:cubicBezTo>
                  <a:cubicBezTo>
                    <a:pt x="217" y="99"/>
                    <a:pt x="219" y="99"/>
                    <a:pt x="219" y="98"/>
                  </a:cubicBezTo>
                  <a:cubicBezTo>
                    <a:pt x="219" y="94"/>
                    <a:pt x="221" y="89"/>
                    <a:pt x="220" y="84"/>
                  </a:cubicBezTo>
                  <a:lnTo>
                    <a:pt x="219" y="80"/>
                  </a:lnTo>
                  <a:lnTo>
                    <a:pt x="220" y="80"/>
                  </a:lnTo>
                  <a:lnTo>
                    <a:pt x="220" y="76"/>
                  </a:lnTo>
                  <a:cubicBezTo>
                    <a:pt x="221" y="75"/>
                    <a:pt x="221" y="62"/>
                    <a:pt x="221" y="59"/>
                  </a:cubicBezTo>
                  <a:lnTo>
                    <a:pt x="222" y="59"/>
                  </a:lnTo>
                  <a:lnTo>
                    <a:pt x="222" y="58"/>
                  </a:lnTo>
                  <a:lnTo>
                    <a:pt x="223" y="58"/>
                  </a:lnTo>
                  <a:lnTo>
                    <a:pt x="224" y="57"/>
                  </a:lnTo>
                  <a:cubicBezTo>
                    <a:pt x="224" y="55"/>
                    <a:pt x="224" y="52"/>
                    <a:pt x="224" y="51"/>
                  </a:cubicBezTo>
                  <a:cubicBezTo>
                    <a:pt x="225" y="51"/>
                    <a:pt x="226" y="48"/>
                    <a:pt x="226" y="48"/>
                  </a:cubicBezTo>
                  <a:cubicBezTo>
                    <a:pt x="226" y="47"/>
                    <a:pt x="226" y="45"/>
                    <a:pt x="226" y="44"/>
                  </a:cubicBezTo>
                  <a:cubicBezTo>
                    <a:pt x="224" y="44"/>
                    <a:pt x="216" y="41"/>
                    <a:pt x="214" y="42"/>
                  </a:cubicBezTo>
                  <a:lnTo>
                    <a:pt x="214" y="43"/>
                  </a:lnTo>
                  <a:lnTo>
                    <a:pt x="211" y="43"/>
                  </a:lnTo>
                  <a:cubicBezTo>
                    <a:pt x="211" y="45"/>
                    <a:pt x="207" y="47"/>
                    <a:pt x="206" y="48"/>
                  </a:cubicBezTo>
                  <a:lnTo>
                    <a:pt x="206" y="49"/>
                  </a:lnTo>
                  <a:lnTo>
                    <a:pt x="203" y="49"/>
                  </a:lnTo>
                  <a:lnTo>
                    <a:pt x="202" y="51"/>
                  </a:lnTo>
                  <a:cubicBezTo>
                    <a:pt x="201" y="51"/>
                    <a:pt x="198" y="53"/>
                    <a:pt x="197" y="53"/>
                  </a:cubicBezTo>
                  <a:lnTo>
                    <a:pt x="197" y="54"/>
                  </a:lnTo>
                  <a:cubicBezTo>
                    <a:pt x="196" y="55"/>
                    <a:pt x="193" y="56"/>
                    <a:pt x="193" y="58"/>
                  </a:cubicBezTo>
                  <a:cubicBezTo>
                    <a:pt x="192" y="58"/>
                    <a:pt x="192" y="58"/>
                    <a:pt x="192" y="58"/>
                  </a:cubicBezTo>
                  <a:cubicBezTo>
                    <a:pt x="190" y="58"/>
                    <a:pt x="189" y="59"/>
                    <a:pt x="188" y="60"/>
                  </a:cubicBezTo>
                  <a:lnTo>
                    <a:pt x="187" y="60"/>
                  </a:lnTo>
                  <a:lnTo>
                    <a:pt x="187" y="61"/>
                  </a:lnTo>
                  <a:lnTo>
                    <a:pt x="186" y="61"/>
                  </a:lnTo>
                  <a:cubicBezTo>
                    <a:pt x="185" y="60"/>
                    <a:pt x="184" y="60"/>
                    <a:pt x="184" y="60"/>
                  </a:cubicBezTo>
                  <a:cubicBezTo>
                    <a:pt x="184" y="58"/>
                    <a:pt x="183" y="60"/>
                    <a:pt x="183" y="58"/>
                  </a:cubicBezTo>
                  <a:cubicBezTo>
                    <a:pt x="183" y="58"/>
                    <a:pt x="182" y="57"/>
                    <a:pt x="182" y="56"/>
                  </a:cubicBezTo>
                  <a:lnTo>
                    <a:pt x="181" y="56"/>
                  </a:lnTo>
                  <a:lnTo>
                    <a:pt x="181" y="55"/>
                  </a:lnTo>
                  <a:lnTo>
                    <a:pt x="180" y="55"/>
                  </a:lnTo>
                  <a:cubicBezTo>
                    <a:pt x="179" y="55"/>
                    <a:pt x="179" y="54"/>
                    <a:pt x="179" y="53"/>
                  </a:cubicBezTo>
                  <a:cubicBezTo>
                    <a:pt x="178" y="53"/>
                    <a:pt x="179" y="53"/>
                    <a:pt x="178" y="53"/>
                  </a:cubicBezTo>
                  <a:cubicBezTo>
                    <a:pt x="178" y="52"/>
                    <a:pt x="177" y="52"/>
                    <a:pt x="177" y="51"/>
                  </a:cubicBezTo>
                  <a:cubicBezTo>
                    <a:pt x="177" y="51"/>
                    <a:pt x="175" y="51"/>
                    <a:pt x="175" y="51"/>
                  </a:cubicBezTo>
                  <a:lnTo>
                    <a:pt x="174" y="50"/>
                  </a:lnTo>
                  <a:lnTo>
                    <a:pt x="174" y="49"/>
                  </a:lnTo>
                  <a:lnTo>
                    <a:pt x="174" y="48"/>
                  </a:lnTo>
                  <a:lnTo>
                    <a:pt x="173" y="48"/>
                  </a:lnTo>
                  <a:lnTo>
                    <a:pt x="173" y="47"/>
                  </a:lnTo>
                  <a:cubicBezTo>
                    <a:pt x="172" y="47"/>
                    <a:pt x="172" y="47"/>
                    <a:pt x="171" y="47"/>
                  </a:cubicBezTo>
                  <a:lnTo>
                    <a:pt x="170" y="46"/>
                  </a:lnTo>
                  <a:cubicBezTo>
                    <a:pt x="170" y="43"/>
                    <a:pt x="168" y="39"/>
                    <a:pt x="168" y="38"/>
                  </a:cubicBezTo>
                  <a:lnTo>
                    <a:pt x="165" y="38"/>
                  </a:lnTo>
                  <a:cubicBezTo>
                    <a:pt x="161" y="43"/>
                    <a:pt x="145" y="41"/>
                    <a:pt x="138" y="41"/>
                  </a:cubicBezTo>
                  <a:cubicBezTo>
                    <a:pt x="138" y="41"/>
                    <a:pt x="137" y="39"/>
                    <a:pt x="137" y="39"/>
                  </a:cubicBezTo>
                  <a:cubicBezTo>
                    <a:pt x="137" y="39"/>
                    <a:pt x="136" y="38"/>
                    <a:pt x="135" y="38"/>
                  </a:cubicBezTo>
                  <a:cubicBezTo>
                    <a:pt x="135" y="37"/>
                    <a:pt x="135" y="38"/>
                    <a:pt x="135" y="37"/>
                  </a:cubicBezTo>
                  <a:cubicBezTo>
                    <a:pt x="134" y="37"/>
                    <a:pt x="134" y="37"/>
                    <a:pt x="133" y="37"/>
                  </a:cubicBezTo>
                  <a:lnTo>
                    <a:pt x="133" y="32"/>
                  </a:lnTo>
                  <a:lnTo>
                    <a:pt x="134" y="32"/>
                  </a:lnTo>
                  <a:lnTo>
                    <a:pt x="134" y="29"/>
                  </a:lnTo>
                  <a:cubicBezTo>
                    <a:pt x="134" y="29"/>
                    <a:pt x="136" y="27"/>
                    <a:pt x="137" y="27"/>
                  </a:cubicBezTo>
                  <a:lnTo>
                    <a:pt x="137" y="25"/>
                  </a:lnTo>
                  <a:lnTo>
                    <a:pt x="136" y="25"/>
                  </a:lnTo>
                  <a:lnTo>
                    <a:pt x="136" y="21"/>
                  </a:lnTo>
                  <a:lnTo>
                    <a:pt x="134" y="21"/>
                  </a:lnTo>
                  <a:lnTo>
                    <a:pt x="134" y="22"/>
                  </a:lnTo>
                  <a:cubicBezTo>
                    <a:pt x="130" y="25"/>
                    <a:pt x="110" y="20"/>
                    <a:pt x="105" y="20"/>
                  </a:cubicBezTo>
                  <a:lnTo>
                    <a:pt x="104" y="19"/>
                  </a:lnTo>
                  <a:cubicBezTo>
                    <a:pt x="102" y="16"/>
                    <a:pt x="101" y="14"/>
                    <a:pt x="98" y="14"/>
                  </a:cubicBezTo>
                  <a:cubicBezTo>
                    <a:pt x="98" y="14"/>
                    <a:pt x="87" y="10"/>
                    <a:pt x="86" y="10"/>
                  </a:cubicBezTo>
                  <a:cubicBezTo>
                    <a:pt x="86" y="10"/>
                    <a:pt x="85" y="9"/>
                    <a:pt x="85" y="9"/>
                  </a:cubicBezTo>
                  <a:cubicBezTo>
                    <a:pt x="85" y="9"/>
                    <a:pt x="83" y="7"/>
                    <a:pt x="82" y="7"/>
                  </a:cubicBezTo>
                  <a:cubicBezTo>
                    <a:pt x="82" y="6"/>
                    <a:pt x="81" y="7"/>
                    <a:pt x="81" y="6"/>
                  </a:cubicBezTo>
                  <a:cubicBezTo>
                    <a:pt x="78" y="6"/>
                    <a:pt x="67" y="3"/>
                    <a:pt x="64" y="1"/>
                  </a:cubicBezTo>
                  <a:cubicBezTo>
                    <a:pt x="64" y="1"/>
                    <a:pt x="61" y="3"/>
                    <a:pt x="61" y="3"/>
                  </a:cubicBezTo>
                  <a:cubicBezTo>
                    <a:pt x="59" y="3"/>
                    <a:pt x="53" y="3"/>
                    <a:pt x="53" y="2"/>
                  </a:cubicBezTo>
                  <a:cubicBezTo>
                    <a:pt x="52" y="2"/>
                    <a:pt x="47" y="0"/>
                    <a:pt x="46" y="1"/>
                  </a:cubicBezTo>
                  <a:cubicBezTo>
                    <a:pt x="45" y="2"/>
                    <a:pt x="44" y="2"/>
                    <a:pt x="43" y="3"/>
                  </a:cubicBezTo>
                  <a:lnTo>
                    <a:pt x="42" y="3"/>
                  </a:lnTo>
                  <a:lnTo>
                    <a:pt x="41" y="4"/>
                  </a:lnTo>
                  <a:cubicBezTo>
                    <a:pt x="41" y="5"/>
                    <a:pt x="40" y="5"/>
                    <a:pt x="40" y="5"/>
                  </a:cubicBezTo>
                  <a:cubicBezTo>
                    <a:pt x="38" y="5"/>
                    <a:pt x="32" y="5"/>
                    <a:pt x="32" y="8"/>
                  </a:cubicBezTo>
                  <a:cubicBezTo>
                    <a:pt x="32" y="8"/>
                    <a:pt x="31" y="9"/>
                    <a:pt x="30" y="9"/>
                  </a:cubicBezTo>
                  <a:cubicBezTo>
                    <a:pt x="30" y="9"/>
                    <a:pt x="26" y="11"/>
                    <a:pt x="26" y="11"/>
                  </a:cubicBezTo>
                  <a:lnTo>
                    <a:pt x="26" y="14"/>
                  </a:lnTo>
                  <a:cubicBezTo>
                    <a:pt x="27" y="14"/>
                    <a:pt x="26" y="16"/>
                    <a:pt x="26" y="16"/>
                  </a:cubicBezTo>
                  <a:lnTo>
                    <a:pt x="25" y="16"/>
                  </a:lnTo>
                  <a:cubicBezTo>
                    <a:pt x="25" y="16"/>
                    <a:pt x="25" y="17"/>
                    <a:pt x="24" y="17"/>
                  </a:cubicBezTo>
                  <a:cubicBezTo>
                    <a:pt x="24" y="18"/>
                    <a:pt x="23" y="18"/>
                    <a:pt x="23" y="19"/>
                  </a:cubicBezTo>
                  <a:lnTo>
                    <a:pt x="22" y="19"/>
                  </a:lnTo>
                  <a:lnTo>
                    <a:pt x="21" y="19"/>
                  </a:lnTo>
                  <a:lnTo>
                    <a:pt x="21" y="20"/>
                  </a:lnTo>
                  <a:lnTo>
                    <a:pt x="20" y="20"/>
                  </a:lnTo>
                  <a:lnTo>
                    <a:pt x="19" y="21"/>
                  </a:lnTo>
                  <a:lnTo>
                    <a:pt x="19" y="23"/>
                  </a:lnTo>
                  <a:lnTo>
                    <a:pt x="20" y="23"/>
                  </a:lnTo>
                  <a:cubicBezTo>
                    <a:pt x="21" y="24"/>
                    <a:pt x="20" y="28"/>
                    <a:pt x="20" y="29"/>
                  </a:cubicBezTo>
                  <a:lnTo>
                    <a:pt x="22" y="30"/>
                  </a:lnTo>
                  <a:cubicBezTo>
                    <a:pt x="23" y="32"/>
                    <a:pt x="23" y="33"/>
                    <a:pt x="24" y="34"/>
                  </a:cubicBezTo>
                  <a:lnTo>
                    <a:pt x="25" y="34"/>
                  </a:lnTo>
                  <a:cubicBezTo>
                    <a:pt x="26" y="35"/>
                    <a:pt x="26" y="37"/>
                    <a:pt x="27" y="37"/>
                  </a:cubicBezTo>
                  <a:cubicBezTo>
                    <a:pt x="27" y="37"/>
                    <a:pt x="28" y="38"/>
                    <a:pt x="28" y="38"/>
                  </a:cubicBezTo>
                  <a:cubicBezTo>
                    <a:pt x="29" y="38"/>
                    <a:pt x="28" y="39"/>
                    <a:pt x="29" y="39"/>
                  </a:cubicBezTo>
                  <a:lnTo>
                    <a:pt x="30" y="63"/>
                  </a:lnTo>
                  <a:cubicBezTo>
                    <a:pt x="30" y="63"/>
                    <a:pt x="29" y="65"/>
                    <a:pt x="28" y="65"/>
                  </a:cubicBezTo>
                  <a:cubicBezTo>
                    <a:pt x="28" y="65"/>
                    <a:pt x="26" y="66"/>
                    <a:pt x="26" y="67"/>
                  </a:cubicBezTo>
                  <a:cubicBezTo>
                    <a:pt x="24" y="67"/>
                    <a:pt x="23" y="68"/>
                    <a:pt x="22" y="68"/>
                  </a:cubicBezTo>
                  <a:cubicBezTo>
                    <a:pt x="22" y="69"/>
                    <a:pt x="22" y="68"/>
                    <a:pt x="22" y="69"/>
                  </a:cubicBezTo>
                  <a:cubicBezTo>
                    <a:pt x="21" y="69"/>
                    <a:pt x="17" y="71"/>
                    <a:pt x="17" y="71"/>
                  </a:cubicBezTo>
                  <a:lnTo>
                    <a:pt x="16" y="71"/>
                  </a:lnTo>
                  <a:cubicBezTo>
                    <a:pt x="16" y="72"/>
                    <a:pt x="12" y="74"/>
                    <a:pt x="11" y="74"/>
                  </a:cubicBezTo>
                  <a:lnTo>
                    <a:pt x="10" y="75"/>
                  </a:lnTo>
                  <a:cubicBezTo>
                    <a:pt x="10" y="75"/>
                    <a:pt x="9" y="76"/>
                    <a:pt x="9" y="76"/>
                  </a:cubicBezTo>
                  <a:lnTo>
                    <a:pt x="8" y="76"/>
                  </a:lnTo>
                  <a:lnTo>
                    <a:pt x="8" y="77"/>
                  </a:lnTo>
                  <a:lnTo>
                    <a:pt x="7" y="79"/>
                  </a:lnTo>
                  <a:lnTo>
                    <a:pt x="6" y="80"/>
                  </a:lnTo>
                  <a:lnTo>
                    <a:pt x="5" y="81"/>
                  </a:lnTo>
                  <a:cubicBezTo>
                    <a:pt x="4" y="81"/>
                    <a:pt x="3" y="81"/>
                    <a:pt x="2" y="81"/>
                  </a:cubicBezTo>
                  <a:lnTo>
                    <a:pt x="1" y="82"/>
                  </a:lnTo>
                  <a:lnTo>
                    <a:pt x="0" y="83"/>
                  </a:lnTo>
                  <a:lnTo>
                    <a:pt x="0" y="85"/>
                  </a:lnTo>
                  <a:cubicBezTo>
                    <a:pt x="1" y="85"/>
                    <a:pt x="3" y="86"/>
                    <a:pt x="3" y="87"/>
                  </a:cubicBezTo>
                  <a:cubicBezTo>
                    <a:pt x="4" y="87"/>
                    <a:pt x="7" y="89"/>
                    <a:pt x="7" y="90"/>
                  </a:cubicBezTo>
                  <a:lnTo>
                    <a:pt x="9" y="90"/>
                  </a:lnTo>
                  <a:cubicBezTo>
                    <a:pt x="9" y="90"/>
                    <a:pt x="12" y="92"/>
                    <a:pt x="13" y="92"/>
                  </a:cubicBezTo>
                  <a:lnTo>
                    <a:pt x="16" y="94"/>
                  </a:lnTo>
                  <a:cubicBezTo>
                    <a:pt x="16" y="98"/>
                    <a:pt x="17" y="102"/>
                    <a:pt x="17" y="104"/>
                  </a:cubicBezTo>
                  <a:lnTo>
                    <a:pt x="18" y="104"/>
                  </a:lnTo>
                  <a:cubicBezTo>
                    <a:pt x="18" y="105"/>
                    <a:pt x="19" y="106"/>
                    <a:pt x="20" y="107"/>
                  </a:cubicBezTo>
                  <a:lnTo>
                    <a:pt x="20" y="108"/>
                  </a:lnTo>
                  <a:lnTo>
                    <a:pt x="19" y="108"/>
                  </a:lnTo>
                  <a:lnTo>
                    <a:pt x="19" y="111"/>
                  </a:lnTo>
                  <a:lnTo>
                    <a:pt x="20" y="111"/>
                  </a:lnTo>
                  <a:lnTo>
                    <a:pt x="20" y="112"/>
                  </a:lnTo>
                  <a:lnTo>
                    <a:pt x="21" y="112"/>
                  </a:lnTo>
                  <a:lnTo>
                    <a:pt x="21" y="114"/>
                  </a:lnTo>
                  <a:cubicBezTo>
                    <a:pt x="22" y="116"/>
                    <a:pt x="22" y="119"/>
                    <a:pt x="22" y="122"/>
                  </a:cubicBezTo>
                  <a:cubicBezTo>
                    <a:pt x="21" y="123"/>
                    <a:pt x="21" y="125"/>
                    <a:pt x="21" y="127"/>
                  </a:cubicBezTo>
                  <a:lnTo>
                    <a:pt x="24" y="127"/>
                  </a:lnTo>
                  <a:cubicBezTo>
                    <a:pt x="24" y="126"/>
                    <a:pt x="24" y="126"/>
                    <a:pt x="25" y="126"/>
                  </a:cubicBezTo>
                  <a:lnTo>
                    <a:pt x="25" y="121"/>
                  </a:lnTo>
                  <a:lnTo>
                    <a:pt x="26" y="121"/>
                  </a:lnTo>
                  <a:cubicBezTo>
                    <a:pt x="26" y="120"/>
                    <a:pt x="25" y="114"/>
                    <a:pt x="24" y="114"/>
                  </a:cubicBezTo>
                  <a:cubicBezTo>
                    <a:pt x="24" y="114"/>
                    <a:pt x="23" y="112"/>
                    <a:pt x="23" y="112"/>
                  </a:cubicBezTo>
                  <a:cubicBezTo>
                    <a:pt x="22" y="112"/>
                    <a:pt x="22" y="103"/>
                    <a:pt x="23" y="103"/>
                  </a:cubicBezTo>
                  <a:cubicBezTo>
                    <a:pt x="23" y="100"/>
                    <a:pt x="23" y="97"/>
                    <a:pt x="24" y="96"/>
                  </a:cubicBezTo>
                  <a:lnTo>
                    <a:pt x="24" y="95"/>
                  </a:lnTo>
                  <a:lnTo>
                    <a:pt x="25" y="94"/>
                  </a:lnTo>
                  <a:lnTo>
                    <a:pt x="26" y="94"/>
                  </a:lnTo>
                  <a:cubicBezTo>
                    <a:pt x="26" y="93"/>
                    <a:pt x="28" y="91"/>
                    <a:pt x="30" y="91"/>
                  </a:cubicBezTo>
                  <a:cubicBezTo>
                    <a:pt x="30" y="89"/>
                    <a:pt x="42" y="86"/>
                    <a:pt x="43" y="86"/>
                  </a:cubicBezTo>
                  <a:cubicBezTo>
                    <a:pt x="43" y="85"/>
                    <a:pt x="46" y="85"/>
                    <a:pt x="46" y="84"/>
                  </a:cubicBezTo>
                  <a:cubicBezTo>
                    <a:pt x="47" y="84"/>
                    <a:pt x="52" y="83"/>
                    <a:pt x="53" y="84"/>
                  </a:cubicBezTo>
                  <a:lnTo>
                    <a:pt x="55" y="84"/>
                  </a:lnTo>
                  <a:lnTo>
                    <a:pt x="55" y="85"/>
                  </a:lnTo>
                  <a:cubicBezTo>
                    <a:pt x="55" y="85"/>
                    <a:pt x="56" y="84"/>
                    <a:pt x="56" y="85"/>
                  </a:cubicBezTo>
                  <a:cubicBezTo>
                    <a:pt x="59" y="85"/>
                    <a:pt x="63" y="86"/>
                    <a:pt x="66" y="86"/>
                  </a:cubicBezTo>
                  <a:lnTo>
                    <a:pt x="66" y="87"/>
                  </a:lnTo>
                  <a:cubicBezTo>
                    <a:pt x="66" y="88"/>
                    <a:pt x="67" y="89"/>
                    <a:pt x="67" y="89"/>
                  </a:cubicBezTo>
                  <a:lnTo>
                    <a:pt x="68" y="90"/>
                  </a:lnTo>
                  <a:cubicBezTo>
                    <a:pt x="72" y="90"/>
                    <a:pt x="79" y="93"/>
                    <a:pt x="83" y="91"/>
                  </a:cubicBezTo>
                  <a:lnTo>
                    <a:pt x="84" y="90"/>
                  </a:lnTo>
                  <a:cubicBezTo>
                    <a:pt x="84" y="90"/>
                    <a:pt x="83" y="89"/>
                    <a:pt x="84" y="89"/>
                  </a:cubicBezTo>
                  <a:lnTo>
                    <a:pt x="84" y="87"/>
                  </a:lnTo>
                  <a:cubicBezTo>
                    <a:pt x="85" y="87"/>
                    <a:pt x="87" y="86"/>
                    <a:pt x="88" y="86"/>
                  </a:cubicBezTo>
                  <a:lnTo>
                    <a:pt x="88" y="87"/>
                  </a:lnTo>
                  <a:cubicBezTo>
                    <a:pt x="88" y="88"/>
                    <a:pt x="90" y="88"/>
                    <a:pt x="90" y="89"/>
                  </a:cubicBezTo>
                  <a:lnTo>
                    <a:pt x="92" y="89"/>
                  </a:lnTo>
                  <a:cubicBezTo>
                    <a:pt x="93" y="88"/>
                    <a:pt x="96" y="90"/>
                    <a:pt x="96" y="90"/>
                  </a:cubicBezTo>
                  <a:cubicBezTo>
                    <a:pt x="96" y="89"/>
                    <a:pt x="97" y="90"/>
                    <a:pt x="97" y="89"/>
                  </a:cubicBezTo>
                  <a:lnTo>
                    <a:pt x="101" y="89"/>
                  </a:lnTo>
                  <a:lnTo>
                    <a:pt x="101" y="86"/>
                  </a:lnTo>
                  <a:cubicBezTo>
                    <a:pt x="103" y="86"/>
                    <a:pt x="110" y="87"/>
                    <a:pt x="110" y="86"/>
                  </a:cubicBezTo>
                  <a:lnTo>
                    <a:pt x="109" y="86"/>
                  </a:lnTo>
                  <a:cubicBezTo>
                    <a:pt x="109" y="86"/>
                    <a:pt x="109" y="87"/>
                    <a:pt x="108" y="87"/>
                  </a:cubicBezTo>
                  <a:cubicBezTo>
                    <a:pt x="108" y="88"/>
                    <a:pt x="108" y="89"/>
                    <a:pt x="108" y="89"/>
                  </a:cubicBezTo>
                  <a:cubicBezTo>
                    <a:pt x="108" y="89"/>
                    <a:pt x="109" y="91"/>
                    <a:pt x="109" y="91"/>
                  </a:cubicBezTo>
                  <a:cubicBezTo>
                    <a:pt x="111" y="91"/>
                    <a:pt x="114" y="90"/>
                    <a:pt x="114" y="89"/>
                  </a:cubicBezTo>
                  <a:lnTo>
                    <a:pt x="115" y="88"/>
                  </a:lnTo>
                  <a:lnTo>
                    <a:pt x="115" y="87"/>
                  </a:lnTo>
                  <a:lnTo>
                    <a:pt x="116" y="86"/>
                  </a:lnTo>
                  <a:cubicBezTo>
                    <a:pt x="117" y="86"/>
                    <a:pt x="118" y="86"/>
                    <a:pt x="118" y="86"/>
                  </a:cubicBezTo>
                  <a:cubicBezTo>
                    <a:pt x="119" y="86"/>
                    <a:pt x="122" y="86"/>
                    <a:pt x="122" y="87"/>
                  </a:cubicBezTo>
                  <a:lnTo>
                    <a:pt x="120" y="87"/>
                  </a:lnTo>
                  <a:cubicBezTo>
                    <a:pt x="120" y="90"/>
                    <a:pt x="119" y="97"/>
                    <a:pt x="120" y="100"/>
                  </a:cubicBezTo>
                  <a:cubicBezTo>
                    <a:pt x="120" y="101"/>
                    <a:pt x="120" y="100"/>
                    <a:pt x="120" y="102"/>
                  </a:cubicBezTo>
                  <a:lnTo>
                    <a:pt x="120" y="103"/>
                  </a:lnTo>
                  <a:cubicBezTo>
                    <a:pt x="122" y="103"/>
                    <a:pt x="124" y="104"/>
                    <a:pt x="126" y="104"/>
                  </a:cubicBezTo>
                  <a:lnTo>
                    <a:pt x="126" y="103"/>
                  </a:lnTo>
                  <a:cubicBezTo>
                    <a:pt x="127" y="103"/>
                    <a:pt x="127" y="103"/>
                    <a:pt x="128" y="103"/>
                  </a:cubicBezTo>
                  <a:cubicBezTo>
                    <a:pt x="128" y="104"/>
                    <a:pt x="127" y="107"/>
                    <a:pt x="127" y="107"/>
                  </a:cubicBezTo>
                  <a:cubicBezTo>
                    <a:pt x="127" y="107"/>
                    <a:pt x="128" y="108"/>
                    <a:pt x="129" y="108"/>
                  </a:cubicBezTo>
                  <a:lnTo>
                    <a:pt x="129" y="109"/>
                  </a:lnTo>
                  <a:lnTo>
                    <a:pt x="131" y="109"/>
                  </a:lnTo>
                  <a:cubicBezTo>
                    <a:pt x="131" y="107"/>
                    <a:pt x="131" y="104"/>
                    <a:pt x="131" y="103"/>
                  </a:cubicBezTo>
                  <a:lnTo>
                    <a:pt x="132" y="102"/>
                  </a:lnTo>
                  <a:cubicBezTo>
                    <a:pt x="134" y="102"/>
                    <a:pt x="135" y="101"/>
                    <a:pt x="136" y="101"/>
                  </a:cubicBezTo>
                  <a:cubicBezTo>
                    <a:pt x="136" y="102"/>
                    <a:pt x="136" y="101"/>
                    <a:pt x="136" y="102"/>
                  </a:cubicBezTo>
                  <a:cubicBezTo>
                    <a:pt x="137" y="102"/>
                    <a:pt x="140" y="102"/>
                    <a:pt x="141" y="102"/>
                  </a:cubicBezTo>
                  <a:lnTo>
                    <a:pt x="141" y="101"/>
                  </a:lnTo>
                  <a:cubicBezTo>
                    <a:pt x="143" y="100"/>
                    <a:pt x="149" y="103"/>
                    <a:pt x="151" y="103"/>
                  </a:cubicBezTo>
                  <a:cubicBezTo>
                    <a:pt x="151" y="103"/>
                    <a:pt x="151" y="104"/>
                    <a:pt x="151" y="105"/>
                  </a:cubicBezTo>
                </a:path>
              </a:pathLst>
            </a:custGeom>
            <a:solidFill>
              <a:srgbClr val="99FF99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1" name="Freeform 14"/>
            <p:cNvSpPr>
              <a:spLocks/>
            </p:cNvSpPr>
            <p:nvPr/>
          </p:nvSpPr>
          <p:spPr bwMode="auto">
            <a:xfrm>
              <a:off x="1235" y="2592"/>
              <a:ext cx="46" cy="47"/>
            </a:xfrm>
            <a:custGeom>
              <a:avLst/>
              <a:gdLst>
                <a:gd name="T0" fmla="*/ 4804 w 9"/>
                <a:gd name="T1" fmla="*/ 0 h 9"/>
                <a:gd name="T2" fmla="*/ 1334 w 9"/>
                <a:gd name="T3" fmla="*/ 2293 h 9"/>
                <a:gd name="T4" fmla="*/ 1334 w 9"/>
                <a:gd name="T5" fmla="*/ 2998 h 9"/>
                <a:gd name="T6" fmla="*/ 680 w 9"/>
                <a:gd name="T7" fmla="*/ 2998 h 9"/>
                <a:gd name="T8" fmla="*/ 0 w 9"/>
                <a:gd name="T9" fmla="*/ 6679 h 9"/>
                <a:gd name="T10" fmla="*/ 4804 w 9"/>
                <a:gd name="T11" fmla="*/ 6679 h 9"/>
                <a:gd name="T12" fmla="*/ 4804 w 9"/>
                <a:gd name="T13" fmla="*/ 5974 h 9"/>
                <a:gd name="T14" fmla="*/ 5484 w 9"/>
                <a:gd name="T15" fmla="*/ 5974 h 9"/>
                <a:gd name="T16" fmla="*/ 5484 w 9"/>
                <a:gd name="T17" fmla="*/ 5264 h 9"/>
                <a:gd name="T18" fmla="*/ 6138 w 9"/>
                <a:gd name="T19" fmla="*/ 0 h 9"/>
                <a:gd name="T20" fmla="*/ 4804 w 9"/>
                <a:gd name="T21" fmla="*/ 0 h 9"/>
                <a:gd name="T22" fmla="*/ 4804 w 9"/>
                <a:gd name="T23" fmla="*/ 710 h 9"/>
                <a:gd name="T24" fmla="*/ 4130 w 9"/>
                <a:gd name="T25" fmla="*/ 710 h 9"/>
                <a:gd name="T26" fmla="*/ 4804 w 9"/>
                <a:gd name="T27" fmla="*/ 0 h 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"/>
                <a:gd name="T43" fmla="*/ 0 h 9"/>
                <a:gd name="T44" fmla="*/ 9 w 9"/>
                <a:gd name="T45" fmla="*/ 9 h 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" h="9">
                  <a:moveTo>
                    <a:pt x="7" y="0"/>
                  </a:moveTo>
                  <a:cubicBezTo>
                    <a:pt x="7" y="0"/>
                    <a:pt x="4" y="3"/>
                    <a:pt x="2" y="3"/>
                  </a:cubicBezTo>
                  <a:lnTo>
                    <a:pt x="2" y="4"/>
                  </a:lnTo>
                  <a:lnTo>
                    <a:pt x="1" y="4"/>
                  </a:lnTo>
                  <a:cubicBezTo>
                    <a:pt x="1" y="5"/>
                    <a:pt x="0" y="7"/>
                    <a:pt x="0" y="9"/>
                  </a:cubicBezTo>
                  <a:cubicBezTo>
                    <a:pt x="1" y="9"/>
                    <a:pt x="6" y="9"/>
                    <a:pt x="7" y="9"/>
                  </a:cubicBezTo>
                  <a:lnTo>
                    <a:pt x="7" y="8"/>
                  </a:lnTo>
                  <a:lnTo>
                    <a:pt x="8" y="8"/>
                  </a:lnTo>
                  <a:lnTo>
                    <a:pt x="8" y="7"/>
                  </a:lnTo>
                  <a:cubicBezTo>
                    <a:pt x="9" y="6"/>
                    <a:pt x="9" y="1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lnTo>
                    <a:pt x="7" y="1"/>
                  </a:lnTo>
                  <a:lnTo>
                    <a:pt x="6" y="1"/>
                  </a:lnTo>
                  <a:lnTo>
                    <a:pt x="7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2" name="Freeform 15"/>
            <p:cNvSpPr>
              <a:spLocks/>
            </p:cNvSpPr>
            <p:nvPr/>
          </p:nvSpPr>
          <p:spPr bwMode="auto">
            <a:xfrm>
              <a:off x="1193" y="2479"/>
              <a:ext cx="79" cy="65"/>
            </a:xfrm>
            <a:custGeom>
              <a:avLst/>
              <a:gdLst>
                <a:gd name="T0" fmla="*/ 9211 w 15"/>
                <a:gd name="T1" fmla="*/ 1760 h 12"/>
                <a:gd name="T2" fmla="*/ 4687 w 15"/>
                <a:gd name="T3" fmla="*/ 2551 h 12"/>
                <a:gd name="T4" fmla="*/ 4687 w 15"/>
                <a:gd name="T5" fmla="*/ 2551 h 12"/>
                <a:gd name="T6" fmla="*/ 3803 w 15"/>
                <a:gd name="T7" fmla="*/ 3494 h 12"/>
                <a:gd name="T8" fmla="*/ 0 w 15"/>
                <a:gd name="T9" fmla="*/ 3494 h 12"/>
                <a:gd name="T10" fmla="*/ 722 w 15"/>
                <a:gd name="T11" fmla="*/ 6836 h 12"/>
                <a:gd name="T12" fmla="*/ 2328 w 15"/>
                <a:gd name="T13" fmla="*/ 7773 h 12"/>
                <a:gd name="T14" fmla="*/ 3803 w 15"/>
                <a:gd name="T15" fmla="*/ 7773 h 12"/>
                <a:gd name="T16" fmla="*/ 3803 w 15"/>
                <a:gd name="T17" fmla="*/ 8596 h 12"/>
                <a:gd name="T18" fmla="*/ 11539 w 15"/>
                <a:gd name="T19" fmla="*/ 6045 h 12"/>
                <a:gd name="T20" fmla="*/ 11539 w 15"/>
                <a:gd name="T21" fmla="*/ 2551 h 12"/>
                <a:gd name="T22" fmla="*/ 10818 w 15"/>
                <a:gd name="T23" fmla="*/ 2551 h 12"/>
                <a:gd name="T24" fmla="*/ 9211 w 15"/>
                <a:gd name="T25" fmla="*/ 1760 h 12"/>
                <a:gd name="T26" fmla="*/ 9211 w 15"/>
                <a:gd name="T27" fmla="*/ 1760 h 12"/>
                <a:gd name="T28" fmla="*/ 9211 w 15"/>
                <a:gd name="T29" fmla="*/ 791 h 12"/>
                <a:gd name="T30" fmla="*/ 8458 w 15"/>
                <a:gd name="T31" fmla="*/ 0 h 12"/>
                <a:gd name="T32" fmla="*/ 6878 w 15"/>
                <a:gd name="T33" fmla="*/ 1760 h 12"/>
                <a:gd name="T34" fmla="*/ 6878 w 15"/>
                <a:gd name="T35" fmla="*/ 1760 h 12"/>
                <a:gd name="T36" fmla="*/ 6130 w 15"/>
                <a:gd name="T37" fmla="*/ 1760 h 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12"/>
                <a:gd name="T59" fmla="*/ 15 w 15"/>
                <a:gd name="T60" fmla="*/ 12 h 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12">
                  <a:moveTo>
                    <a:pt x="12" y="2"/>
                  </a:moveTo>
                  <a:cubicBezTo>
                    <a:pt x="11" y="2"/>
                    <a:pt x="7" y="2"/>
                    <a:pt x="6" y="3"/>
                  </a:cubicBezTo>
                  <a:cubicBezTo>
                    <a:pt x="6" y="3"/>
                    <a:pt x="5" y="3"/>
                    <a:pt x="5" y="4"/>
                  </a:cubicBezTo>
                  <a:lnTo>
                    <a:pt x="0" y="4"/>
                  </a:lnTo>
                  <a:cubicBezTo>
                    <a:pt x="0" y="6"/>
                    <a:pt x="1" y="7"/>
                    <a:pt x="1" y="8"/>
                  </a:cubicBezTo>
                  <a:cubicBezTo>
                    <a:pt x="1" y="8"/>
                    <a:pt x="3" y="9"/>
                    <a:pt x="3" y="9"/>
                  </a:cubicBezTo>
                  <a:lnTo>
                    <a:pt x="5" y="9"/>
                  </a:lnTo>
                  <a:lnTo>
                    <a:pt x="5" y="10"/>
                  </a:lnTo>
                  <a:cubicBezTo>
                    <a:pt x="7" y="12"/>
                    <a:pt x="14" y="8"/>
                    <a:pt x="15" y="7"/>
                  </a:cubicBezTo>
                  <a:cubicBezTo>
                    <a:pt x="15" y="6"/>
                    <a:pt x="15" y="4"/>
                    <a:pt x="15" y="3"/>
                  </a:cubicBezTo>
                  <a:lnTo>
                    <a:pt x="14" y="3"/>
                  </a:lnTo>
                  <a:cubicBezTo>
                    <a:pt x="14" y="3"/>
                    <a:pt x="13" y="2"/>
                    <a:pt x="12" y="2"/>
                  </a:cubicBezTo>
                  <a:lnTo>
                    <a:pt x="12" y="1"/>
                  </a:lnTo>
                  <a:lnTo>
                    <a:pt x="11" y="0"/>
                  </a:lnTo>
                  <a:cubicBezTo>
                    <a:pt x="11" y="0"/>
                    <a:pt x="9" y="1"/>
                    <a:pt x="9" y="2"/>
                  </a:cubicBezTo>
                  <a:lnTo>
                    <a:pt x="8" y="2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3" name="Freeform 16"/>
            <p:cNvSpPr>
              <a:spLocks/>
            </p:cNvSpPr>
            <p:nvPr/>
          </p:nvSpPr>
          <p:spPr bwMode="auto">
            <a:xfrm>
              <a:off x="1276" y="2523"/>
              <a:ext cx="79" cy="41"/>
            </a:xfrm>
            <a:custGeom>
              <a:avLst/>
              <a:gdLst>
                <a:gd name="T0" fmla="*/ 6878 w 15"/>
                <a:gd name="T1" fmla="*/ 0 h 8"/>
                <a:gd name="T2" fmla="*/ 0 w 15"/>
                <a:gd name="T3" fmla="*/ 682 h 8"/>
                <a:gd name="T4" fmla="*/ 722 w 15"/>
                <a:gd name="T5" fmla="*/ 2024 h 8"/>
                <a:gd name="T6" fmla="*/ 3081 w 15"/>
                <a:gd name="T7" fmla="*/ 2839 h 8"/>
                <a:gd name="T8" fmla="*/ 3081 w 15"/>
                <a:gd name="T9" fmla="*/ 3495 h 8"/>
                <a:gd name="T10" fmla="*/ 5409 w 15"/>
                <a:gd name="T11" fmla="*/ 4177 h 8"/>
                <a:gd name="T12" fmla="*/ 6130 w 15"/>
                <a:gd name="T13" fmla="*/ 4858 h 8"/>
                <a:gd name="T14" fmla="*/ 6878 w 15"/>
                <a:gd name="T15" fmla="*/ 5514 h 8"/>
                <a:gd name="T16" fmla="*/ 6878 w 15"/>
                <a:gd name="T17" fmla="*/ 4177 h 8"/>
                <a:gd name="T18" fmla="*/ 7737 w 15"/>
                <a:gd name="T19" fmla="*/ 3495 h 8"/>
                <a:gd name="T20" fmla="*/ 7737 w 15"/>
                <a:gd name="T21" fmla="*/ 3495 h 8"/>
                <a:gd name="T22" fmla="*/ 9211 w 15"/>
                <a:gd name="T23" fmla="*/ 2839 h 8"/>
                <a:gd name="T24" fmla="*/ 10818 w 15"/>
                <a:gd name="T25" fmla="*/ 2839 h 8"/>
                <a:gd name="T26" fmla="*/ 10818 w 15"/>
                <a:gd name="T27" fmla="*/ 2024 h 8"/>
                <a:gd name="T28" fmla="*/ 11539 w 15"/>
                <a:gd name="T29" fmla="*/ 2024 h 8"/>
                <a:gd name="T30" fmla="*/ 7737 w 15"/>
                <a:gd name="T31" fmla="*/ 682 h 8"/>
                <a:gd name="T32" fmla="*/ 7737 w 15"/>
                <a:gd name="T33" fmla="*/ 0 h 8"/>
                <a:gd name="T34" fmla="*/ 6130 w 15"/>
                <a:gd name="T35" fmla="*/ 0 h 8"/>
                <a:gd name="T36" fmla="*/ 6130 w 15"/>
                <a:gd name="T37" fmla="*/ 0 h 8"/>
                <a:gd name="T38" fmla="*/ 2328 w 15"/>
                <a:gd name="T39" fmla="*/ 0 h 8"/>
                <a:gd name="T40" fmla="*/ 2328 w 15"/>
                <a:gd name="T41" fmla="*/ 0 h 8"/>
                <a:gd name="T42" fmla="*/ 0 w 15"/>
                <a:gd name="T43" fmla="*/ 682 h 8"/>
                <a:gd name="T44" fmla="*/ 0 w 15"/>
                <a:gd name="T45" fmla="*/ 2024 h 8"/>
                <a:gd name="T46" fmla="*/ 1606 w 15"/>
                <a:gd name="T47" fmla="*/ 2839 h 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"/>
                <a:gd name="T73" fmla="*/ 0 h 8"/>
                <a:gd name="T74" fmla="*/ 15 w 15"/>
                <a:gd name="T75" fmla="*/ 8 h 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" h="8">
                  <a:moveTo>
                    <a:pt x="9" y="0"/>
                  </a:moveTo>
                  <a:cubicBezTo>
                    <a:pt x="6" y="0"/>
                    <a:pt x="3" y="0"/>
                    <a:pt x="0" y="1"/>
                  </a:cubicBezTo>
                  <a:cubicBezTo>
                    <a:pt x="1" y="1"/>
                    <a:pt x="1" y="2"/>
                    <a:pt x="1" y="3"/>
                  </a:cubicBezTo>
                  <a:cubicBezTo>
                    <a:pt x="2" y="3"/>
                    <a:pt x="3" y="4"/>
                    <a:pt x="4" y="4"/>
                  </a:cubicBezTo>
                  <a:cubicBezTo>
                    <a:pt x="4" y="5"/>
                    <a:pt x="4" y="4"/>
                    <a:pt x="4" y="5"/>
                  </a:cubicBezTo>
                  <a:cubicBezTo>
                    <a:pt x="5" y="5"/>
                    <a:pt x="6" y="6"/>
                    <a:pt x="7" y="6"/>
                  </a:cubicBezTo>
                  <a:cubicBezTo>
                    <a:pt x="7" y="7"/>
                    <a:pt x="8" y="6"/>
                    <a:pt x="8" y="7"/>
                  </a:cubicBezTo>
                  <a:cubicBezTo>
                    <a:pt x="9" y="7"/>
                    <a:pt x="9" y="8"/>
                    <a:pt x="9" y="8"/>
                  </a:cubicBezTo>
                  <a:lnTo>
                    <a:pt x="9" y="6"/>
                  </a:lnTo>
                  <a:lnTo>
                    <a:pt x="10" y="5"/>
                  </a:lnTo>
                  <a:cubicBezTo>
                    <a:pt x="11" y="5"/>
                    <a:pt x="12" y="4"/>
                    <a:pt x="12" y="4"/>
                  </a:cubicBezTo>
                  <a:lnTo>
                    <a:pt x="14" y="4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3"/>
                  </a:lnTo>
                  <a:cubicBezTo>
                    <a:pt x="1" y="3"/>
                    <a:pt x="2" y="3"/>
                    <a:pt x="2" y="4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4" name="Freeform 17"/>
            <p:cNvSpPr>
              <a:spLocks/>
            </p:cNvSpPr>
            <p:nvPr/>
          </p:nvSpPr>
          <p:spPr bwMode="auto">
            <a:xfrm>
              <a:off x="1771" y="1999"/>
              <a:ext cx="771" cy="1312"/>
            </a:xfrm>
            <a:custGeom>
              <a:avLst/>
              <a:gdLst>
                <a:gd name="T0" fmla="*/ 93927 w 149"/>
                <a:gd name="T1" fmla="*/ 13966 h 245"/>
                <a:gd name="T2" fmla="*/ 93927 w 149"/>
                <a:gd name="T3" fmla="*/ 37020 h 245"/>
                <a:gd name="T4" fmla="*/ 88117 w 149"/>
                <a:gd name="T5" fmla="*/ 42702 h 245"/>
                <a:gd name="T6" fmla="*/ 92561 w 149"/>
                <a:gd name="T7" fmla="*/ 49294 h 245"/>
                <a:gd name="T8" fmla="*/ 99604 w 149"/>
                <a:gd name="T9" fmla="*/ 73242 h 245"/>
                <a:gd name="T10" fmla="*/ 95319 w 149"/>
                <a:gd name="T11" fmla="*/ 83850 h 245"/>
                <a:gd name="T12" fmla="*/ 97544 w 149"/>
                <a:gd name="T13" fmla="*/ 86319 h 245"/>
                <a:gd name="T14" fmla="*/ 99604 w 149"/>
                <a:gd name="T15" fmla="*/ 88755 h 245"/>
                <a:gd name="T16" fmla="*/ 93234 w 149"/>
                <a:gd name="T17" fmla="*/ 92140 h 245"/>
                <a:gd name="T18" fmla="*/ 82440 w 149"/>
                <a:gd name="T19" fmla="*/ 97816 h 245"/>
                <a:gd name="T20" fmla="*/ 85333 w 149"/>
                <a:gd name="T21" fmla="*/ 106106 h 245"/>
                <a:gd name="T22" fmla="*/ 81048 w 149"/>
                <a:gd name="T23" fmla="*/ 109346 h 245"/>
                <a:gd name="T24" fmla="*/ 78130 w 149"/>
                <a:gd name="T25" fmla="*/ 115167 h 245"/>
                <a:gd name="T26" fmla="*/ 74544 w 149"/>
                <a:gd name="T27" fmla="*/ 117636 h 245"/>
                <a:gd name="T28" fmla="*/ 73845 w 149"/>
                <a:gd name="T29" fmla="*/ 135757 h 245"/>
                <a:gd name="T30" fmla="*/ 79522 w 149"/>
                <a:gd name="T31" fmla="*/ 136534 h 245"/>
                <a:gd name="T32" fmla="*/ 88950 w 149"/>
                <a:gd name="T33" fmla="*/ 159561 h 245"/>
                <a:gd name="T34" fmla="*/ 95319 w 149"/>
                <a:gd name="T35" fmla="*/ 162774 h 245"/>
                <a:gd name="T36" fmla="*/ 101130 w 149"/>
                <a:gd name="T37" fmla="*/ 182588 h 245"/>
                <a:gd name="T38" fmla="*/ 101130 w 149"/>
                <a:gd name="T39" fmla="*/ 198246 h 245"/>
                <a:gd name="T40" fmla="*/ 79522 w 149"/>
                <a:gd name="T41" fmla="*/ 198246 h 245"/>
                <a:gd name="T42" fmla="*/ 74544 w 149"/>
                <a:gd name="T43" fmla="*/ 187520 h 245"/>
                <a:gd name="T44" fmla="*/ 77462 w 149"/>
                <a:gd name="T45" fmla="*/ 181672 h 245"/>
                <a:gd name="T46" fmla="*/ 73845 w 149"/>
                <a:gd name="T47" fmla="*/ 171090 h 245"/>
                <a:gd name="T48" fmla="*/ 71625 w 149"/>
                <a:gd name="T49" fmla="*/ 160332 h 245"/>
                <a:gd name="T50" fmla="*/ 63031 w 149"/>
                <a:gd name="T51" fmla="*/ 145595 h 245"/>
                <a:gd name="T52" fmla="*/ 63031 w 149"/>
                <a:gd name="T53" fmla="*/ 135757 h 245"/>
                <a:gd name="T54" fmla="*/ 60273 w 149"/>
                <a:gd name="T55" fmla="*/ 133294 h 245"/>
                <a:gd name="T56" fmla="*/ 65250 w 149"/>
                <a:gd name="T57" fmla="*/ 119183 h 245"/>
                <a:gd name="T58" fmla="*/ 68169 w 149"/>
                <a:gd name="T59" fmla="*/ 114251 h 245"/>
                <a:gd name="T60" fmla="*/ 66642 w 149"/>
                <a:gd name="T61" fmla="*/ 107798 h 245"/>
                <a:gd name="T62" fmla="*/ 58047 w 149"/>
                <a:gd name="T63" fmla="*/ 104414 h 245"/>
                <a:gd name="T64" fmla="*/ 60273 w 149"/>
                <a:gd name="T65" fmla="*/ 115943 h 245"/>
                <a:gd name="T66" fmla="*/ 60273 w 149"/>
                <a:gd name="T67" fmla="*/ 124228 h 245"/>
                <a:gd name="T68" fmla="*/ 55962 w 149"/>
                <a:gd name="T69" fmla="*/ 120843 h 245"/>
                <a:gd name="T70" fmla="*/ 58746 w 149"/>
                <a:gd name="T71" fmla="*/ 129160 h 245"/>
                <a:gd name="T72" fmla="*/ 50845 w 149"/>
                <a:gd name="T73" fmla="*/ 125004 h 245"/>
                <a:gd name="T74" fmla="*/ 51678 w 149"/>
                <a:gd name="T75" fmla="*/ 130681 h 245"/>
                <a:gd name="T76" fmla="*/ 44475 w 149"/>
                <a:gd name="T77" fmla="*/ 139741 h 245"/>
                <a:gd name="T78" fmla="*/ 48759 w 149"/>
                <a:gd name="T79" fmla="*/ 143902 h 245"/>
                <a:gd name="T80" fmla="*/ 43776 w 149"/>
                <a:gd name="T81" fmla="*/ 153707 h 245"/>
                <a:gd name="T82" fmla="*/ 13573 w 149"/>
                <a:gd name="T83" fmla="*/ 136534 h 245"/>
                <a:gd name="T84" fmla="*/ 9293 w 149"/>
                <a:gd name="T85" fmla="*/ 133294 h 245"/>
                <a:gd name="T86" fmla="*/ 6504 w 149"/>
                <a:gd name="T87" fmla="*/ 127468 h 245"/>
                <a:gd name="T88" fmla="*/ 699 w 149"/>
                <a:gd name="T89" fmla="*/ 107798 h 245"/>
                <a:gd name="T90" fmla="*/ 2220 w 149"/>
                <a:gd name="T91" fmla="*/ 101977 h 245"/>
                <a:gd name="T92" fmla="*/ 6504 w 149"/>
                <a:gd name="T93" fmla="*/ 92916 h 245"/>
                <a:gd name="T94" fmla="*/ 9987 w 149"/>
                <a:gd name="T95" fmla="*/ 88755 h 245"/>
                <a:gd name="T96" fmla="*/ 17888 w 149"/>
                <a:gd name="T97" fmla="*/ 41154 h 245"/>
                <a:gd name="T98" fmla="*/ 20776 w 149"/>
                <a:gd name="T99" fmla="*/ 36249 h 245"/>
                <a:gd name="T100" fmla="*/ 25759 w 149"/>
                <a:gd name="T101" fmla="*/ 36249 h 245"/>
                <a:gd name="T102" fmla="*/ 40858 w 149"/>
                <a:gd name="T103" fmla="*/ 42702 h 245"/>
                <a:gd name="T104" fmla="*/ 53070 w 149"/>
                <a:gd name="T105" fmla="*/ 46086 h 245"/>
                <a:gd name="T106" fmla="*/ 45867 w 149"/>
                <a:gd name="T107" fmla="*/ 32864 h 245"/>
                <a:gd name="T108" fmla="*/ 68169 w 149"/>
                <a:gd name="T109" fmla="*/ 7369 h 245"/>
                <a:gd name="T110" fmla="*/ 75936 w 149"/>
                <a:gd name="T111" fmla="*/ 4156 h 245"/>
                <a:gd name="T112" fmla="*/ 84665 w 149"/>
                <a:gd name="T113" fmla="*/ 4156 h 2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"/>
                <a:gd name="T172" fmla="*/ 0 h 245"/>
                <a:gd name="T173" fmla="*/ 149 w 149"/>
                <a:gd name="T174" fmla="*/ 245 h 24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" h="245">
                  <a:moveTo>
                    <a:pt x="117" y="2"/>
                  </a:moveTo>
                  <a:lnTo>
                    <a:pt x="117" y="10"/>
                  </a:lnTo>
                  <a:cubicBezTo>
                    <a:pt x="120" y="10"/>
                    <a:pt x="123" y="12"/>
                    <a:pt x="125" y="12"/>
                  </a:cubicBezTo>
                  <a:cubicBezTo>
                    <a:pt x="125" y="13"/>
                    <a:pt x="129" y="15"/>
                    <a:pt x="129" y="16"/>
                  </a:cubicBezTo>
                  <a:cubicBezTo>
                    <a:pt x="130" y="16"/>
                    <a:pt x="130" y="17"/>
                    <a:pt x="131" y="17"/>
                  </a:cubicBezTo>
                  <a:cubicBezTo>
                    <a:pt x="131" y="23"/>
                    <a:pt x="137" y="30"/>
                    <a:pt x="134" y="39"/>
                  </a:cubicBezTo>
                  <a:lnTo>
                    <a:pt x="134" y="42"/>
                  </a:lnTo>
                  <a:lnTo>
                    <a:pt x="132" y="44"/>
                  </a:lnTo>
                  <a:lnTo>
                    <a:pt x="132" y="45"/>
                  </a:lnTo>
                  <a:lnTo>
                    <a:pt x="131" y="45"/>
                  </a:lnTo>
                  <a:lnTo>
                    <a:pt x="131" y="47"/>
                  </a:lnTo>
                  <a:lnTo>
                    <a:pt x="130" y="48"/>
                  </a:lnTo>
                  <a:lnTo>
                    <a:pt x="130" y="49"/>
                  </a:lnTo>
                  <a:cubicBezTo>
                    <a:pt x="128" y="49"/>
                    <a:pt x="125" y="50"/>
                    <a:pt x="123" y="50"/>
                  </a:cubicBezTo>
                  <a:lnTo>
                    <a:pt x="123" y="52"/>
                  </a:lnTo>
                  <a:lnTo>
                    <a:pt x="122" y="52"/>
                  </a:lnTo>
                  <a:lnTo>
                    <a:pt x="122" y="55"/>
                  </a:lnTo>
                  <a:lnTo>
                    <a:pt x="125" y="55"/>
                  </a:lnTo>
                  <a:lnTo>
                    <a:pt x="125" y="56"/>
                  </a:lnTo>
                  <a:lnTo>
                    <a:pt x="129" y="60"/>
                  </a:lnTo>
                  <a:cubicBezTo>
                    <a:pt x="129" y="63"/>
                    <a:pt x="130" y="66"/>
                    <a:pt x="130" y="69"/>
                  </a:cubicBezTo>
                  <a:cubicBezTo>
                    <a:pt x="131" y="69"/>
                    <a:pt x="132" y="71"/>
                    <a:pt x="132" y="71"/>
                  </a:cubicBezTo>
                  <a:cubicBezTo>
                    <a:pt x="135" y="71"/>
                    <a:pt x="137" y="79"/>
                    <a:pt x="137" y="80"/>
                  </a:cubicBezTo>
                  <a:lnTo>
                    <a:pt x="137" y="81"/>
                  </a:lnTo>
                  <a:cubicBezTo>
                    <a:pt x="138" y="83"/>
                    <a:pt x="139" y="86"/>
                    <a:pt x="139" y="89"/>
                  </a:cubicBezTo>
                  <a:cubicBezTo>
                    <a:pt x="137" y="89"/>
                    <a:pt x="139" y="90"/>
                    <a:pt x="137" y="90"/>
                  </a:cubicBezTo>
                  <a:cubicBezTo>
                    <a:pt x="137" y="91"/>
                    <a:pt x="136" y="92"/>
                    <a:pt x="136" y="92"/>
                  </a:cubicBezTo>
                  <a:cubicBezTo>
                    <a:pt x="135" y="92"/>
                    <a:pt x="136" y="93"/>
                    <a:pt x="135" y="93"/>
                  </a:cubicBezTo>
                  <a:cubicBezTo>
                    <a:pt x="135" y="94"/>
                    <a:pt x="134" y="97"/>
                    <a:pt x="133" y="97"/>
                  </a:cubicBezTo>
                  <a:lnTo>
                    <a:pt x="133" y="102"/>
                  </a:lnTo>
                  <a:lnTo>
                    <a:pt x="135" y="102"/>
                  </a:lnTo>
                  <a:lnTo>
                    <a:pt x="136" y="103"/>
                  </a:lnTo>
                  <a:lnTo>
                    <a:pt x="136" y="104"/>
                  </a:lnTo>
                  <a:lnTo>
                    <a:pt x="136" y="105"/>
                  </a:lnTo>
                  <a:lnTo>
                    <a:pt x="137" y="105"/>
                  </a:lnTo>
                  <a:lnTo>
                    <a:pt x="137" y="106"/>
                  </a:lnTo>
                  <a:lnTo>
                    <a:pt x="138" y="106"/>
                  </a:lnTo>
                  <a:lnTo>
                    <a:pt x="139" y="107"/>
                  </a:lnTo>
                  <a:lnTo>
                    <a:pt x="139" y="108"/>
                  </a:lnTo>
                  <a:cubicBezTo>
                    <a:pt x="141" y="108"/>
                    <a:pt x="139" y="109"/>
                    <a:pt x="141" y="109"/>
                  </a:cubicBezTo>
                  <a:lnTo>
                    <a:pt x="135" y="109"/>
                  </a:lnTo>
                  <a:cubicBezTo>
                    <a:pt x="135" y="110"/>
                    <a:pt x="133" y="110"/>
                    <a:pt x="132" y="110"/>
                  </a:cubicBezTo>
                  <a:cubicBezTo>
                    <a:pt x="132" y="111"/>
                    <a:pt x="130" y="112"/>
                    <a:pt x="130" y="112"/>
                  </a:cubicBezTo>
                  <a:lnTo>
                    <a:pt x="129" y="113"/>
                  </a:lnTo>
                  <a:cubicBezTo>
                    <a:pt x="129" y="113"/>
                    <a:pt x="127" y="115"/>
                    <a:pt x="127" y="116"/>
                  </a:cubicBezTo>
                  <a:cubicBezTo>
                    <a:pt x="125" y="116"/>
                    <a:pt x="127" y="117"/>
                    <a:pt x="125" y="117"/>
                  </a:cubicBezTo>
                  <a:cubicBezTo>
                    <a:pt x="125" y="118"/>
                    <a:pt x="125" y="118"/>
                    <a:pt x="124" y="119"/>
                  </a:cubicBezTo>
                  <a:lnTo>
                    <a:pt x="115" y="119"/>
                  </a:lnTo>
                  <a:lnTo>
                    <a:pt x="115" y="123"/>
                  </a:lnTo>
                  <a:lnTo>
                    <a:pt x="116" y="123"/>
                  </a:lnTo>
                  <a:lnTo>
                    <a:pt x="116" y="128"/>
                  </a:lnTo>
                  <a:lnTo>
                    <a:pt x="119" y="128"/>
                  </a:lnTo>
                  <a:lnTo>
                    <a:pt x="119" y="129"/>
                  </a:lnTo>
                  <a:cubicBezTo>
                    <a:pt x="118" y="129"/>
                    <a:pt x="115" y="131"/>
                    <a:pt x="115" y="131"/>
                  </a:cubicBezTo>
                  <a:lnTo>
                    <a:pt x="114" y="132"/>
                  </a:lnTo>
                  <a:lnTo>
                    <a:pt x="114" y="133"/>
                  </a:lnTo>
                  <a:lnTo>
                    <a:pt x="113" y="133"/>
                  </a:lnTo>
                  <a:lnTo>
                    <a:pt x="112" y="134"/>
                  </a:lnTo>
                  <a:lnTo>
                    <a:pt x="112" y="135"/>
                  </a:lnTo>
                  <a:cubicBezTo>
                    <a:pt x="111" y="136"/>
                    <a:pt x="109" y="140"/>
                    <a:pt x="109" y="140"/>
                  </a:cubicBezTo>
                  <a:lnTo>
                    <a:pt x="109" y="141"/>
                  </a:lnTo>
                  <a:lnTo>
                    <a:pt x="108" y="142"/>
                  </a:lnTo>
                  <a:lnTo>
                    <a:pt x="106" y="142"/>
                  </a:lnTo>
                  <a:lnTo>
                    <a:pt x="106" y="143"/>
                  </a:lnTo>
                  <a:lnTo>
                    <a:pt x="104" y="143"/>
                  </a:lnTo>
                  <a:lnTo>
                    <a:pt x="103" y="144"/>
                  </a:lnTo>
                  <a:cubicBezTo>
                    <a:pt x="103" y="145"/>
                    <a:pt x="102" y="150"/>
                    <a:pt x="101" y="150"/>
                  </a:cubicBezTo>
                  <a:cubicBezTo>
                    <a:pt x="102" y="150"/>
                    <a:pt x="102" y="165"/>
                    <a:pt x="103" y="166"/>
                  </a:cubicBezTo>
                  <a:lnTo>
                    <a:pt x="103" y="165"/>
                  </a:lnTo>
                  <a:lnTo>
                    <a:pt x="104" y="164"/>
                  </a:lnTo>
                  <a:cubicBezTo>
                    <a:pt x="105" y="164"/>
                    <a:pt x="109" y="163"/>
                    <a:pt x="110" y="163"/>
                  </a:cubicBezTo>
                  <a:lnTo>
                    <a:pt x="110" y="165"/>
                  </a:lnTo>
                  <a:lnTo>
                    <a:pt x="111" y="165"/>
                  </a:lnTo>
                  <a:lnTo>
                    <a:pt x="111" y="166"/>
                  </a:lnTo>
                  <a:cubicBezTo>
                    <a:pt x="112" y="171"/>
                    <a:pt x="115" y="171"/>
                    <a:pt x="115" y="178"/>
                  </a:cubicBezTo>
                  <a:cubicBezTo>
                    <a:pt x="115" y="178"/>
                    <a:pt x="117" y="179"/>
                    <a:pt x="117" y="178"/>
                  </a:cubicBezTo>
                  <a:cubicBezTo>
                    <a:pt x="117" y="184"/>
                    <a:pt x="120" y="186"/>
                    <a:pt x="122" y="191"/>
                  </a:cubicBezTo>
                  <a:lnTo>
                    <a:pt x="124" y="195"/>
                  </a:lnTo>
                  <a:lnTo>
                    <a:pt x="124" y="194"/>
                  </a:lnTo>
                  <a:lnTo>
                    <a:pt x="130" y="194"/>
                  </a:lnTo>
                  <a:lnTo>
                    <a:pt x="130" y="195"/>
                  </a:lnTo>
                  <a:lnTo>
                    <a:pt x="132" y="195"/>
                  </a:lnTo>
                  <a:lnTo>
                    <a:pt x="132" y="198"/>
                  </a:lnTo>
                  <a:lnTo>
                    <a:pt x="133" y="198"/>
                  </a:lnTo>
                  <a:lnTo>
                    <a:pt x="135" y="208"/>
                  </a:lnTo>
                  <a:cubicBezTo>
                    <a:pt x="137" y="210"/>
                    <a:pt x="136" y="215"/>
                    <a:pt x="138" y="218"/>
                  </a:cubicBezTo>
                  <a:lnTo>
                    <a:pt x="139" y="218"/>
                  </a:lnTo>
                  <a:lnTo>
                    <a:pt x="139" y="219"/>
                  </a:lnTo>
                  <a:cubicBezTo>
                    <a:pt x="141" y="219"/>
                    <a:pt x="141" y="222"/>
                    <a:pt x="141" y="222"/>
                  </a:cubicBezTo>
                  <a:cubicBezTo>
                    <a:pt x="141" y="224"/>
                    <a:pt x="142" y="226"/>
                    <a:pt x="142" y="228"/>
                  </a:cubicBezTo>
                  <a:cubicBezTo>
                    <a:pt x="143" y="228"/>
                    <a:pt x="146" y="230"/>
                    <a:pt x="146" y="232"/>
                  </a:cubicBezTo>
                  <a:cubicBezTo>
                    <a:pt x="147" y="232"/>
                    <a:pt x="148" y="235"/>
                    <a:pt x="149" y="235"/>
                  </a:cubicBezTo>
                  <a:lnTo>
                    <a:pt x="149" y="240"/>
                  </a:lnTo>
                  <a:cubicBezTo>
                    <a:pt x="147" y="240"/>
                    <a:pt x="141" y="240"/>
                    <a:pt x="141" y="241"/>
                  </a:cubicBezTo>
                  <a:lnTo>
                    <a:pt x="141" y="242"/>
                  </a:lnTo>
                  <a:lnTo>
                    <a:pt x="139" y="242"/>
                  </a:lnTo>
                  <a:lnTo>
                    <a:pt x="138" y="243"/>
                  </a:lnTo>
                  <a:lnTo>
                    <a:pt x="137" y="245"/>
                  </a:lnTo>
                  <a:cubicBezTo>
                    <a:pt x="135" y="245"/>
                    <a:pt x="111" y="242"/>
                    <a:pt x="111" y="241"/>
                  </a:cubicBezTo>
                  <a:cubicBezTo>
                    <a:pt x="110" y="241"/>
                    <a:pt x="109" y="240"/>
                    <a:pt x="109" y="240"/>
                  </a:cubicBezTo>
                  <a:cubicBezTo>
                    <a:pt x="108" y="240"/>
                    <a:pt x="106" y="239"/>
                    <a:pt x="105" y="239"/>
                  </a:cubicBezTo>
                  <a:cubicBezTo>
                    <a:pt x="105" y="238"/>
                    <a:pt x="104" y="235"/>
                    <a:pt x="103" y="235"/>
                  </a:cubicBezTo>
                  <a:lnTo>
                    <a:pt x="103" y="229"/>
                  </a:lnTo>
                  <a:lnTo>
                    <a:pt x="104" y="228"/>
                  </a:lnTo>
                  <a:lnTo>
                    <a:pt x="104" y="227"/>
                  </a:lnTo>
                  <a:lnTo>
                    <a:pt x="105" y="227"/>
                  </a:lnTo>
                  <a:lnTo>
                    <a:pt x="106" y="227"/>
                  </a:lnTo>
                  <a:cubicBezTo>
                    <a:pt x="106" y="226"/>
                    <a:pt x="107" y="225"/>
                    <a:pt x="108" y="225"/>
                  </a:cubicBezTo>
                  <a:lnTo>
                    <a:pt x="108" y="221"/>
                  </a:lnTo>
                  <a:lnTo>
                    <a:pt x="107" y="221"/>
                  </a:lnTo>
                  <a:lnTo>
                    <a:pt x="107" y="219"/>
                  </a:lnTo>
                  <a:cubicBezTo>
                    <a:pt x="103" y="217"/>
                    <a:pt x="104" y="212"/>
                    <a:pt x="104" y="208"/>
                  </a:cubicBezTo>
                  <a:lnTo>
                    <a:pt x="103" y="208"/>
                  </a:lnTo>
                  <a:lnTo>
                    <a:pt x="102" y="207"/>
                  </a:lnTo>
                  <a:cubicBezTo>
                    <a:pt x="102" y="206"/>
                    <a:pt x="100" y="204"/>
                    <a:pt x="100" y="203"/>
                  </a:cubicBezTo>
                  <a:cubicBezTo>
                    <a:pt x="99" y="203"/>
                    <a:pt x="99" y="201"/>
                    <a:pt x="97" y="201"/>
                  </a:cubicBezTo>
                  <a:cubicBezTo>
                    <a:pt x="97" y="200"/>
                    <a:pt x="99" y="198"/>
                    <a:pt x="99" y="197"/>
                  </a:cubicBezTo>
                  <a:lnTo>
                    <a:pt x="100" y="195"/>
                  </a:lnTo>
                  <a:lnTo>
                    <a:pt x="100" y="192"/>
                  </a:lnTo>
                  <a:cubicBezTo>
                    <a:pt x="99" y="192"/>
                    <a:pt x="95" y="186"/>
                    <a:pt x="94" y="184"/>
                  </a:cubicBezTo>
                  <a:cubicBezTo>
                    <a:pt x="93" y="183"/>
                    <a:pt x="90" y="180"/>
                    <a:pt x="90" y="178"/>
                  </a:cubicBezTo>
                  <a:cubicBezTo>
                    <a:pt x="88" y="178"/>
                    <a:pt x="88" y="177"/>
                    <a:pt x="88" y="177"/>
                  </a:cubicBezTo>
                  <a:lnTo>
                    <a:pt x="88" y="175"/>
                  </a:lnTo>
                  <a:lnTo>
                    <a:pt x="87" y="175"/>
                  </a:lnTo>
                  <a:lnTo>
                    <a:pt x="87" y="168"/>
                  </a:lnTo>
                  <a:lnTo>
                    <a:pt x="88" y="168"/>
                  </a:lnTo>
                  <a:lnTo>
                    <a:pt x="88" y="165"/>
                  </a:lnTo>
                  <a:lnTo>
                    <a:pt x="87" y="164"/>
                  </a:lnTo>
                  <a:lnTo>
                    <a:pt x="86" y="164"/>
                  </a:lnTo>
                  <a:lnTo>
                    <a:pt x="86" y="163"/>
                  </a:lnTo>
                  <a:lnTo>
                    <a:pt x="85" y="163"/>
                  </a:lnTo>
                  <a:lnTo>
                    <a:pt x="84" y="162"/>
                  </a:lnTo>
                  <a:cubicBezTo>
                    <a:pt x="84" y="161"/>
                    <a:pt x="84" y="154"/>
                    <a:pt x="87" y="154"/>
                  </a:cubicBezTo>
                  <a:cubicBezTo>
                    <a:pt x="87" y="152"/>
                    <a:pt x="88" y="150"/>
                    <a:pt x="88" y="147"/>
                  </a:cubicBezTo>
                  <a:lnTo>
                    <a:pt x="88" y="146"/>
                  </a:lnTo>
                  <a:lnTo>
                    <a:pt x="91" y="146"/>
                  </a:lnTo>
                  <a:lnTo>
                    <a:pt x="91" y="145"/>
                  </a:lnTo>
                  <a:cubicBezTo>
                    <a:pt x="92" y="145"/>
                    <a:pt x="94" y="143"/>
                    <a:pt x="94" y="143"/>
                  </a:cubicBezTo>
                  <a:lnTo>
                    <a:pt x="94" y="141"/>
                  </a:lnTo>
                  <a:lnTo>
                    <a:pt x="95" y="141"/>
                  </a:lnTo>
                  <a:lnTo>
                    <a:pt x="95" y="139"/>
                  </a:lnTo>
                  <a:lnTo>
                    <a:pt x="94" y="139"/>
                  </a:lnTo>
                  <a:lnTo>
                    <a:pt x="94" y="134"/>
                  </a:lnTo>
                  <a:cubicBezTo>
                    <a:pt x="92" y="134"/>
                    <a:pt x="94" y="133"/>
                    <a:pt x="92" y="133"/>
                  </a:cubicBezTo>
                  <a:lnTo>
                    <a:pt x="92" y="131"/>
                  </a:lnTo>
                  <a:lnTo>
                    <a:pt x="93" y="131"/>
                  </a:lnTo>
                  <a:cubicBezTo>
                    <a:pt x="93" y="130"/>
                    <a:pt x="92" y="129"/>
                    <a:pt x="94" y="129"/>
                  </a:cubicBezTo>
                  <a:cubicBezTo>
                    <a:pt x="94" y="129"/>
                    <a:pt x="93" y="128"/>
                    <a:pt x="92" y="128"/>
                  </a:cubicBezTo>
                  <a:cubicBezTo>
                    <a:pt x="92" y="127"/>
                    <a:pt x="91" y="126"/>
                    <a:pt x="90" y="125"/>
                  </a:cubicBezTo>
                  <a:cubicBezTo>
                    <a:pt x="90" y="124"/>
                    <a:pt x="89" y="123"/>
                    <a:pt x="89" y="121"/>
                  </a:cubicBezTo>
                  <a:cubicBezTo>
                    <a:pt x="86" y="121"/>
                    <a:pt x="83" y="124"/>
                    <a:pt x="81" y="127"/>
                  </a:cubicBezTo>
                  <a:cubicBezTo>
                    <a:pt x="81" y="129"/>
                    <a:pt x="81" y="130"/>
                    <a:pt x="80" y="132"/>
                  </a:cubicBezTo>
                  <a:cubicBezTo>
                    <a:pt x="80" y="134"/>
                    <a:pt x="81" y="136"/>
                    <a:pt x="81" y="138"/>
                  </a:cubicBezTo>
                  <a:lnTo>
                    <a:pt x="83" y="138"/>
                  </a:lnTo>
                  <a:lnTo>
                    <a:pt x="84" y="139"/>
                  </a:lnTo>
                  <a:lnTo>
                    <a:pt x="84" y="141"/>
                  </a:lnTo>
                  <a:lnTo>
                    <a:pt x="88" y="141"/>
                  </a:lnTo>
                  <a:lnTo>
                    <a:pt x="88" y="152"/>
                  </a:lnTo>
                  <a:lnTo>
                    <a:pt x="86" y="152"/>
                  </a:lnTo>
                  <a:lnTo>
                    <a:pt x="86" y="151"/>
                  </a:lnTo>
                  <a:lnTo>
                    <a:pt x="84" y="151"/>
                  </a:lnTo>
                  <a:cubicBezTo>
                    <a:pt x="84" y="150"/>
                    <a:pt x="83" y="151"/>
                    <a:pt x="83" y="150"/>
                  </a:cubicBezTo>
                  <a:cubicBezTo>
                    <a:pt x="82" y="150"/>
                    <a:pt x="82" y="148"/>
                    <a:pt x="81" y="148"/>
                  </a:cubicBezTo>
                  <a:cubicBezTo>
                    <a:pt x="81" y="146"/>
                    <a:pt x="80" y="145"/>
                    <a:pt x="80" y="144"/>
                  </a:cubicBezTo>
                  <a:lnTo>
                    <a:pt x="79" y="143"/>
                  </a:lnTo>
                  <a:cubicBezTo>
                    <a:pt x="79" y="144"/>
                    <a:pt x="78" y="145"/>
                    <a:pt x="78" y="147"/>
                  </a:cubicBezTo>
                  <a:lnTo>
                    <a:pt x="81" y="147"/>
                  </a:lnTo>
                  <a:lnTo>
                    <a:pt x="82" y="148"/>
                  </a:lnTo>
                  <a:lnTo>
                    <a:pt x="83" y="149"/>
                  </a:lnTo>
                  <a:cubicBezTo>
                    <a:pt x="83" y="150"/>
                    <a:pt x="84" y="156"/>
                    <a:pt x="82" y="156"/>
                  </a:cubicBezTo>
                  <a:lnTo>
                    <a:pt x="82" y="157"/>
                  </a:lnTo>
                  <a:lnTo>
                    <a:pt x="82" y="158"/>
                  </a:lnTo>
                  <a:cubicBezTo>
                    <a:pt x="81" y="158"/>
                    <a:pt x="80" y="159"/>
                    <a:pt x="80" y="160"/>
                  </a:cubicBezTo>
                  <a:lnTo>
                    <a:pt x="76" y="160"/>
                  </a:lnTo>
                  <a:cubicBezTo>
                    <a:pt x="74" y="158"/>
                    <a:pt x="72" y="155"/>
                    <a:pt x="71" y="154"/>
                  </a:cubicBezTo>
                  <a:lnTo>
                    <a:pt x="71" y="152"/>
                  </a:lnTo>
                  <a:lnTo>
                    <a:pt x="70" y="152"/>
                  </a:lnTo>
                  <a:lnTo>
                    <a:pt x="70" y="150"/>
                  </a:lnTo>
                  <a:lnTo>
                    <a:pt x="68" y="150"/>
                  </a:lnTo>
                  <a:cubicBezTo>
                    <a:pt x="68" y="152"/>
                    <a:pt x="70" y="155"/>
                    <a:pt x="70" y="158"/>
                  </a:cubicBezTo>
                  <a:cubicBezTo>
                    <a:pt x="72" y="158"/>
                    <a:pt x="70" y="159"/>
                    <a:pt x="72" y="159"/>
                  </a:cubicBezTo>
                  <a:cubicBezTo>
                    <a:pt x="72" y="161"/>
                    <a:pt x="72" y="161"/>
                    <a:pt x="72" y="163"/>
                  </a:cubicBezTo>
                  <a:cubicBezTo>
                    <a:pt x="72" y="163"/>
                    <a:pt x="71" y="164"/>
                    <a:pt x="71" y="165"/>
                  </a:cubicBezTo>
                  <a:cubicBezTo>
                    <a:pt x="70" y="165"/>
                    <a:pt x="69" y="166"/>
                    <a:pt x="69" y="166"/>
                  </a:cubicBezTo>
                  <a:lnTo>
                    <a:pt x="63" y="166"/>
                  </a:lnTo>
                  <a:cubicBezTo>
                    <a:pt x="63" y="167"/>
                    <a:pt x="62" y="169"/>
                    <a:pt x="62" y="170"/>
                  </a:cubicBezTo>
                  <a:lnTo>
                    <a:pt x="64" y="170"/>
                  </a:lnTo>
                  <a:lnTo>
                    <a:pt x="64" y="171"/>
                  </a:lnTo>
                  <a:lnTo>
                    <a:pt x="66" y="171"/>
                  </a:lnTo>
                  <a:lnTo>
                    <a:pt x="67" y="175"/>
                  </a:lnTo>
                  <a:lnTo>
                    <a:pt x="68" y="175"/>
                  </a:lnTo>
                  <a:lnTo>
                    <a:pt x="68" y="182"/>
                  </a:lnTo>
                  <a:lnTo>
                    <a:pt x="67" y="182"/>
                  </a:lnTo>
                  <a:lnTo>
                    <a:pt x="67" y="184"/>
                  </a:lnTo>
                  <a:cubicBezTo>
                    <a:pt x="67" y="185"/>
                    <a:pt x="66" y="186"/>
                    <a:pt x="66" y="187"/>
                  </a:cubicBezTo>
                  <a:lnTo>
                    <a:pt x="61" y="187"/>
                  </a:lnTo>
                  <a:cubicBezTo>
                    <a:pt x="61" y="186"/>
                    <a:pt x="59" y="185"/>
                    <a:pt x="58" y="185"/>
                  </a:cubicBezTo>
                  <a:cubicBezTo>
                    <a:pt x="58" y="173"/>
                    <a:pt x="27" y="182"/>
                    <a:pt x="27" y="171"/>
                  </a:cubicBezTo>
                  <a:cubicBezTo>
                    <a:pt x="25" y="171"/>
                    <a:pt x="22" y="168"/>
                    <a:pt x="20" y="168"/>
                  </a:cubicBezTo>
                  <a:lnTo>
                    <a:pt x="19" y="167"/>
                  </a:lnTo>
                  <a:lnTo>
                    <a:pt x="19" y="166"/>
                  </a:lnTo>
                  <a:lnTo>
                    <a:pt x="20" y="166"/>
                  </a:lnTo>
                  <a:cubicBezTo>
                    <a:pt x="20" y="166"/>
                    <a:pt x="21" y="165"/>
                    <a:pt x="21" y="164"/>
                  </a:cubicBezTo>
                  <a:cubicBezTo>
                    <a:pt x="20" y="163"/>
                    <a:pt x="15" y="164"/>
                    <a:pt x="14" y="163"/>
                  </a:cubicBezTo>
                  <a:lnTo>
                    <a:pt x="14" y="162"/>
                  </a:lnTo>
                  <a:lnTo>
                    <a:pt x="13" y="162"/>
                  </a:lnTo>
                  <a:lnTo>
                    <a:pt x="12" y="162"/>
                  </a:lnTo>
                  <a:lnTo>
                    <a:pt x="12" y="161"/>
                  </a:lnTo>
                  <a:lnTo>
                    <a:pt x="10" y="161"/>
                  </a:lnTo>
                  <a:lnTo>
                    <a:pt x="10" y="155"/>
                  </a:lnTo>
                  <a:lnTo>
                    <a:pt x="9" y="155"/>
                  </a:lnTo>
                  <a:lnTo>
                    <a:pt x="9" y="147"/>
                  </a:lnTo>
                  <a:cubicBezTo>
                    <a:pt x="8" y="147"/>
                    <a:pt x="4" y="143"/>
                    <a:pt x="4" y="142"/>
                  </a:cubicBezTo>
                  <a:cubicBezTo>
                    <a:pt x="4" y="140"/>
                    <a:pt x="3" y="135"/>
                    <a:pt x="3" y="134"/>
                  </a:cubicBezTo>
                  <a:cubicBezTo>
                    <a:pt x="1" y="134"/>
                    <a:pt x="3" y="133"/>
                    <a:pt x="1" y="133"/>
                  </a:cubicBezTo>
                  <a:lnTo>
                    <a:pt x="1" y="131"/>
                  </a:lnTo>
                  <a:lnTo>
                    <a:pt x="0" y="131"/>
                  </a:lnTo>
                  <a:lnTo>
                    <a:pt x="0" y="129"/>
                  </a:lnTo>
                  <a:lnTo>
                    <a:pt x="1" y="129"/>
                  </a:lnTo>
                  <a:cubicBezTo>
                    <a:pt x="1" y="129"/>
                    <a:pt x="1" y="125"/>
                    <a:pt x="2" y="124"/>
                  </a:cubicBezTo>
                  <a:lnTo>
                    <a:pt x="3" y="124"/>
                  </a:lnTo>
                  <a:cubicBezTo>
                    <a:pt x="4" y="123"/>
                    <a:pt x="4" y="121"/>
                    <a:pt x="6" y="120"/>
                  </a:cubicBezTo>
                  <a:lnTo>
                    <a:pt x="6" y="117"/>
                  </a:lnTo>
                  <a:lnTo>
                    <a:pt x="7" y="118"/>
                  </a:lnTo>
                  <a:cubicBezTo>
                    <a:pt x="7" y="116"/>
                    <a:pt x="9" y="116"/>
                    <a:pt x="9" y="114"/>
                  </a:cubicBezTo>
                  <a:lnTo>
                    <a:pt x="9" y="113"/>
                  </a:lnTo>
                  <a:lnTo>
                    <a:pt x="11" y="113"/>
                  </a:lnTo>
                  <a:lnTo>
                    <a:pt x="13" y="112"/>
                  </a:lnTo>
                  <a:lnTo>
                    <a:pt x="12" y="105"/>
                  </a:lnTo>
                  <a:lnTo>
                    <a:pt x="14" y="109"/>
                  </a:lnTo>
                  <a:lnTo>
                    <a:pt x="14" y="108"/>
                  </a:lnTo>
                  <a:lnTo>
                    <a:pt x="15" y="107"/>
                  </a:lnTo>
                  <a:cubicBezTo>
                    <a:pt x="16" y="107"/>
                    <a:pt x="15" y="102"/>
                    <a:pt x="17" y="102"/>
                  </a:cubicBezTo>
                  <a:cubicBezTo>
                    <a:pt x="17" y="101"/>
                    <a:pt x="19" y="97"/>
                    <a:pt x="20" y="97"/>
                  </a:cubicBezTo>
                  <a:lnTo>
                    <a:pt x="23" y="51"/>
                  </a:lnTo>
                  <a:lnTo>
                    <a:pt x="25" y="50"/>
                  </a:lnTo>
                  <a:lnTo>
                    <a:pt x="25" y="49"/>
                  </a:lnTo>
                  <a:cubicBezTo>
                    <a:pt x="25" y="49"/>
                    <a:pt x="26" y="45"/>
                    <a:pt x="26" y="44"/>
                  </a:cubicBezTo>
                  <a:lnTo>
                    <a:pt x="27" y="44"/>
                  </a:lnTo>
                  <a:lnTo>
                    <a:pt x="29" y="44"/>
                  </a:lnTo>
                  <a:lnTo>
                    <a:pt x="29" y="43"/>
                  </a:lnTo>
                  <a:lnTo>
                    <a:pt x="34" y="43"/>
                  </a:lnTo>
                  <a:lnTo>
                    <a:pt x="34" y="44"/>
                  </a:lnTo>
                  <a:lnTo>
                    <a:pt x="36" y="44"/>
                  </a:lnTo>
                  <a:cubicBezTo>
                    <a:pt x="40" y="46"/>
                    <a:pt x="48" y="45"/>
                    <a:pt x="51" y="45"/>
                  </a:cubicBezTo>
                  <a:lnTo>
                    <a:pt x="56" y="50"/>
                  </a:lnTo>
                  <a:lnTo>
                    <a:pt x="57" y="50"/>
                  </a:lnTo>
                  <a:lnTo>
                    <a:pt x="57" y="51"/>
                  </a:lnTo>
                  <a:lnTo>
                    <a:pt x="57" y="52"/>
                  </a:lnTo>
                  <a:cubicBezTo>
                    <a:pt x="61" y="52"/>
                    <a:pt x="64" y="54"/>
                    <a:pt x="67" y="54"/>
                  </a:cubicBezTo>
                  <a:lnTo>
                    <a:pt x="68" y="55"/>
                  </a:lnTo>
                  <a:cubicBezTo>
                    <a:pt x="68" y="56"/>
                    <a:pt x="70" y="56"/>
                    <a:pt x="70" y="57"/>
                  </a:cubicBezTo>
                  <a:lnTo>
                    <a:pt x="74" y="57"/>
                  </a:lnTo>
                  <a:lnTo>
                    <a:pt x="74" y="56"/>
                  </a:lnTo>
                  <a:lnTo>
                    <a:pt x="74" y="55"/>
                  </a:lnTo>
                  <a:cubicBezTo>
                    <a:pt x="73" y="55"/>
                    <a:pt x="70" y="52"/>
                    <a:pt x="70" y="50"/>
                  </a:cubicBezTo>
                  <a:cubicBezTo>
                    <a:pt x="68" y="50"/>
                    <a:pt x="70" y="49"/>
                    <a:pt x="68" y="49"/>
                  </a:cubicBezTo>
                  <a:cubicBezTo>
                    <a:pt x="68" y="46"/>
                    <a:pt x="65" y="44"/>
                    <a:pt x="64" y="41"/>
                  </a:cubicBezTo>
                  <a:lnTo>
                    <a:pt x="64" y="40"/>
                  </a:lnTo>
                  <a:cubicBezTo>
                    <a:pt x="64" y="39"/>
                    <a:pt x="65" y="29"/>
                    <a:pt x="66" y="28"/>
                  </a:cubicBezTo>
                  <a:lnTo>
                    <a:pt x="67" y="28"/>
                  </a:lnTo>
                  <a:cubicBezTo>
                    <a:pt x="67" y="26"/>
                    <a:pt x="67" y="18"/>
                    <a:pt x="67" y="17"/>
                  </a:cubicBezTo>
                  <a:cubicBezTo>
                    <a:pt x="68" y="17"/>
                    <a:pt x="78" y="17"/>
                    <a:pt x="78" y="14"/>
                  </a:cubicBezTo>
                  <a:cubicBezTo>
                    <a:pt x="83" y="14"/>
                    <a:pt x="92" y="12"/>
                    <a:pt x="95" y="9"/>
                  </a:cubicBezTo>
                  <a:lnTo>
                    <a:pt x="95" y="8"/>
                  </a:lnTo>
                  <a:cubicBezTo>
                    <a:pt x="96" y="7"/>
                    <a:pt x="101" y="7"/>
                    <a:pt x="101" y="7"/>
                  </a:cubicBezTo>
                  <a:lnTo>
                    <a:pt x="104" y="7"/>
                  </a:lnTo>
                  <a:lnTo>
                    <a:pt x="105" y="5"/>
                  </a:lnTo>
                  <a:lnTo>
                    <a:pt x="106" y="5"/>
                  </a:lnTo>
                  <a:lnTo>
                    <a:pt x="107" y="5"/>
                  </a:lnTo>
                  <a:cubicBezTo>
                    <a:pt x="107" y="3"/>
                    <a:pt x="108" y="5"/>
                    <a:pt x="108" y="3"/>
                  </a:cubicBezTo>
                  <a:lnTo>
                    <a:pt x="110" y="3"/>
                  </a:lnTo>
                  <a:cubicBezTo>
                    <a:pt x="110" y="2"/>
                    <a:pt x="115" y="0"/>
                    <a:pt x="118" y="0"/>
                  </a:cubicBezTo>
                  <a:lnTo>
                    <a:pt x="118" y="5"/>
                  </a:lnTo>
                  <a:lnTo>
                    <a:pt x="119" y="5"/>
                  </a:lnTo>
                  <a:lnTo>
                    <a:pt x="119" y="12"/>
                  </a:lnTo>
                  <a:lnTo>
                    <a:pt x="120" y="12"/>
                  </a:lnTo>
                </a:path>
              </a:pathLst>
            </a:custGeom>
            <a:solidFill>
              <a:srgbClr val="3399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5" name="Freeform 18"/>
            <p:cNvSpPr>
              <a:spLocks/>
            </p:cNvSpPr>
            <p:nvPr/>
          </p:nvSpPr>
          <p:spPr bwMode="auto">
            <a:xfrm>
              <a:off x="2284" y="2586"/>
              <a:ext cx="428" cy="461"/>
            </a:xfrm>
            <a:custGeom>
              <a:avLst/>
              <a:gdLst>
                <a:gd name="T0" fmla="*/ 54433 w 83"/>
                <a:gd name="T1" fmla="*/ 16494 h 86"/>
                <a:gd name="T2" fmla="*/ 49514 w 83"/>
                <a:gd name="T3" fmla="*/ 8303 h 86"/>
                <a:gd name="T4" fmla="*/ 47307 w 83"/>
                <a:gd name="T5" fmla="*/ 5864 h 86"/>
                <a:gd name="T6" fmla="*/ 44569 w 83"/>
                <a:gd name="T7" fmla="*/ 4165 h 86"/>
                <a:gd name="T8" fmla="*/ 42362 w 83"/>
                <a:gd name="T9" fmla="*/ 4165 h 86"/>
                <a:gd name="T10" fmla="*/ 41005 w 83"/>
                <a:gd name="T11" fmla="*/ 3248 h 86"/>
                <a:gd name="T12" fmla="*/ 40309 w 83"/>
                <a:gd name="T13" fmla="*/ 1694 h 86"/>
                <a:gd name="T14" fmla="*/ 34699 w 83"/>
                <a:gd name="T15" fmla="*/ 777 h 86"/>
                <a:gd name="T16" fmla="*/ 20554 w 83"/>
                <a:gd name="T17" fmla="*/ 3248 h 86"/>
                <a:gd name="T18" fmla="*/ 19064 w 83"/>
                <a:gd name="T19" fmla="*/ 4165 h 86"/>
                <a:gd name="T20" fmla="*/ 18373 w 83"/>
                <a:gd name="T21" fmla="*/ 8303 h 86"/>
                <a:gd name="T22" fmla="*/ 14119 w 83"/>
                <a:gd name="T23" fmla="*/ 9081 h 86"/>
                <a:gd name="T24" fmla="*/ 12072 w 83"/>
                <a:gd name="T25" fmla="*/ 16494 h 86"/>
                <a:gd name="T26" fmla="*/ 9865 w 83"/>
                <a:gd name="T27" fmla="*/ 21410 h 86"/>
                <a:gd name="T28" fmla="*/ 8508 w 83"/>
                <a:gd name="T29" fmla="*/ 23104 h 86"/>
                <a:gd name="T30" fmla="*/ 4945 w 83"/>
                <a:gd name="T31" fmla="*/ 27269 h 86"/>
                <a:gd name="T32" fmla="*/ 3563 w 83"/>
                <a:gd name="T33" fmla="*/ 28963 h 86"/>
                <a:gd name="T34" fmla="*/ 2872 w 83"/>
                <a:gd name="T35" fmla="*/ 29740 h 86"/>
                <a:gd name="T36" fmla="*/ 1382 w 83"/>
                <a:gd name="T37" fmla="*/ 34655 h 86"/>
                <a:gd name="T38" fmla="*/ 1382 w 83"/>
                <a:gd name="T39" fmla="*/ 42986 h 86"/>
                <a:gd name="T40" fmla="*/ 4254 w 83"/>
                <a:gd name="T41" fmla="*/ 43736 h 86"/>
                <a:gd name="T42" fmla="*/ 6301 w 83"/>
                <a:gd name="T43" fmla="*/ 46207 h 86"/>
                <a:gd name="T44" fmla="*/ 7817 w 83"/>
                <a:gd name="T45" fmla="*/ 47901 h 86"/>
                <a:gd name="T46" fmla="*/ 8508 w 83"/>
                <a:gd name="T47" fmla="*/ 48678 h 86"/>
                <a:gd name="T48" fmla="*/ 10556 w 83"/>
                <a:gd name="T49" fmla="*/ 52843 h 86"/>
                <a:gd name="T50" fmla="*/ 12763 w 83"/>
                <a:gd name="T51" fmla="*/ 61147 h 86"/>
                <a:gd name="T52" fmla="*/ 14119 w 83"/>
                <a:gd name="T53" fmla="*/ 65140 h 86"/>
                <a:gd name="T54" fmla="*/ 16991 w 83"/>
                <a:gd name="T55" fmla="*/ 67783 h 86"/>
                <a:gd name="T56" fmla="*/ 20554 w 83"/>
                <a:gd name="T57" fmla="*/ 70227 h 86"/>
                <a:gd name="T58" fmla="*/ 25500 w 83"/>
                <a:gd name="T59" fmla="*/ 70227 h 86"/>
                <a:gd name="T60" fmla="*/ 28929 w 83"/>
                <a:gd name="T61" fmla="*/ 65140 h 86"/>
                <a:gd name="T62" fmla="*/ 29754 w 83"/>
                <a:gd name="T63" fmla="*/ 65140 h 86"/>
                <a:gd name="T64" fmla="*/ 31136 w 83"/>
                <a:gd name="T65" fmla="*/ 63618 h 86"/>
                <a:gd name="T66" fmla="*/ 33183 w 83"/>
                <a:gd name="T67" fmla="*/ 60230 h 86"/>
                <a:gd name="T68" fmla="*/ 34699 w 83"/>
                <a:gd name="T69" fmla="*/ 58676 h 86"/>
                <a:gd name="T70" fmla="*/ 38927 w 83"/>
                <a:gd name="T71" fmla="*/ 55288 h 86"/>
                <a:gd name="T72" fmla="*/ 40309 w 83"/>
                <a:gd name="T73" fmla="*/ 47901 h 86"/>
                <a:gd name="T74" fmla="*/ 39618 w 83"/>
                <a:gd name="T75" fmla="*/ 45430 h 86"/>
                <a:gd name="T76" fmla="*/ 36746 w 83"/>
                <a:gd name="T77" fmla="*/ 41292 h 86"/>
                <a:gd name="T78" fmla="*/ 37442 w 83"/>
                <a:gd name="T79" fmla="*/ 38043 h 86"/>
                <a:gd name="T80" fmla="*/ 40309 w 83"/>
                <a:gd name="T81" fmla="*/ 35572 h 86"/>
                <a:gd name="T82" fmla="*/ 41696 w 83"/>
                <a:gd name="T83" fmla="*/ 34655 h 86"/>
                <a:gd name="T84" fmla="*/ 43873 w 83"/>
                <a:gd name="T85" fmla="*/ 33878 h 86"/>
                <a:gd name="T86" fmla="*/ 46616 w 83"/>
                <a:gd name="T87" fmla="*/ 26491 h 86"/>
                <a:gd name="T88" fmla="*/ 48823 w 83"/>
                <a:gd name="T89" fmla="*/ 26491 h 86"/>
                <a:gd name="T90" fmla="*/ 53742 w 83"/>
                <a:gd name="T91" fmla="*/ 25575 h 86"/>
                <a:gd name="T92" fmla="*/ 58688 w 83"/>
                <a:gd name="T93" fmla="*/ 23104 h 86"/>
                <a:gd name="T94" fmla="*/ 55815 w 83"/>
                <a:gd name="T95" fmla="*/ 17411 h 86"/>
                <a:gd name="T96" fmla="*/ 54433 w 83"/>
                <a:gd name="T97" fmla="*/ 15717 h 8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3"/>
                <a:gd name="T148" fmla="*/ 0 h 86"/>
                <a:gd name="T149" fmla="*/ 83 w 83"/>
                <a:gd name="T150" fmla="*/ 86 h 8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3" h="86">
                  <a:moveTo>
                    <a:pt x="83" y="21"/>
                  </a:moveTo>
                  <a:cubicBezTo>
                    <a:pt x="82" y="21"/>
                    <a:pt x="80" y="21"/>
                    <a:pt x="79" y="20"/>
                  </a:cubicBezTo>
                  <a:lnTo>
                    <a:pt x="77" y="20"/>
                  </a:lnTo>
                  <a:cubicBezTo>
                    <a:pt x="77" y="18"/>
                    <a:pt x="76" y="20"/>
                    <a:pt x="76" y="18"/>
                  </a:cubicBezTo>
                  <a:cubicBezTo>
                    <a:pt x="75" y="18"/>
                    <a:pt x="74" y="15"/>
                    <a:pt x="74" y="14"/>
                  </a:cubicBezTo>
                  <a:cubicBezTo>
                    <a:pt x="73" y="14"/>
                    <a:pt x="73" y="12"/>
                    <a:pt x="70" y="10"/>
                  </a:cubicBezTo>
                  <a:lnTo>
                    <a:pt x="70" y="9"/>
                  </a:lnTo>
                  <a:cubicBezTo>
                    <a:pt x="69" y="9"/>
                    <a:pt x="68" y="8"/>
                    <a:pt x="68" y="8"/>
                  </a:cubicBezTo>
                  <a:lnTo>
                    <a:pt x="67" y="7"/>
                  </a:lnTo>
                  <a:cubicBezTo>
                    <a:pt x="67" y="7"/>
                    <a:pt x="67" y="6"/>
                    <a:pt x="65" y="6"/>
                  </a:cubicBezTo>
                  <a:lnTo>
                    <a:pt x="64" y="5"/>
                  </a:lnTo>
                  <a:lnTo>
                    <a:pt x="63" y="5"/>
                  </a:lnTo>
                  <a:cubicBezTo>
                    <a:pt x="63" y="4"/>
                    <a:pt x="62" y="6"/>
                    <a:pt x="61" y="6"/>
                  </a:cubicBezTo>
                  <a:lnTo>
                    <a:pt x="60" y="5"/>
                  </a:lnTo>
                  <a:lnTo>
                    <a:pt x="59" y="5"/>
                  </a:lnTo>
                  <a:lnTo>
                    <a:pt x="59" y="4"/>
                  </a:lnTo>
                  <a:lnTo>
                    <a:pt x="58" y="4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7" y="2"/>
                  </a:lnTo>
                  <a:lnTo>
                    <a:pt x="57" y="1"/>
                  </a:lnTo>
                  <a:cubicBezTo>
                    <a:pt x="56" y="1"/>
                    <a:pt x="52" y="1"/>
                    <a:pt x="52" y="0"/>
                  </a:cubicBezTo>
                  <a:lnTo>
                    <a:pt x="49" y="1"/>
                  </a:lnTo>
                  <a:lnTo>
                    <a:pt x="49" y="2"/>
                  </a:lnTo>
                  <a:cubicBezTo>
                    <a:pt x="46" y="4"/>
                    <a:pt x="33" y="3"/>
                    <a:pt x="30" y="3"/>
                  </a:cubicBezTo>
                  <a:lnTo>
                    <a:pt x="29" y="4"/>
                  </a:lnTo>
                  <a:lnTo>
                    <a:pt x="29" y="5"/>
                  </a:lnTo>
                  <a:lnTo>
                    <a:pt x="28" y="5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6" y="7"/>
                  </a:lnTo>
                  <a:lnTo>
                    <a:pt x="26" y="10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20" y="11"/>
                  </a:lnTo>
                  <a:lnTo>
                    <a:pt x="20" y="12"/>
                  </a:lnTo>
                  <a:lnTo>
                    <a:pt x="16" y="12"/>
                  </a:lnTo>
                  <a:cubicBezTo>
                    <a:pt x="16" y="15"/>
                    <a:pt x="16" y="19"/>
                    <a:pt x="17" y="20"/>
                  </a:cubicBezTo>
                  <a:lnTo>
                    <a:pt x="17" y="21"/>
                  </a:lnTo>
                  <a:cubicBezTo>
                    <a:pt x="17" y="21"/>
                    <a:pt x="15" y="24"/>
                    <a:pt x="14" y="24"/>
                  </a:cubicBezTo>
                  <a:lnTo>
                    <a:pt x="14" y="26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2" y="28"/>
                  </a:lnTo>
                  <a:cubicBezTo>
                    <a:pt x="11" y="28"/>
                    <a:pt x="9" y="30"/>
                    <a:pt x="9" y="31"/>
                  </a:cubicBezTo>
                  <a:lnTo>
                    <a:pt x="9" y="32"/>
                  </a:lnTo>
                  <a:cubicBezTo>
                    <a:pt x="8" y="32"/>
                    <a:pt x="7" y="32"/>
                    <a:pt x="7" y="33"/>
                  </a:cubicBezTo>
                  <a:lnTo>
                    <a:pt x="6" y="34"/>
                  </a:lnTo>
                  <a:lnTo>
                    <a:pt x="5" y="34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4" y="36"/>
                  </a:lnTo>
                  <a:lnTo>
                    <a:pt x="3" y="37"/>
                  </a:lnTo>
                  <a:lnTo>
                    <a:pt x="3" y="42"/>
                  </a:lnTo>
                  <a:lnTo>
                    <a:pt x="2" y="42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2" y="53"/>
                  </a:lnTo>
                  <a:lnTo>
                    <a:pt x="3" y="53"/>
                  </a:lnTo>
                  <a:lnTo>
                    <a:pt x="6" y="53"/>
                  </a:lnTo>
                  <a:cubicBezTo>
                    <a:pt x="6" y="55"/>
                    <a:pt x="7" y="53"/>
                    <a:pt x="7" y="55"/>
                  </a:cubicBezTo>
                  <a:lnTo>
                    <a:pt x="9" y="55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8"/>
                  </a:lnTo>
                  <a:lnTo>
                    <a:pt x="11" y="58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2" y="61"/>
                  </a:lnTo>
                  <a:cubicBezTo>
                    <a:pt x="14" y="61"/>
                    <a:pt x="12" y="62"/>
                    <a:pt x="14" y="62"/>
                  </a:cubicBezTo>
                  <a:cubicBezTo>
                    <a:pt x="14" y="63"/>
                    <a:pt x="15" y="63"/>
                    <a:pt x="15" y="64"/>
                  </a:cubicBezTo>
                  <a:cubicBezTo>
                    <a:pt x="16" y="64"/>
                    <a:pt x="13" y="65"/>
                    <a:pt x="15" y="65"/>
                  </a:cubicBezTo>
                  <a:cubicBezTo>
                    <a:pt x="15" y="67"/>
                    <a:pt x="17" y="72"/>
                    <a:pt x="17" y="74"/>
                  </a:cubicBezTo>
                  <a:lnTo>
                    <a:pt x="18" y="74"/>
                  </a:lnTo>
                  <a:lnTo>
                    <a:pt x="19" y="74"/>
                  </a:lnTo>
                  <a:lnTo>
                    <a:pt x="19" y="77"/>
                  </a:lnTo>
                  <a:lnTo>
                    <a:pt x="20" y="79"/>
                  </a:lnTo>
                  <a:lnTo>
                    <a:pt x="22" y="82"/>
                  </a:lnTo>
                  <a:lnTo>
                    <a:pt x="23" y="81"/>
                  </a:lnTo>
                  <a:lnTo>
                    <a:pt x="24" y="82"/>
                  </a:lnTo>
                  <a:cubicBezTo>
                    <a:pt x="25" y="82"/>
                    <a:pt x="26" y="83"/>
                    <a:pt x="27" y="83"/>
                  </a:cubicBezTo>
                  <a:lnTo>
                    <a:pt x="28" y="85"/>
                  </a:lnTo>
                  <a:lnTo>
                    <a:pt x="29" y="85"/>
                  </a:lnTo>
                  <a:lnTo>
                    <a:pt x="30" y="85"/>
                  </a:lnTo>
                  <a:lnTo>
                    <a:pt x="31" y="86"/>
                  </a:lnTo>
                  <a:cubicBezTo>
                    <a:pt x="33" y="86"/>
                    <a:pt x="35" y="85"/>
                    <a:pt x="36" y="85"/>
                  </a:cubicBezTo>
                  <a:cubicBezTo>
                    <a:pt x="36" y="84"/>
                    <a:pt x="36" y="85"/>
                    <a:pt x="36" y="84"/>
                  </a:cubicBezTo>
                  <a:cubicBezTo>
                    <a:pt x="37" y="84"/>
                    <a:pt x="40" y="81"/>
                    <a:pt x="40" y="80"/>
                  </a:cubicBezTo>
                  <a:lnTo>
                    <a:pt x="41" y="79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43" y="78"/>
                  </a:lnTo>
                  <a:lnTo>
                    <a:pt x="44" y="77"/>
                  </a:lnTo>
                  <a:cubicBezTo>
                    <a:pt x="44" y="76"/>
                    <a:pt x="46" y="74"/>
                    <a:pt x="46" y="74"/>
                  </a:cubicBezTo>
                  <a:lnTo>
                    <a:pt x="47" y="74"/>
                  </a:lnTo>
                  <a:lnTo>
                    <a:pt x="47" y="73"/>
                  </a:lnTo>
                  <a:lnTo>
                    <a:pt x="48" y="73"/>
                  </a:lnTo>
                  <a:lnTo>
                    <a:pt x="48" y="72"/>
                  </a:lnTo>
                  <a:lnTo>
                    <a:pt x="49" y="71"/>
                  </a:lnTo>
                  <a:cubicBezTo>
                    <a:pt x="50" y="71"/>
                    <a:pt x="51" y="70"/>
                    <a:pt x="51" y="70"/>
                  </a:cubicBezTo>
                  <a:lnTo>
                    <a:pt x="52" y="69"/>
                  </a:lnTo>
                  <a:cubicBezTo>
                    <a:pt x="52" y="69"/>
                    <a:pt x="54" y="67"/>
                    <a:pt x="55" y="67"/>
                  </a:cubicBezTo>
                  <a:cubicBezTo>
                    <a:pt x="55" y="66"/>
                    <a:pt x="58" y="62"/>
                    <a:pt x="58" y="62"/>
                  </a:cubicBezTo>
                  <a:lnTo>
                    <a:pt x="58" y="58"/>
                  </a:lnTo>
                  <a:lnTo>
                    <a:pt x="57" y="58"/>
                  </a:lnTo>
                  <a:lnTo>
                    <a:pt x="57" y="57"/>
                  </a:lnTo>
                  <a:lnTo>
                    <a:pt x="57" y="56"/>
                  </a:lnTo>
                  <a:lnTo>
                    <a:pt x="56" y="55"/>
                  </a:lnTo>
                  <a:cubicBezTo>
                    <a:pt x="55" y="55"/>
                    <a:pt x="54" y="54"/>
                    <a:pt x="53" y="54"/>
                  </a:cubicBezTo>
                  <a:lnTo>
                    <a:pt x="53" y="50"/>
                  </a:lnTo>
                  <a:lnTo>
                    <a:pt x="52" y="50"/>
                  </a:lnTo>
                  <a:lnTo>
                    <a:pt x="52" y="47"/>
                  </a:lnTo>
                  <a:lnTo>
                    <a:pt x="53" y="47"/>
                  </a:lnTo>
                  <a:lnTo>
                    <a:pt x="53" y="46"/>
                  </a:lnTo>
                  <a:lnTo>
                    <a:pt x="54" y="45"/>
                  </a:lnTo>
                  <a:lnTo>
                    <a:pt x="57" y="44"/>
                  </a:lnTo>
                  <a:lnTo>
                    <a:pt x="57" y="43"/>
                  </a:lnTo>
                  <a:lnTo>
                    <a:pt x="58" y="43"/>
                  </a:lnTo>
                  <a:lnTo>
                    <a:pt x="59" y="43"/>
                  </a:lnTo>
                  <a:lnTo>
                    <a:pt x="59" y="42"/>
                  </a:lnTo>
                  <a:lnTo>
                    <a:pt x="61" y="42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2" y="40"/>
                  </a:lnTo>
                  <a:cubicBezTo>
                    <a:pt x="62" y="38"/>
                    <a:pt x="65" y="33"/>
                    <a:pt x="66" y="33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8" y="32"/>
                    <a:pt x="69" y="32"/>
                    <a:pt x="69" y="32"/>
                  </a:cubicBezTo>
                  <a:lnTo>
                    <a:pt x="69" y="33"/>
                  </a:lnTo>
                  <a:lnTo>
                    <a:pt x="69" y="32"/>
                  </a:lnTo>
                  <a:lnTo>
                    <a:pt x="70" y="32"/>
                  </a:lnTo>
                  <a:lnTo>
                    <a:pt x="71" y="32"/>
                  </a:lnTo>
                  <a:cubicBezTo>
                    <a:pt x="71" y="30"/>
                    <a:pt x="75" y="32"/>
                    <a:pt x="76" y="31"/>
                  </a:cubicBezTo>
                  <a:lnTo>
                    <a:pt x="76" y="30"/>
                  </a:lnTo>
                  <a:lnTo>
                    <a:pt x="80" y="30"/>
                  </a:lnTo>
                  <a:cubicBezTo>
                    <a:pt x="80" y="29"/>
                    <a:pt x="82" y="28"/>
                    <a:pt x="83" y="28"/>
                  </a:cubicBezTo>
                  <a:lnTo>
                    <a:pt x="83" y="22"/>
                  </a:lnTo>
                  <a:cubicBezTo>
                    <a:pt x="82" y="22"/>
                    <a:pt x="81" y="21"/>
                    <a:pt x="81" y="21"/>
                  </a:cubicBezTo>
                  <a:lnTo>
                    <a:pt x="79" y="21"/>
                  </a:lnTo>
                  <a:lnTo>
                    <a:pt x="79" y="20"/>
                  </a:lnTo>
                  <a:lnTo>
                    <a:pt x="77" y="20"/>
                  </a:lnTo>
                  <a:lnTo>
                    <a:pt x="77" y="19"/>
                  </a:lnTo>
                  <a:lnTo>
                    <a:pt x="75" y="19"/>
                  </a:lnTo>
                  <a:lnTo>
                    <a:pt x="74" y="18"/>
                  </a:lnTo>
                </a:path>
              </a:pathLst>
            </a:custGeom>
            <a:solidFill>
              <a:srgbClr val="FF0066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6" name="Freeform 19"/>
            <p:cNvSpPr>
              <a:spLocks/>
            </p:cNvSpPr>
            <p:nvPr/>
          </p:nvSpPr>
          <p:spPr bwMode="auto">
            <a:xfrm>
              <a:off x="2421" y="2704"/>
              <a:ext cx="561" cy="594"/>
            </a:xfrm>
            <a:custGeom>
              <a:avLst/>
              <a:gdLst>
                <a:gd name="T0" fmla="*/ 70887 w 109"/>
                <a:gd name="T1" fmla="*/ 47509 h 111"/>
                <a:gd name="T2" fmla="*/ 72951 w 109"/>
                <a:gd name="T3" fmla="*/ 50886 h 111"/>
                <a:gd name="T4" fmla="*/ 73615 w 109"/>
                <a:gd name="T5" fmla="*/ 51630 h 111"/>
                <a:gd name="T6" fmla="*/ 75123 w 109"/>
                <a:gd name="T7" fmla="*/ 56558 h 111"/>
                <a:gd name="T8" fmla="*/ 72951 w 109"/>
                <a:gd name="T9" fmla="*/ 65581 h 111"/>
                <a:gd name="T10" fmla="*/ 65297 w 109"/>
                <a:gd name="T11" fmla="*/ 66351 h 111"/>
                <a:gd name="T12" fmla="*/ 65297 w 109"/>
                <a:gd name="T13" fmla="*/ 68042 h 111"/>
                <a:gd name="T14" fmla="*/ 59574 w 109"/>
                <a:gd name="T15" fmla="*/ 68958 h 111"/>
                <a:gd name="T16" fmla="*/ 58226 w 109"/>
                <a:gd name="T17" fmla="*/ 69733 h 111"/>
                <a:gd name="T18" fmla="*/ 50567 w 109"/>
                <a:gd name="T19" fmla="*/ 68958 h 111"/>
                <a:gd name="T20" fmla="*/ 49085 w 109"/>
                <a:gd name="T21" fmla="*/ 68958 h 111"/>
                <a:gd name="T22" fmla="*/ 40768 w 109"/>
                <a:gd name="T23" fmla="*/ 72939 h 111"/>
                <a:gd name="T24" fmla="*/ 38596 w 109"/>
                <a:gd name="T25" fmla="*/ 75401 h 111"/>
                <a:gd name="T26" fmla="*/ 35044 w 109"/>
                <a:gd name="T27" fmla="*/ 83679 h 111"/>
                <a:gd name="T28" fmla="*/ 32317 w 109"/>
                <a:gd name="T29" fmla="*/ 89346 h 111"/>
                <a:gd name="T30" fmla="*/ 16902 w 109"/>
                <a:gd name="T31" fmla="*/ 90261 h 111"/>
                <a:gd name="T32" fmla="*/ 11868 w 109"/>
                <a:gd name="T33" fmla="*/ 83679 h 111"/>
                <a:gd name="T34" fmla="*/ 8451 w 109"/>
                <a:gd name="T35" fmla="*/ 81212 h 111"/>
                <a:gd name="T36" fmla="*/ 6938 w 109"/>
                <a:gd name="T37" fmla="*/ 77092 h 111"/>
                <a:gd name="T38" fmla="*/ 6279 w 109"/>
                <a:gd name="T39" fmla="*/ 74630 h 111"/>
                <a:gd name="T40" fmla="*/ 4900 w 109"/>
                <a:gd name="T41" fmla="*/ 70504 h 111"/>
                <a:gd name="T42" fmla="*/ 690 w 109"/>
                <a:gd name="T43" fmla="*/ 55012 h 111"/>
                <a:gd name="T44" fmla="*/ 2862 w 109"/>
                <a:gd name="T45" fmla="*/ 53321 h 111"/>
                <a:gd name="T46" fmla="*/ 5589 w 109"/>
                <a:gd name="T47" fmla="*/ 50886 h 111"/>
                <a:gd name="T48" fmla="*/ 10489 w 109"/>
                <a:gd name="T49" fmla="*/ 45048 h 111"/>
                <a:gd name="T50" fmla="*/ 11179 w 109"/>
                <a:gd name="T51" fmla="*/ 45048 h 111"/>
                <a:gd name="T52" fmla="*/ 15415 w 109"/>
                <a:gd name="T53" fmla="*/ 38631 h 111"/>
                <a:gd name="T54" fmla="*/ 19630 w 109"/>
                <a:gd name="T55" fmla="*/ 34479 h 111"/>
                <a:gd name="T56" fmla="*/ 18940 w 109"/>
                <a:gd name="T57" fmla="*/ 29582 h 111"/>
                <a:gd name="T58" fmla="*/ 17587 w 109"/>
                <a:gd name="T59" fmla="*/ 27121 h 111"/>
                <a:gd name="T60" fmla="*/ 17587 w 109"/>
                <a:gd name="T61" fmla="*/ 18842 h 111"/>
                <a:gd name="T62" fmla="*/ 20320 w 109"/>
                <a:gd name="T63" fmla="*/ 18072 h 111"/>
                <a:gd name="T64" fmla="*/ 21004 w 109"/>
                <a:gd name="T65" fmla="*/ 16407 h 111"/>
                <a:gd name="T66" fmla="*/ 23866 w 109"/>
                <a:gd name="T67" fmla="*/ 10740 h 111"/>
                <a:gd name="T68" fmla="*/ 33006 w 109"/>
                <a:gd name="T69" fmla="*/ 6588 h 111"/>
                <a:gd name="T70" fmla="*/ 35044 w 109"/>
                <a:gd name="T71" fmla="*/ 5672 h 111"/>
                <a:gd name="T72" fmla="*/ 37216 w 109"/>
                <a:gd name="T73" fmla="*/ 771 h 111"/>
                <a:gd name="T74" fmla="*/ 38596 w 109"/>
                <a:gd name="T75" fmla="*/ 0 h 111"/>
                <a:gd name="T76" fmla="*/ 39260 w 109"/>
                <a:gd name="T77" fmla="*/ 771 h 111"/>
                <a:gd name="T78" fmla="*/ 39944 w 109"/>
                <a:gd name="T79" fmla="*/ 771 h 111"/>
                <a:gd name="T80" fmla="*/ 44185 w 109"/>
                <a:gd name="T81" fmla="*/ 12255 h 111"/>
                <a:gd name="T82" fmla="*/ 45667 w 109"/>
                <a:gd name="T83" fmla="*/ 13946 h 111"/>
                <a:gd name="T84" fmla="*/ 47047 w 109"/>
                <a:gd name="T85" fmla="*/ 16407 h 111"/>
                <a:gd name="T86" fmla="*/ 48395 w 109"/>
                <a:gd name="T87" fmla="*/ 16407 h 111"/>
                <a:gd name="T88" fmla="*/ 51257 w 109"/>
                <a:gd name="T89" fmla="*/ 18842 h 111"/>
                <a:gd name="T90" fmla="*/ 52636 w 109"/>
                <a:gd name="T91" fmla="*/ 20533 h 111"/>
                <a:gd name="T92" fmla="*/ 56157 w 109"/>
                <a:gd name="T93" fmla="*/ 26200 h 111"/>
                <a:gd name="T94" fmla="*/ 63815 w 109"/>
                <a:gd name="T95" fmla="*/ 34479 h 111"/>
                <a:gd name="T96" fmla="*/ 65297 w 109"/>
                <a:gd name="T97" fmla="*/ 36940 h 111"/>
                <a:gd name="T98" fmla="*/ 68025 w 109"/>
                <a:gd name="T99" fmla="*/ 40151 h 111"/>
                <a:gd name="T100" fmla="*/ 68715 w 109"/>
                <a:gd name="T101" fmla="*/ 41066 h 111"/>
                <a:gd name="T102" fmla="*/ 70223 w 109"/>
                <a:gd name="T103" fmla="*/ 42613 h 111"/>
                <a:gd name="T104" fmla="*/ 70887 w 109"/>
                <a:gd name="T105" fmla="*/ 45048 h 11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9"/>
                <a:gd name="T160" fmla="*/ 0 h 111"/>
                <a:gd name="T161" fmla="*/ 109 w 109"/>
                <a:gd name="T162" fmla="*/ 111 h 11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9" h="111">
                  <a:moveTo>
                    <a:pt x="99" y="52"/>
                  </a:moveTo>
                  <a:cubicBezTo>
                    <a:pt x="99" y="52"/>
                    <a:pt x="100" y="53"/>
                    <a:pt x="101" y="53"/>
                  </a:cubicBezTo>
                  <a:cubicBezTo>
                    <a:pt x="101" y="55"/>
                    <a:pt x="101" y="57"/>
                    <a:pt x="101" y="58"/>
                  </a:cubicBezTo>
                  <a:cubicBezTo>
                    <a:pt x="102" y="58"/>
                    <a:pt x="102" y="59"/>
                    <a:pt x="102" y="59"/>
                  </a:cubicBezTo>
                  <a:cubicBezTo>
                    <a:pt x="102" y="59"/>
                    <a:pt x="103" y="60"/>
                    <a:pt x="103" y="60"/>
                  </a:cubicBezTo>
                  <a:cubicBezTo>
                    <a:pt x="104" y="60"/>
                    <a:pt x="104" y="61"/>
                    <a:pt x="104" y="62"/>
                  </a:cubicBezTo>
                  <a:cubicBezTo>
                    <a:pt x="105" y="62"/>
                    <a:pt x="104" y="62"/>
                    <a:pt x="105" y="62"/>
                  </a:cubicBezTo>
                  <a:lnTo>
                    <a:pt x="105" y="63"/>
                  </a:lnTo>
                  <a:cubicBezTo>
                    <a:pt x="105" y="64"/>
                    <a:pt x="105" y="65"/>
                    <a:pt x="106" y="66"/>
                  </a:cubicBezTo>
                  <a:cubicBezTo>
                    <a:pt x="107" y="66"/>
                    <a:pt x="107" y="68"/>
                    <a:pt x="107" y="69"/>
                  </a:cubicBezTo>
                  <a:lnTo>
                    <a:pt x="108" y="69"/>
                  </a:lnTo>
                  <a:cubicBezTo>
                    <a:pt x="109" y="71"/>
                    <a:pt x="107" y="79"/>
                    <a:pt x="105" y="79"/>
                  </a:cubicBezTo>
                  <a:cubicBezTo>
                    <a:pt x="105" y="80"/>
                    <a:pt x="104" y="79"/>
                    <a:pt x="104" y="80"/>
                  </a:cubicBezTo>
                  <a:cubicBezTo>
                    <a:pt x="103" y="80"/>
                    <a:pt x="102" y="81"/>
                    <a:pt x="102" y="81"/>
                  </a:cubicBezTo>
                  <a:lnTo>
                    <a:pt x="99" y="81"/>
                  </a:lnTo>
                  <a:cubicBezTo>
                    <a:pt x="98" y="80"/>
                    <a:pt x="95" y="81"/>
                    <a:pt x="93" y="81"/>
                  </a:cubicBezTo>
                  <a:lnTo>
                    <a:pt x="93" y="82"/>
                  </a:lnTo>
                  <a:lnTo>
                    <a:pt x="93" y="83"/>
                  </a:lnTo>
                  <a:cubicBezTo>
                    <a:pt x="93" y="83"/>
                    <a:pt x="91" y="83"/>
                    <a:pt x="91" y="83"/>
                  </a:cubicBezTo>
                  <a:lnTo>
                    <a:pt x="91" y="84"/>
                  </a:lnTo>
                  <a:cubicBezTo>
                    <a:pt x="90" y="84"/>
                    <a:pt x="86" y="84"/>
                    <a:pt x="85" y="84"/>
                  </a:cubicBezTo>
                  <a:lnTo>
                    <a:pt x="85" y="85"/>
                  </a:lnTo>
                  <a:lnTo>
                    <a:pt x="83" y="85"/>
                  </a:lnTo>
                  <a:lnTo>
                    <a:pt x="80" y="85"/>
                  </a:lnTo>
                  <a:lnTo>
                    <a:pt x="80" y="84"/>
                  </a:lnTo>
                  <a:cubicBezTo>
                    <a:pt x="78" y="84"/>
                    <a:pt x="74" y="85"/>
                    <a:pt x="72" y="84"/>
                  </a:cubicBezTo>
                  <a:lnTo>
                    <a:pt x="70" y="84"/>
                  </a:lnTo>
                  <a:lnTo>
                    <a:pt x="69" y="84"/>
                  </a:lnTo>
                  <a:cubicBezTo>
                    <a:pt x="66" y="86"/>
                    <a:pt x="61" y="88"/>
                    <a:pt x="58" y="89"/>
                  </a:cubicBezTo>
                  <a:cubicBezTo>
                    <a:pt x="57" y="89"/>
                    <a:pt x="55" y="92"/>
                    <a:pt x="55" y="92"/>
                  </a:cubicBezTo>
                  <a:cubicBezTo>
                    <a:pt x="55" y="92"/>
                    <a:pt x="56" y="95"/>
                    <a:pt x="56" y="95"/>
                  </a:cubicBezTo>
                  <a:cubicBezTo>
                    <a:pt x="58" y="96"/>
                    <a:pt x="57" y="98"/>
                    <a:pt x="57" y="99"/>
                  </a:cubicBezTo>
                  <a:cubicBezTo>
                    <a:pt x="55" y="100"/>
                    <a:pt x="52" y="101"/>
                    <a:pt x="50" y="102"/>
                  </a:cubicBezTo>
                  <a:cubicBezTo>
                    <a:pt x="50" y="103"/>
                    <a:pt x="50" y="103"/>
                    <a:pt x="50" y="104"/>
                  </a:cubicBezTo>
                  <a:cubicBezTo>
                    <a:pt x="50" y="104"/>
                    <a:pt x="47" y="105"/>
                    <a:pt x="47" y="105"/>
                  </a:cubicBezTo>
                  <a:cubicBezTo>
                    <a:pt x="47" y="106"/>
                    <a:pt x="46" y="108"/>
                    <a:pt x="46" y="109"/>
                  </a:cubicBezTo>
                  <a:cubicBezTo>
                    <a:pt x="41" y="109"/>
                    <a:pt x="34" y="111"/>
                    <a:pt x="30" y="109"/>
                  </a:cubicBezTo>
                  <a:lnTo>
                    <a:pt x="26" y="109"/>
                  </a:lnTo>
                  <a:cubicBezTo>
                    <a:pt x="26" y="110"/>
                    <a:pt x="24" y="110"/>
                    <a:pt x="24" y="110"/>
                  </a:cubicBezTo>
                  <a:cubicBezTo>
                    <a:pt x="22" y="111"/>
                    <a:pt x="17" y="110"/>
                    <a:pt x="17" y="110"/>
                  </a:cubicBezTo>
                  <a:lnTo>
                    <a:pt x="17" y="102"/>
                  </a:lnTo>
                  <a:cubicBezTo>
                    <a:pt x="16" y="102"/>
                    <a:pt x="15" y="101"/>
                    <a:pt x="15" y="101"/>
                  </a:cubicBezTo>
                  <a:cubicBezTo>
                    <a:pt x="15" y="101"/>
                    <a:pt x="15" y="101"/>
                    <a:pt x="14" y="101"/>
                  </a:cubicBezTo>
                  <a:cubicBezTo>
                    <a:pt x="14" y="100"/>
                    <a:pt x="12" y="99"/>
                    <a:pt x="12" y="99"/>
                  </a:cubicBezTo>
                  <a:lnTo>
                    <a:pt x="11" y="99"/>
                  </a:lnTo>
                  <a:cubicBezTo>
                    <a:pt x="11" y="97"/>
                    <a:pt x="11" y="96"/>
                    <a:pt x="10" y="95"/>
                  </a:cubicBezTo>
                  <a:lnTo>
                    <a:pt x="10" y="94"/>
                  </a:lnTo>
                  <a:cubicBezTo>
                    <a:pt x="10" y="93"/>
                    <a:pt x="10" y="91"/>
                    <a:pt x="10" y="91"/>
                  </a:cubicBezTo>
                  <a:lnTo>
                    <a:pt x="9" y="91"/>
                  </a:lnTo>
                  <a:cubicBezTo>
                    <a:pt x="9" y="90"/>
                    <a:pt x="8" y="89"/>
                    <a:pt x="8" y="89"/>
                  </a:cubicBezTo>
                  <a:lnTo>
                    <a:pt x="8" y="86"/>
                  </a:lnTo>
                  <a:lnTo>
                    <a:pt x="7" y="86"/>
                  </a:lnTo>
                  <a:cubicBezTo>
                    <a:pt x="7" y="86"/>
                    <a:pt x="7" y="85"/>
                    <a:pt x="7" y="86"/>
                  </a:cubicBezTo>
                  <a:cubicBezTo>
                    <a:pt x="7" y="82"/>
                    <a:pt x="3" y="70"/>
                    <a:pt x="0" y="69"/>
                  </a:cubicBezTo>
                  <a:cubicBezTo>
                    <a:pt x="1" y="69"/>
                    <a:pt x="1" y="68"/>
                    <a:pt x="1" y="67"/>
                  </a:cubicBezTo>
                  <a:cubicBezTo>
                    <a:pt x="2" y="67"/>
                    <a:pt x="3" y="65"/>
                    <a:pt x="3" y="65"/>
                  </a:cubicBezTo>
                  <a:cubicBezTo>
                    <a:pt x="3" y="65"/>
                    <a:pt x="4" y="65"/>
                    <a:pt x="4" y="65"/>
                  </a:cubicBezTo>
                  <a:lnTo>
                    <a:pt x="5" y="65"/>
                  </a:lnTo>
                  <a:cubicBezTo>
                    <a:pt x="5" y="64"/>
                    <a:pt x="7" y="62"/>
                    <a:pt x="8" y="62"/>
                  </a:cubicBezTo>
                  <a:cubicBezTo>
                    <a:pt x="8" y="62"/>
                    <a:pt x="9" y="62"/>
                    <a:pt x="9" y="61"/>
                  </a:cubicBezTo>
                  <a:cubicBezTo>
                    <a:pt x="10" y="60"/>
                    <a:pt x="15" y="57"/>
                    <a:pt x="15" y="55"/>
                  </a:cubicBezTo>
                  <a:lnTo>
                    <a:pt x="16" y="55"/>
                  </a:lnTo>
                  <a:cubicBezTo>
                    <a:pt x="17" y="54"/>
                    <a:pt x="18" y="52"/>
                    <a:pt x="19" y="52"/>
                  </a:cubicBezTo>
                  <a:cubicBezTo>
                    <a:pt x="19" y="51"/>
                    <a:pt x="20" y="50"/>
                    <a:pt x="21" y="50"/>
                  </a:cubicBezTo>
                  <a:cubicBezTo>
                    <a:pt x="21" y="50"/>
                    <a:pt x="22" y="49"/>
                    <a:pt x="22" y="47"/>
                  </a:cubicBezTo>
                  <a:cubicBezTo>
                    <a:pt x="24" y="47"/>
                    <a:pt x="26" y="44"/>
                    <a:pt x="27" y="43"/>
                  </a:cubicBezTo>
                  <a:cubicBezTo>
                    <a:pt x="27" y="43"/>
                    <a:pt x="27" y="42"/>
                    <a:pt x="27" y="42"/>
                  </a:cubicBezTo>
                  <a:lnTo>
                    <a:pt x="28" y="42"/>
                  </a:lnTo>
                  <a:lnTo>
                    <a:pt x="28" y="39"/>
                  </a:lnTo>
                  <a:cubicBezTo>
                    <a:pt x="28" y="39"/>
                    <a:pt x="27" y="38"/>
                    <a:pt x="27" y="38"/>
                  </a:cubicBezTo>
                  <a:lnTo>
                    <a:pt x="27" y="36"/>
                  </a:lnTo>
                  <a:cubicBezTo>
                    <a:pt x="26" y="36"/>
                    <a:pt x="26" y="35"/>
                    <a:pt x="26" y="35"/>
                  </a:cubicBezTo>
                  <a:cubicBezTo>
                    <a:pt x="25" y="35"/>
                    <a:pt x="26" y="34"/>
                    <a:pt x="25" y="34"/>
                  </a:cubicBezTo>
                  <a:lnTo>
                    <a:pt x="25" y="33"/>
                  </a:lnTo>
                  <a:lnTo>
                    <a:pt x="24" y="3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9" y="22"/>
                  </a:lnTo>
                  <a:lnTo>
                    <a:pt x="29" y="21"/>
                  </a:lnTo>
                  <a:cubicBezTo>
                    <a:pt x="29" y="21"/>
                    <a:pt x="29" y="20"/>
                    <a:pt x="30" y="20"/>
                  </a:cubicBezTo>
                  <a:lnTo>
                    <a:pt x="31" y="20"/>
                  </a:lnTo>
                  <a:cubicBezTo>
                    <a:pt x="31" y="19"/>
                    <a:pt x="33" y="17"/>
                    <a:pt x="33" y="17"/>
                  </a:cubicBezTo>
                  <a:cubicBezTo>
                    <a:pt x="33" y="15"/>
                    <a:pt x="34" y="14"/>
                    <a:pt x="34" y="13"/>
                  </a:cubicBezTo>
                  <a:cubicBezTo>
                    <a:pt x="35" y="13"/>
                    <a:pt x="40" y="10"/>
                    <a:pt x="41" y="9"/>
                  </a:cubicBezTo>
                  <a:cubicBezTo>
                    <a:pt x="42" y="9"/>
                    <a:pt x="46" y="9"/>
                    <a:pt x="47" y="9"/>
                  </a:cubicBezTo>
                  <a:lnTo>
                    <a:pt x="47" y="8"/>
                  </a:lnTo>
                  <a:lnTo>
                    <a:pt x="49" y="8"/>
                  </a:lnTo>
                  <a:cubicBezTo>
                    <a:pt x="49" y="8"/>
                    <a:pt x="49" y="8"/>
                    <a:pt x="50" y="8"/>
                  </a:cubicBezTo>
                  <a:lnTo>
                    <a:pt x="50" y="7"/>
                  </a:lnTo>
                  <a:cubicBezTo>
                    <a:pt x="50" y="7"/>
                    <a:pt x="51" y="6"/>
                    <a:pt x="51" y="6"/>
                  </a:cubicBezTo>
                  <a:cubicBezTo>
                    <a:pt x="51" y="6"/>
                    <a:pt x="52" y="4"/>
                    <a:pt x="52" y="4"/>
                  </a:cubicBezTo>
                  <a:cubicBezTo>
                    <a:pt x="52" y="3"/>
                    <a:pt x="53" y="2"/>
                    <a:pt x="53" y="1"/>
                  </a:cubicBezTo>
                  <a:lnTo>
                    <a:pt x="54" y="1"/>
                  </a:lnTo>
                  <a:cubicBezTo>
                    <a:pt x="54" y="1"/>
                    <a:pt x="54" y="0"/>
                    <a:pt x="55" y="0"/>
                  </a:cubicBezTo>
                  <a:lnTo>
                    <a:pt x="56" y="0"/>
                  </a:lnTo>
                  <a:lnTo>
                    <a:pt x="56" y="1"/>
                  </a:lnTo>
                  <a:lnTo>
                    <a:pt x="57" y="1"/>
                  </a:lnTo>
                  <a:cubicBezTo>
                    <a:pt x="58" y="1"/>
                    <a:pt x="59" y="5"/>
                    <a:pt x="59" y="6"/>
                  </a:cubicBezTo>
                  <a:cubicBezTo>
                    <a:pt x="59" y="6"/>
                    <a:pt x="61" y="7"/>
                    <a:pt x="61" y="8"/>
                  </a:cubicBezTo>
                  <a:cubicBezTo>
                    <a:pt x="61" y="10"/>
                    <a:pt x="63" y="13"/>
                    <a:pt x="63" y="15"/>
                  </a:cubicBezTo>
                  <a:cubicBezTo>
                    <a:pt x="64" y="15"/>
                    <a:pt x="63" y="15"/>
                    <a:pt x="64" y="15"/>
                  </a:cubicBezTo>
                  <a:lnTo>
                    <a:pt x="65" y="17"/>
                  </a:lnTo>
                  <a:lnTo>
                    <a:pt x="65" y="18"/>
                  </a:lnTo>
                  <a:cubicBezTo>
                    <a:pt x="66" y="18"/>
                    <a:pt x="66" y="19"/>
                    <a:pt x="66" y="19"/>
                  </a:cubicBezTo>
                  <a:lnTo>
                    <a:pt x="67" y="20"/>
                  </a:lnTo>
                  <a:cubicBezTo>
                    <a:pt x="67" y="20"/>
                    <a:pt x="68" y="20"/>
                    <a:pt x="68" y="20"/>
                  </a:cubicBezTo>
                  <a:lnTo>
                    <a:pt x="69" y="20"/>
                  </a:lnTo>
                  <a:cubicBezTo>
                    <a:pt x="69" y="21"/>
                    <a:pt x="70" y="21"/>
                    <a:pt x="70" y="22"/>
                  </a:cubicBezTo>
                  <a:cubicBezTo>
                    <a:pt x="71" y="22"/>
                    <a:pt x="72" y="23"/>
                    <a:pt x="72" y="23"/>
                  </a:cubicBezTo>
                  <a:lnTo>
                    <a:pt x="73" y="23"/>
                  </a:lnTo>
                  <a:cubicBezTo>
                    <a:pt x="73" y="24"/>
                    <a:pt x="74" y="25"/>
                    <a:pt x="74" y="25"/>
                  </a:cubicBezTo>
                  <a:lnTo>
                    <a:pt x="75" y="25"/>
                  </a:lnTo>
                  <a:lnTo>
                    <a:pt x="77" y="25"/>
                  </a:lnTo>
                  <a:cubicBezTo>
                    <a:pt x="77" y="25"/>
                    <a:pt x="78" y="27"/>
                    <a:pt x="78" y="27"/>
                  </a:cubicBezTo>
                  <a:cubicBezTo>
                    <a:pt x="78" y="28"/>
                    <a:pt x="80" y="30"/>
                    <a:pt x="80" y="32"/>
                  </a:cubicBezTo>
                  <a:cubicBezTo>
                    <a:pt x="80" y="32"/>
                    <a:pt x="82" y="34"/>
                    <a:pt x="82" y="34"/>
                  </a:cubicBezTo>
                  <a:cubicBezTo>
                    <a:pt x="84" y="34"/>
                    <a:pt x="86" y="35"/>
                    <a:pt x="88" y="35"/>
                  </a:cubicBezTo>
                  <a:cubicBezTo>
                    <a:pt x="88" y="38"/>
                    <a:pt x="89" y="42"/>
                    <a:pt x="91" y="42"/>
                  </a:cubicBezTo>
                  <a:lnTo>
                    <a:pt x="91" y="43"/>
                  </a:lnTo>
                  <a:cubicBezTo>
                    <a:pt x="92" y="43"/>
                    <a:pt x="93" y="44"/>
                    <a:pt x="93" y="45"/>
                  </a:cubicBezTo>
                  <a:cubicBezTo>
                    <a:pt x="93" y="45"/>
                    <a:pt x="96" y="48"/>
                    <a:pt x="97" y="49"/>
                  </a:cubicBezTo>
                  <a:lnTo>
                    <a:pt x="97" y="50"/>
                  </a:lnTo>
                  <a:lnTo>
                    <a:pt x="98" y="50"/>
                  </a:lnTo>
                  <a:cubicBezTo>
                    <a:pt x="98" y="51"/>
                    <a:pt x="99" y="51"/>
                    <a:pt x="100" y="52"/>
                  </a:cubicBezTo>
                  <a:lnTo>
                    <a:pt x="100" y="53"/>
                  </a:lnTo>
                  <a:cubicBezTo>
                    <a:pt x="101" y="53"/>
                    <a:pt x="100" y="54"/>
                    <a:pt x="101" y="54"/>
                  </a:cubicBezTo>
                  <a:lnTo>
                    <a:pt x="101" y="55"/>
                  </a:lnTo>
                </a:path>
              </a:pathLst>
            </a:custGeom>
            <a:solidFill>
              <a:srgbClr val="CC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7" name="Freeform 20"/>
            <p:cNvSpPr>
              <a:spLocks/>
            </p:cNvSpPr>
            <p:nvPr/>
          </p:nvSpPr>
          <p:spPr bwMode="auto">
            <a:xfrm>
              <a:off x="2372" y="1645"/>
              <a:ext cx="704" cy="565"/>
            </a:xfrm>
            <a:custGeom>
              <a:avLst/>
              <a:gdLst>
                <a:gd name="T0" fmla="*/ 90438 w 136"/>
                <a:gd name="T1" fmla="*/ 4856 h 106"/>
                <a:gd name="T2" fmla="*/ 89040 w 136"/>
                <a:gd name="T3" fmla="*/ 6508 h 106"/>
                <a:gd name="T4" fmla="*/ 86147 w 136"/>
                <a:gd name="T5" fmla="*/ 9690 h 106"/>
                <a:gd name="T6" fmla="*/ 84754 w 136"/>
                <a:gd name="T7" fmla="*/ 11364 h 106"/>
                <a:gd name="T8" fmla="*/ 79744 w 136"/>
                <a:gd name="T9" fmla="*/ 16193 h 106"/>
                <a:gd name="T10" fmla="*/ 76850 w 136"/>
                <a:gd name="T11" fmla="*/ 18640 h 106"/>
                <a:gd name="T12" fmla="*/ 59648 w 136"/>
                <a:gd name="T13" fmla="*/ 24972 h 106"/>
                <a:gd name="T14" fmla="*/ 46599 w 136"/>
                <a:gd name="T15" fmla="*/ 26651 h 106"/>
                <a:gd name="T16" fmla="*/ 27332 w 136"/>
                <a:gd name="T17" fmla="*/ 34689 h 106"/>
                <a:gd name="T18" fmla="*/ 19427 w 136"/>
                <a:gd name="T19" fmla="*/ 39518 h 106"/>
                <a:gd name="T20" fmla="*/ 13583 w 136"/>
                <a:gd name="T21" fmla="*/ 44379 h 106"/>
                <a:gd name="T22" fmla="*/ 9297 w 136"/>
                <a:gd name="T23" fmla="*/ 47561 h 106"/>
                <a:gd name="T24" fmla="*/ 5679 w 136"/>
                <a:gd name="T25" fmla="*/ 50882 h 106"/>
                <a:gd name="T26" fmla="*/ 1392 w 136"/>
                <a:gd name="T27" fmla="*/ 54064 h 106"/>
                <a:gd name="T28" fmla="*/ 699 w 136"/>
                <a:gd name="T29" fmla="*/ 56479 h 106"/>
                <a:gd name="T30" fmla="*/ 4985 w 136"/>
                <a:gd name="T31" fmla="*/ 65428 h 106"/>
                <a:gd name="T32" fmla="*/ 11523 w 136"/>
                <a:gd name="T33" fmla="*/ 68610 h 106"/>
                <a:gd name="T34" fmla="*/ 12889 w 136"/>
                <a:gd name="T35" fmla="*/ 71025 h 106"/>
                <a:gd name="T36" fmla="*/ 11523 w 136"/>
                <a:gd name="T37" fmla="*/ 75859 h 106"/>
                <a:gd name="T38" fmla="*/ 11523 w 136"/>
                <a:gd name="T39" fmla="*/ 84809 h 106"/>
                <a:gd name="T40" fmla="*/ 15115 w 136"/>
                <a:gd name="T41" fmla="*/ 84809 h 106"/>
                <a:gd name="T42" fmla="*/ 16508 w 136"/>
                <a:gd name="T43" fmla="*/ 83897 h 106"/>
                <a:gd name="T44" fmla="*/ 17900 w 136"/>
                <a:gd name="T45" fmla="*/ 74207 h 106"/>
                <a:gd name="T46" fmla="*/ 20126 w 136"/>
                <a:gd name="T47" fmla="*/ 71025 h 106"/>
                <a:gd name="T48" fmla="*/ 30091 w 136"/>
                <a:gd name="T49" fmla="*/ 66937 h 106"/>
                <a:gd name="T50" fmla="*/ 33709 w 136"/>
                <a:gd name="T51" fmla="*/ 65428 h 106"/>
                <a:gd name="T52" fmla="*/ 31618 w 136"/>
                <a:gd name="T53" fmla="*/ 50882 h 106"/>
                <a:gd name="T54" fmla="*/ 40221 w 136"/>
                <a:gd name="T55" fmla="*/ 54064 h 106"/>
                <a:gd name="T56" fmla="*/ 53136 w 136"/>
                <a:gd name="T57" fmla="*/ 58893 h 106"/>
                <a:gd name="T58" fmla="*/ 60342 w 136"/>
                <a:gd name="T59" fmla="*/ 50882 h 106"/>
                <a:gd name="T60" fmla="*/ 67553 w 136"/>
                <a:gd name="T61" fmla="*/ 44379 h 106"/>
                <a:gd name="T62" fmla="*/ 68945 w 136"/>
                <a:gd name="T63" fmla="*/ 38015 h 106"/>
                <a:gd name="T64" fmla="*/ 71839 w 136"/>
                <a:gd name="T65" fmla="*/ 45115 h 106"/>
                <a:gd name="T66" fmla="*/ 78915 w 136"/>
                <a:gd name="T67" fmla="*/ 44379 h 106"/>
                <a:gd name="T68" fmla="*/ 78915 w 136"/>
                <a:gd name="T69" fmla="*/ 34689 h 106"/>
                <a:gd name="T70" fmla="*/ 84754 w 136"/>
                <a:gd name="T71" fmla="*/ 29833 h 106"/>
                <a:gd name="T72" fmla="*/ 86147 w 136"/>
                <a:gd name="T73" fmla="*/ 21822 h 106"/>
                <a:gd name="T74" fmla="*/ 86147 w 136"/>
                <a:gd name="T75" fmla="*/ 22557 h 106"/>
                <a:gd name="T76" fmla="*/ 84754 w 136"/>
                <a:gd name="T77" fmla="*/ 32248 h 106"/>
                <a:gd name="T78" fmla="*/ 89739 w 136"/>
                <a:gd name="T79" fmla="*/ 29066 h 106"/>
                <a:gd name="T80" fmla="*/ 92659 w 136"/>
                <a:gd name="T81" fmla="*/ 29066 h 106"/>
                <a:gd name="T82" fmla="*/ 94750 w 136"/>
                <a:gd name="T83" fmla="*/ 16961 h 106"/>
                <a:gd name="T84" fmla="*/ 96251 w 136"/>
                <a:gd name="T85" fmla="*/ 15287 h 106"/>
                <a:gd name="T86" fmla="*/ 97644 w 136"/>
                <a:gd name="T87" fmla="*/ 8923 h 106"/>
                <a:gd name="T88" fmla="*/ 94750 w 136"/>
                <a:gd name="T89" fmla="*/ 768 h 106"/>
                <a:gd name="T90" fmla="*/ 89739 w 136"/>
                <a:gd name="T91" fmla="*/ 3182 h 106"/>
                <a:gd name="T92" fmla="*/ 87674 w 136"/>
                <a:gd name="T93" fmla="*/ 7276 h 106"/>
                <a:gd name="T94" fmla="*/ 85453 w 136"/>
                <a:gd name="T95" fmla="*/ 11364 h 106"/>
                <a:gd name="T96" fmla="*/ 83227 w 136"/>
                <a:gd name="T97" fmla="*/ 13779 h 106"/>
                <a:gd name="T98" fmla="*/ 80442 w 136"/>
                <a:gd name="T99" fmla="*/ 15287 h 106"/>
                <a:gd name="T100" fmla="*/ 77549 w 136"/>
                <a:gd name="T101" fmla="*/ 18640 h 106"/>
                <a:gd name="T102" fmla="*/ 76850 w 136"/>
                <a:gd name="T103" fmla="*/ 18640 h 10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6"/>
                <a:gd name="T157" fmla="*/ 0 h 106"/>
                <a:gd name="T158" fmla="*/ 136 w 136"/>
                <a:gd name="T159" fmla="*/ 106 h 10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6" h="106">
                  <a:moveTo>
                    <a:pt x="130" y="0"/>
                  </a:moveTo>
                  <a:cubicBezTo>
                    <a:pt x="130" y="1"/>
                    <a:pt x="129" y="2"/>
                    <a:pt x="128" y="2"/>
                  </a:cubicBezTo>
                  <a:cubicBezTo>
                    <a:pt x="128" y="3"/>
                    <a:pt x="127" y="4"/>
                    <a:pt x="127" y="5"/>
                  </a:cubicBezTo>
                  <a:lnTo>
                    <a:pt x="126" y="6"/>
                  </a:lnTo>
                  <a:cubicBezTo>
                    <a:pt x="125" y="6"/>
                    <a:pt x="125" y="7"/>
                    <a:pt x="125" y="7"/>
                  </a:cubicBezTo>
                  <a:lnTo>
                    <a:pt x="124" y="7"/>
                  </a:lnTo>
                  <a:lnTo>
                    <a:pt x="124" y="8"/>
                  </a:lnTo>
                  <a:lnTo>
                    <a:pt x="123" y="8"/>
                  </a:lnTo>
                  <a:cubicBezTo>
                    <a:pt x="123" y="9"/>
                    <a:pt x="122" y="9"/>
                    <a:pt x="122" y="10"/>
                  </a:cubicBezTo>
                  <a:cubicBezTo>
                    <a:pt x="122" y="10"/>
                    <a:pt x="120" y="11"/>
                    <a:pt x="120" y="12"/>
                  </a:cubicBezTo>
                  <a:cubicBezTo>
                    <a:pt x="119" y="12"/>
                    <a:pt x="118" y="13"/>
                    <a:pt x="118" y="14"/>
                  </a:cubicBezTo>
                  <a:cubicBezTo>
                    <a:pt x="118" y="14"/>
                    <a:pt x="117" y="14"/>
                    <a:pt x="117" y="15"/>
                  </a:cubicBezTo>
                  <a:cubicBezTo>
                    <a:pt x="117" y="15"/>
                    <a:pt x="116" y="16"/>
                    <a:pt x="115" y="16"/>
                  </a:cubicBezTo>
                  <a:cubicBezTo>
                    <a:pt x="115" y="18"/>
                    <a:pt x="112" y="19"/>
                    <a:pt x="112" y="20"/>
                  </a:cubicBezTo>
                  <a:lnTo>
                    <a:pt x="111" y="20"/>
                  </a:lnTo>
                  <a:cubicBezTo>
                    <a:pt x="111" y="21"/>
                    <a:pt x="108" y="23"/>
                    <a:pt x="107" y="23"/>
                  </a:cubicBezTo>
                  <a:cubicBezTo>
                    <a:pt x="106" y="23"/>
                    <a:pt x="102" y="25"/>
                    <a:pt x="101" y="26"/>
                  </a:cubicBezTo>
                  <a:lnTo>
                    <a:pt x="93" y="26"/>
                  </a:lnTo>
                  <a:cubicBezTo>
                    <a:pt x="93" y="26"/>
                    <a:pt x="91" y="29"/>
                    <a:pt x="90" y="29"/>
                  </a:cubicBezTo>
                  <a:cubicBezTo>
                    <a:pt x="89" y="29"/>
                    <a:pt x="83" y="30"/>
                    <a:pt x="83" y="31"/>
                  </a:cubicBezTo>
                  <a:cubicBezTo>
                    <a:pt x="79" y="31"/>
                    <a:pt x="75" y="32"/>
                    <a:pt x="73" y="32"/>
                  </a:cubicBezTo>
                  <a:lnTo>
                    <a:pt x="72" y="33"/>
                  </a:lnTo>
                  <a:cubicBezTo>
                    <a:pt x="70" y="33"/>
                    <a:pt x="67" y="32"/>
                    <a:pt x="65" y="33"/>
                  </a:cubicBezTo>
                  <a:lnTo>
                    <a:pt x="64" y="33"/>
                  </a:lnTo>
                  <a:cubicBezTo>
                    <a:pt x="64" y="36"/>
                    <a:pt x="52" y="37"/>
                    <a:pt x="50" y="37"/>
                  </a:cubicBezTo>
                  <a:cubicBezTo>
                    <a:pt x="50" y="38"/>
                    <a:pt x="47" y="39"/>
                    <a:pt x="46" y="40"/>
                  </a:cubicBezTo>
                  <a:cubicBezTo>
                    <a:pt x="43" y="40"/>
                    <a:pt x="41" y="43"/>
                    <a:pt x="38" y="43"/>
                  </a:cubicBezTo>
                  <a:lnTo>
                    <a:pt x="38" y="44"/>
                  </a:lnTo>
                  <a:cubicBezTo>
                    <a:pt x="35" y="44"/>
                    <a:pt x="33" y="47"/>
                    <a:pt x="30" y="47"/>
                  </a:cubicBezTo>
                  <a:cubicBezTo>
                    <a:pt x="30" y="48"/>
                    <a:pt x="27" y="48"/>
                    <a:pt x="27" y="49"/>
                  </a:cubicBezTo>
                  <a:lnTo>
                    <a:pt x="26" y="49"/>
                  </a:lnTo>
                  <a:lnTo>
                    <a:pt x="26" y="50"/>
                  </a:lnTo>
                  <a:cubicBezTo>
                    <a:pt x="25" y="50"/>
                    <a:pt x="19" y="53"/>
                    <a:pt x="19" y="54"/>
                  </a:cubicBezTo>
                  <a:lnTo>
                    <a:pt x="19" y="55"/>
                  </a:lnTo>
                  <a:cubicBezTo>
                    <a:pt x="18" y="55"/>
                    <a:pt x="18" y="55"/>
                    <a:pt x="17" y="55"/>
                  </a:cubicBezTo>
                  <a:cubicBezTo>
                    <a:pt x="17" y="56"/>
                    <a:pt x="15" y="57"/>
                    <a:pt x="15" y="58"/>
                  </a:cubicBezTo>
                  <a:cubicBezTo>
                    <a:pt x="15" y="58"/>
                    <a:pt x="14" y="59"/>
                    <a:pt x="13" y="59"/>
                  </a:cubicBezTo>
                  <a:lnTo>
                    <a:pt x="13" y="60"/>
                  </a:lnTo>
                  <a:cubicBezTo>
                    <a:pt x="13" y="60"/>
                    <a:pt x="12" y="61"/>
                    <a:pt x="11" y="62"/>
                  </a:cubicBezTo>
                  <a:cubicBezTo>
                    <a:pt x="10" y="62"/>
                    <a:pt x="9" y="63"/>
                    <a:pt x="8" y="63"/>
                  </a:cubicBezTo>
                  <a:lnTo>
                    <a:pt x="8" y="64"/>
                  </a:lnTo>
                  <a:cubicBezTo>
                    <a:pt x="8" y="64"/>
                    <a:pt x="7" y="65"/>
                    <a:pt x="7" y="65"/>
                  </a:cubicBezTo>
                  <a:cubicBezTo>
                    <a:pt x="6" y="65"/>
                    <a:pt x="2" y="66"/>
                    <a:pt x="2" y="67"/>
                  </a:cubicBezTo>
                  <a:cubicBezTo>
                    <a:pt x="1" y="67"/>
                    <a:pt x="0" y="68"/>
                    <a:pt x="0" y="68"/>
                  </a:cubicBezTo>
                  <a:cubicBezTo>
                    <a:pt x="1" y="68"/>
                    <a:pt x="0" y="69"/>
                    <a:pt x="0" y="70"/>
                  </a:cubicBezTo>
                  <a:lnTo>
                    <a:pt x="1" y="70"/>
                  </a:lnTo>
                  <a:lnTo>
                    <a:pt x="1" y="67"/>
                  </a:lnTo>
                  <a:lnTo>
                    <a:pt x="1" y="78"/>
                  </a:lnTo>
                  <a:cubicBezTo>
                    <a:pt x="1" y="79"/>
                    <a:pt x="3" y="79"/>
                    <a:pt x="3" y="80"/>
                  </a:cubicBezTo>
                  <a:cubicBezTo>
                    <a:pt x="4" y="80"/>
                    <a:pt x="6" y="81"/>
                    <a:pt x="7" y="81"/>
                  </a:cubicBezTo>
                  <a:cubicBezTo>
                    <a:pt x="7" y="81"/>
                    <a:pt x="8" y="82"/>
                    <a:pt x="8" y="82"/>
                  </a:cubicBezTo>
                  <a:cubicBezTo>
                    <a:pt x="9" y="82"/>
                    <a:pt x="10" y="83"/>
                    <a:pt x="10" y="83"/>
                  </a:cubicBezTo>
                  <a:cubicBezTo>
                    <a:pt x="10" y="83"/>
                    <a:pt x="13" y="84"/>
                    <a:pt x="13" y="85"/>
                  </a:cubicBezTo>
                  <a:cubicBezTo>
                    <a:pt x="14" y="85"/>
                    <a:pt x="15" y="85"/>
                    <a:pt x="16" y="85"/>
                  </a:cubicBezTo>
                  <a:lnTo>
                    <a:pt x="16" y="86"/>
                  </a:lnTo>
                  <a:cubicBezTo>
                    <a:pt x="17" y="86"/>
                    <a:pt x="16" y="87"/>
                    <a:pt x="17" y="87"/>
                  </a:cubicBezTo>
                  <a:cubicBezTo>
                    <a:pt x="17" y="87"/>
                    <a:pt x="18" y="88"/>
                    <a:pt x="18" y="88"/>
                  </a:cubicBezTo>
                  <a:lnTo>
                    <a:pt x="18" y="89"/>
                  </a:lnTo>
                  <a:cubicBezTo>
                    <a:pt x="19" y="90"/>
                    <a:pt x="18" y="92"/>
                    <a:pt x="18" y="93"/>
                  </a:cubicBezTo>
                  <a:cubicBezTo>
                    <a:pt x="17" y="93"/>
                    <a:pt x="16" y="94"/>
                    <a:pt x="16" y="94"/>
                  </a:cubicBezTo>
                  <a:lnTo>
                    <a:pt x="16" y="98"/>
                  </a:lnTo>
                  <a:cubicBezTo>
                    <a:pt x="16" y="99"/>
                    <a:pt x="17" y="100"/>
                    <a:pt x="17" y="100"/>
                  </a:cubicBezTo>
                  <a:cubicBezTo>
                    <a:pt x="17" y="100"/>
                    <a:pt x="17" y="103"/>
                    <a:pt x="17" y="103"/>
                  </a:cubicBezTo>
                  <a:cubicBezTo>
                    <a:pt x="17" y="104"/>
                    <a:pt x="16" y="105"/>
                    <a:pt x="16" y="105"/>
                  </a:cubicBezTo>
                  <a:lnTo>
                    <a:pt x="17" y="106"/>
                  </a:lnTo>
                  <a:cubicBezTo>
                    <a:pt x="18" y="106"/>
                    <a:pt x="20" y="106"/>
                    <a:pt x="20" y="106"/>
                  </a:cubicBezTo>
                  <a:lnTo>
                    <a:pt x="20" y="105"/>
                  </a:lnTo>
                  <a:lnTo>
                    <a:pt x="21" y="105"/>
                  </a:lnTo>
                  <a:lnTo>
                    <a:pt x="22" y="105"/>
                  </a:lnTo>
                  <a:cubicBezTo>
                    <a:pt x="22" y="104"/>
                    <a:pt x="23" y="104"/>
                    <a:pt x="23" y="104"/>
                  </a:cubicBezTo>
                  <a:cubicBezTo>
                    <a:pt x="23" y="102"/>
                    <a:pt x="25" y="97"/>
                    <a:pt x="24" y="96"/>
                  </a:cubicBezTo>
                  <a:lnTo>
                    <a:pt x="23" y="96"/>
                  </a:lnTo>
                  <a:lnTo>
                    <a:pt x="24" y="92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6" y="90"/>
                  </a:lnTo>
                  <a:cubicBezTo>
                    <a:pt x="26" y="89"/>
                    <a:pt x="27" y="88"/>
                    <a:pt x="28" y="88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30" y="87"/>
                    <a:pt x="35" y="85"/>
                    <a:pt x="39" y="85"/>
                  </a:cubicBezTo>
                  <a:cubicBezTo>
                    <a:pt x="39" y="85"/>
                    <a:pt x="40" y="85"/>
                    <a:pt x="40" y="85"/>
                  </a:cubicBezTo>
                  <a:cubicBezTo>
                    <a:pt x="40" y="84"/>
                    <a:pt x="42" y="84"/>
                    <a:pt x="42" y="83"/>
                  </a:cubicBezTo>
                  <a:lnTo>
                    <a:pt x="43" y="82"/>
                  </a:lnTo>
                  <a:cubicBezTo>
                    <a:pt x="43" y="82"/>
                    <a:pt x="44" y="82"/>
                    <a:pt x="44" y="82"/>
                  </a:cubicBezTo>
                  <a:cubicBezTo>
                    <a:pt x="45" y="82"/>
                    <a:pt x="46" y="81"/>
                    <a:pt x="47" y="81"/>
                  </a:cubicBezTo>
                  <a:lnTo>
                    <a:pt x="46" y="72"/>
                  </a:lnTo>
                  <a:cubicBezTo>
                    <a:pt x="45" y="72"/>
                    <a:pt x="46" y="72"/>
                    <a:pt x="45" y="72"/>
                  </a:cubicBezTo>
                  <a:cubicBezTo>
                    <a:pt x="45" y="71"/>
                    <a:pt x="45" y="70"/>
                    <a:pt x="45" y="69"/>
                  </a:cubicBezTo>
                  <a:cubicBezTo>
                    <a:pt x="43" y="69"/>
                    <a:pt x="44" y="64"/>
                    <a:pt x="44" y="63"/>
                  </a:cubicBezTo>
                  <a:lnTo>
                    <a:pt x="52" y="63"/>
                  </a:lnTo>
                  <a:cubicBezTo>
                    <a:pt x="52" y="64"/>
                    <a:pt x="54" y="66"/>
                    <a:pt x="55" y="67"/>
                  </a:cubicBezTo>
                  <a:lnTo>
                    <a:pt x="56" y="67"/>
                  </a:lnTo>
                  <a:cubicBezTo>
                    <a:pt x="59" y="69"/>
                    <a:pt x="64" y="70"/>
                    <a:pt x="69" y="70"/>
                  </a:cubicBezTo>
                  <a:cubicBezTo>
                    <a:pt x="69" y="71"/>
                    <a:pt x="70" y="72"/>
                    <a:pt x="70" y="72"/>
                  </a:cubicBezTo>
                  <a:cubicBezTo>
                    <a:pt x="71" y="73"/>
                    <a:pt x="73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6" y="72"/>
                    <a:pt x="83" y="64"/>
                    <a:pt x="84" y="63"/>
                  </a:cubicBezTo>
                  <a:lnTo>
                    <a:pt x="85" y="63"/>
                  </a:lnTo>
                  <a:cubicBezTo>
                    <a:pt x="86" y="61"/>
                    <a:pt x="92" y="58"/>
                    <a:pt x="92" y="57"/>
                  </a:cubicBezTo>
                  <a:cubicBezTo>
                    <a:pt x="93" y="57"/>
                    <a:pt x="94" y="55"/>
                    <a:pt x="94" y="55"/>
                  </a:cubicBezTo>
                  <a:lnTo>
                    <a:pt x="95" y="55"/>
                  </a:lnTo>
                  <a:cubicBezTo>
                    <a:pt x="95" y="53"/>
                    <a:pt x="95" y="48"/>
                    <a:pt x="96" y="47"/>
                  </a:cubicBezTo>
                  <a:lnTo>
                    <a:pt x="96" y="45"/>
                  </a:lnTo>
                  <a:cubicBezTo>
                    <a:pt x="98" y="46"/>
                    <a:pt x="99" y="53"/>
                    <a:pt x="99" y="55"/>
                  </a:cubicBezTo>
                  <a:cubicBezTo>
                    <a:pt x="99" y="55"/>
                    <a:pt x="100" y="56"/>
                    <a:pt x="100" y="56"/>
                  </a:cubicBezTo>
                  <a:lnTo>
                    <a:pt x="100" y="57"/>
                  </a:lnTo>
                  <a:cubicBezTo>
                    <a:pt x="103" y="57"/>
                    <a:pt x="106" y="58"/>
                    <a:pt x="108" y="58"/>
                  </a:cubicBezTo>
                  <a:cubicBezTo>
                    <a:pt x="108" y="57"/>
                    <a:pt x="109" y="56"/>
                    <a:pt x="109" y="55"/>
                  </a:cubicBezTo>
                  <a:lnTo>
                    <a:pt x="110" y="55"/>
                  </a:lnTo>
                  <a:cubicBezTo>
                    <a:pt x="110" y="54"/>
                    <a:pt x="111" y="52"/>
                    <a:pt x="112" y="51"/>
                  </a:cubicBezTo>
                  <a:lnTo>
                    <a:pt x="112" y="50"/>
                  </a:lnTo>
                  <a:cubicBezTo>
                    <a:pt x="109" y="50"/>
                    <a:pt x="110" y="45"/>
                    <a:pt x="110" y="44"/>
                  </a:cubicBezTo>
                  <a:lnTo>
                    <a:pt x="110" y="43"/>
                  </a:lnTo>
                  <a:lnTo>
                    <a:pt x="111" y="43"/>
                  </a:lnTo>
                  <a:lnTo>
                    <a:pt x="120" y="42"/>
                  </a:lnTo>
                  <a:cubicBezTo>
                    <a:pt x="119" y="42"/>
                    <a:pt x="119" y="39"/>
                    <a:pt x="118" y="39"/>
                  </a:cubicBezTo>
                  <a:lnTo>
                    <a:pt x="118" y="37"/>
                  </a:lnTo>
                  <a:cubicBezTo>
                    <a:pt x="118" y="36"/>
                    <a:pt x="118" y="34"/>
                    <a:pt x="118" y="34"/>
                  </a:cubicBezTo>
                  <a:lnTo>
                    <a:pt x="119" y="34"/>
                  </a:lnTo>
                  <a:cubicBezTo>
                    <a:pt x="120" y="33"/>
                    <a:pt x="120" y="29"/>
                    <a:pt x="120" y="27"/>
                  </a:cubicBezTo>
                  <a:cubicBezTo>
                    <a:pt x="121" y="27"/>
                    <a:pt x="122" y="26"/>
                    <a:pt x="122" y="26"/>
                  </a:cubicBezTo>
                  <a:lnTo>
                    <a:pt x="123" y="27"/>
                  </a:lnTo>
                  <a:cubicBezTo>
                    <a:pt x="122" y="27"/>
                    <a:pt x="121" y="28"/>
                    <a:pt x="121" y="28"/>
                  </a:cubicBezTo>
                  <a:lnTo>
                    <a:pt x="120" y="28"/>
                  </a:lnTo>
                  <a:lnTo>
                    <a:pt x="120" y="33"/>
                  </a:lnTo>
                  <a:cubicBezTo>
                    <a:pt x="120" y="33"/>
                    <a:pt x="117" y="38"/>
                    <a:pt x="118" y="39"/>
                  </a:cubicBezTo>
                  <a:lnTo>
                    <a:pt x="118" y="40"/>
                  </a:lnTo>
                  <a:cubicBezTo>
                    <a:pt x="119" y="40"/>
                    <a:pt x="123" y="38"/>
                    <a:pt x="123" y="37"/>
                  </a:cubicBezTo>
                  <a:cubicBezTo>
                    <a:pt x="123" y="37"/>
                    <a:pt x="124" y="36"/>
                    <a:pt x="125" y="36"/>
                  </a:cubicBezTo>
                  <a:lnTo>
                    <a:pt x="125" y="37"/>
                  </a:lnTo>
                  <a:lnTo>
                    <a:pt x="127" y="37"/>
                  </a:lnTo>
                  <a:cubicBezTo>
                    <a:pt x="128" y="36"/>
                    <a:pt x="128" y="36"/>
                    <a:pt x="128" y="36"/>
                  </a:cubicBezTo>
                  <a:lnTo>
                    <a:pt x="129" y="36"/>
                  </a:lnTo>
                  <a:cubicBezTo>
                    <a:pt x="129" y="35"/>
                    <a:pt x="130" y="34"/>
                    <a:pt x="130" y="33"/>
                  </a:cubicBezTo>
                  <a:cubicBezTo>
                    <a:pt x="131" y="33"/>
                    <a:pt x="130" y="33"/>
                    <a:pt x="131" y="33"/>
                  </a:cubicBezTo>
                  <a:lnTo>
                    <a:pt x="131" y="22"/>
                  </a:lnTo>
                  <a:cubicBezTo>
                    <a:pt x="132" y="22"/>
                    <a:pt x="132" y="21"/>
                    <a:pt x="132" y="21"/>
                  </a:cubicBezTo>
                  <a:lnTo>
                    <a:pt x="132" y="20"/>
                  </a:lnTo>
                  <a:lnTo>
                    <a:pt x="133" y="20"/>
                  </a:lnTo>
                  <a:cubicBezTo>
                    <a:pt x="133" y="20"/>
                    <a:pt x="134" y="19"/>
                    <a:pt x="134" y="19"/>
                  </a:cubicBezTo>
                  <a:lnTo>
                    <a:pt x="135" y="18"/>
                  </a:lnTo>
                  <a:cubicBezTo>
                    <a:pt x="135" y="18"/>
                    <a:pt x="135" y="18"/>
                    <a:pt x="136" y="17"/>
                  </a:cubicBezTo>
                  <a:lnTo>
                    <a:pt x="136" y="11"/>
                  </a:lnTo>
                  <a:cubicBezTo>
                    <a:pt x="135" y="11"/>
                    <a:pt x="135" y="10"/>
                    <a:pt x="135" y="9"/>
                  </a:cubicBezTo>
                  <a:cubicBezTo>
                    <a:pt x="134" y="9"/>
                    <a:pt x="135" y="9"/>
                    <a:pt x="134" y="9"/>
                  </a:cubicBezTo>
                  <a:cubicBezTo>
                    <a:pt x="134" y="8"/>
                    <a:pt x="133" y="6"/>
                    <a:pt x="133" y="5"/>
                  </a:cubicBezTo>
                  <a:cubicBezTo>
                    <a:pt x="132" y="5"/>
                    <a:pt x="132" y="2"/>
                    <a:pt x="132" y="1"/>
                  </a:cubicBezTo>
                  <a:lnTo>
                    <a:pt x="131" y="1"/>
                  </a:lnTo>
                  <a:cubicBezTo>
                    <a:pt x="131" y="1"/>
                    <a:pt x="130" y="1"/>
                    <a:pt x="129" y="1"/>
                  </a:cubicBezTo>
                  <a:lnTo>
                    <a:pt x="126" y="4"/>
                  </a:lnTo>
                  <a:lnTo>
                    <a:pt x="125" y="4"/>
                  </a:lnTo>
                  <a:cubicBezTo>
                    <a:pt x="125" y="4"/>
                    <a:pt x="123" y="7"/>
                    <a:pt x="123" y="8"/>
                  </a:cubicBezTo>
                  <a:lnTo>
                    <a:pt x="122" y="9"/>
                  </a:lnTo>
                  <a:cubicBezTo>
                    <a:pt x="122" y="9"/>
                    <a:pt x="120" y="12"/>
                    <a:pt x="120" y="12"/>
                  </a:cubicBezTo>
                  <a:lnTo>
                    <a:pt x="119" y="12"/>
                  </a:lnTo>
                  <a:lnTo>
                    <a:pt x="119" y="14"/>
                  </a:lnTo>
                  <a:cubicBezTo>
                    <a:pt x="119" y="14"/>
                    <a:pt x="118" y="14"/>
                    <a:pt x="118" y="15"/>
                  </a:cubicBezTo>
                  <a:cubicBezTo>
                    <a:pt x="118" y="15"/>
                    <a:pt x="118" y="15"/>
                    <a:pt x="117" y="15"/>
                  </a:cubicBezTo>
                  <a:cubicBezTo>
                    <a:pt x="117" y="16"/>
                    <a:pt x="116" y="16"/>
                    <a:pt x="116" y="16"/>
                  </a:cubicBezTo>
                  <a:lnTo>
                    <a:pt x="116" y="17"/>
                  </a:lnTo>
                  <a:cubicBezTo>
                    <a:pt x="115" y="17"/>
                    <a:pt x="113" y="18"/>
                    <a:pt x="113" y="19"/>
                  </a:cubicBezTo>
                  <a:cubicBezTo>
                    <a:pt x="113" y="19"/>
                    <a:pt x="112" y="19"/>
                    <a:pt x="112" y="19"/>
                  </a:cubicBezTo>
                  <a:cubicBezTo>
                    <a:pt x="112" y="19"/>
                    <a:pt x="111" y="20"/>
                    <a:pt x="111" y="20"/>
                  </a:cubicBezTo>
                  <a:cubicBezTo>
                    <a:pt x="111" y="20"/>
                    <a:pt x="110" y="21"/>
                    <a:pt x="109" y="21"/>
                  </a:cubicBezTo>
                  <a:cubicBezTo>
                    <a:pt x="109" y="21"/>
                    <a:pt x="108" y="22"/>
                    <a:pt x="108" y="22"/>
                  </a:cubicBezTo>
                  <a:lnTo>
                    <a:pt x="108" y="23"/>
                  </a:lnTo>
                  <a:lnTo>
                    <a:pt x="107" y="23"/>
                  </a:lnTo>
                  <a:lnTo>
                    <a:pt x="107" y="24"/>
                  </a:lnTo>
                  <a:cubicBezTo>
                    <a:pt x="106" y="24"/>
                    <a:pt x="107" y="23"/>
                    <a:pt x="106" y="23"/>
                  </a:cubicBezTo>
                  <a:lnTo>
                    <a:pt x="107" y="23"/>
                  </a:lnTo>
                </a:path>
              </a:pathLst>
            </a:custGeom>
            <a:solidFill>
              <a:srgbClr val="FF66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8" name="Freeform 21"/>
            <p:cNvSpPr>
              <a:spLocks/>
            </p:cNvSpPr>
            <p:nvPr/>
          </p:nvSpPr>
          <p:spPr bwMode="auto">
            <a:xfrm>
              <a:off x="3076" y="1446"/>
              <a:ext cx="721" cy="401"/>
            </a:xfrm>
            <a:custGeom>
              <a:avLst/>
              <a:gdLst>
                <a:gd name="T0" fmla="*/ 92880 w 140"/>
                <a:gd name="T1" fmla="*/ 6576 h 75"/>
                <a:gd name="T2" fmla="*/ 81555 w 140"/>
                <a:gd name="T3" fmla="*/ 9004 h 75"/>
                <a:gd name="T4" fmla="*/ 76622 w 140"/>
                <a:gd name="T5" fmla="*/ 9004 h 75"/>
                <a:gd name="T6" fmla="*/ 64741 w 140"/>
                <a:gd name="T7" fmla="*/ 7346 h 75"/>
                <a:gd name="T8" fmla="*/ 38646 w 140"/>
                <a:gd name="T9" fmla="*/ 3203 h 75"/>
                <a:gd name="T10" fmla="*/ 32383 w 140"/>
                <a:gd name="T11" fmla="*/ 1684 h 75"/>
                <a:gd name="T12" fmla="*/ 25276 w 140"/>
                <a:gd name="T13" fmla="*/ 4887 h 75"/>
                <a:gd name="T14" fmla="*/ 25276 w 140"/>
                <a:gd name="T15" fmla="*/ 9004 h 75"/>
                <a:gd name="T16" fmla="*/ 21857 w 140"/>
                <a:gd name="T17" fmla="*/ 15580 h 75"/>
                <a:gd name="T18" fmla="*/ 13395 w 140"/>
                <a:gd name="T19" fmla="*/ 22927 h 75"/>
                <a:gd name="T20" fmla="*/ 11191 w 140"/>
                <a:gd name="T21" fmla="*/ 25386 h 75"/>
                <a:gd name="T22" fmla="*/ 10532 w 140"/>
                <a:gd name="T23" fmla="*/ 28589 h 75"/>
                <a:gd name="T24" fmla="*/ 9842 w 140"/>
                <a:gd name="T25" fmla="*/ 27813 h 75"/>
                <a:gd name="T26" fmla="*/ 4244 w 140"/>
                <a:gd name="T27" fmla="*/ 31016 h 75"/>
                <a:gd name="T28" fmla="*/ 690 w 140"/>
                <a:gd name="T29" fmla="*/ 39277 h 75"/>
                <a:gd name="T30" fmla="*/ 7797 w 140"/>
                <a:gd name="T31" fmla="*/ 35160 h 75"/>
                <a:gd name="T32" fmla="*/ 11191 w 140"/>
                <a:gd name="T33" fmla="*/ 37592 h 75"/>
                <a:gd name="T34" fmla="*/ 9842 w 140"/>
                <a:gd name="T35" fmla="*/ 44169 h 75"/>
                <a:gd name="T36" fmla="*/ 14744 w 140"/>
                <a:gd name="T37" fmla="*/ 39277 h 75"/>
                <a:gd name="T38" fmla="*/ 16125 w 140"/>
                <a:gd name="T39" fmla="*/ 40822 h 75"/>
                <a:gd name="T40" fmla="*/ 14744 w 140"/>
                <a:gd name="T41" fmla="*/ 44939 h 75"/>
                <a:gd name="T42" fmla="*/ 8461 w 140"/>
                <a:gd name="T43" fmla="*/ 46623 h 75"/>
                <a:gd name="T44" fmla="*/ 7797 w 140"/>
                <a:gd name="T45" fmla="*/ 49056 h 75"/>
                <a:gd name="T46" fmla="*/ 6288 w 140"/>
                <a:gd name="T47" fmla="*/ 51515 h 75"/>
                <a:gd name="T48" fmla="*/ 9842 w 140"/>
                <a:gd name="T49" fmla="*/ 49826 h 75"/>
                <a:gd name="T50" fmla="*/ 13395 w 140"/>
                <a:gd name="T51" fmla="*/ 56402 h 75"/>
                <a:gd name="T52" fmla="*/ 21857 w 140"/>
                <a:gd name="T53" fmla="*/ 61289 h 75"/>
                <a:gd name="T54" fmla="*/ 25276 w 140"/>
                <a:gd name="T55" fmla="*/ 57172 h 75"/>
                <a:gd name="T56" fmla="*/ 26759 w 140"/>
                <a:gd name="T57" fmla="*/ 55632 h 75"/>
                <a:gd name="T58" fmla="*/ 30184 w 140"/>
                <a:gd name="T59" fmla="*/ 48141 h 75"/>
                <a:gd name="T60" fmla="*/ 34428 w 140"/>
                <a:gd name="T61" fmla="*/ 51515 h 75"/>
                <a:gd name="T62" fmla="*/ 36601 w 140"/>
                <a:gd name="T63" fmla="*/ 49056 h 75"/>
                <a:gd name="T64" fmla="*/ 35247 w 140"/>
                <a:gd name="T65" fmla="*/ 44169 h 75"/>
                <a:gd name="T66" fmla="*/ 34428 w 140"/>
                <a:gd name="T67" fmla="*/ 38362 h 75"/>
                <a:gd name="T68" fmla="*/ 35911 w 140"/>
                <a:gd name="T69" fmla="*/ 35160 h 75"/>
                <a:gd name="T70" fmla="*/ 36601 w 140"/>
                <a:gd name="T71" fmla="*/ 29359 h 75"/>
                <a:gd name="T72" fmla="*/ 38646 w 140"/>
                <a:gd name="T73" fmla="*/ 21242 h 75"/>
                <a:gd name="T74" fmla="*/ 40155 w 140"/>
                <a:gd name="T75" fmla="*/ 16350 h 75"/>
                <a:gd name="T76" fmla="*/ 46443 w 140"/>
                <a:gd name="T77" fmla="*/ 15580 h 75"/>
                <a:gd name="T78" fmla="*/ 53416 w 140"/>
                <a:gd name="T79" fmla="*/ 22927 h 75"/>
                <a:gd name="T80" fmla="*/ 60497 w 140"/>
                <a:gd name="T81" fmla="*/ 24440 h 75"/>
                <a:gd name="T82" fmla="*/ 62567 w 140"/>
                <a:gd name="T83" fmla="*/ 21242 h 75"/>
                <a:gd name="T84" fmla="*/ 65431 w 140"/>
                <a:gd name="T85" fmla="*/ 25386 h 75"/>
                <a:gd name="T86" fmla="*/ 66121 w 140"/>
                <a:gd name="T87" fmla="*/ 28589 h 75"/>
                <a:gd name="T88" fmla="*/ 69674 w 140"/>
                <a:gd name="T89" fmla="*/ 31016 h 75"/>
                <a:gd name="T90" fmla="*/ 71029 w 140"/>
                <a:gd name="T91" fmla="*/ 29359 h 75"/>
                <a:gd name="T92" fmla="*/ 73202 w 140"/>
                <a:gd name="T93" fmla="*/ 28589 h 75"/>
                <a:gd name="T94" fmla="*/ 78136 w 140"/>
                <a:gd name="T95" fmla="*/ 26899 h 75"/>
                <a:gd name="T96" fmla="*/ 87977 w 140"/>
                <a:gd name="T97" fmla="*/ 17125 h 75"/>
                <a:gd name="T98" fmla="*/ 91531 w 140"/>
                <a:gd name="T99" fmla="*/ 10693 h 75"/>
                <a:gd name="T100" fmla="*/ 93570 w 140"/>
                <a:gd name="T101" fmla="*/ 9004 h 75"/>
                <a:gd name="T102" fmla="*/ 98478 w 140"/>
                <a:gd name="T103" fmla="*/ 5662 h 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0"/>
                <a:gd name="T157" fmla="*/ 0 h 75"/>
                <a:gd name="T158" fmla="*/ 140 w 140"/>
                <a:gd name="T159" fmla="*/ 75 h 7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0" h="75">
                  <a:moveTo>
                    <a:pt x="140" y="7"/>
                  </a:moveTo>
                  <a:cubicBezTo>
                    <a:pt x="139" y="7"/>
                    <a:pt x="138" y="7"/>
                    <a:pt x="138" y="8"/>
                  </a:cubicBezTo>
                  <a:lnTo>
                    <a:pt x="137" y="8"/>
                  </a:lnTo>
                  <a:lnTo>
                    <a:pt x="132" y="8"/>
                  </a:lnTo>
                  <a:cubicBezTo>
                    <a:pt x="131" y="7"/>
                    <a:pt x="126" y="8"/>
                    <a:pt x="124" y="8"/>
                  </a:cubicBezTo>
                  <a:cubicBezTo>
                    <a:pt x="124" y="9"/>
                    <a:pt x="123" y="9"/>
                    <a:pt x="123" y="9"/>
                  </a:cubicBezTo>
                  <a:cubicBezTo>
                    <a:pt x="123" y="9"/>
                    <a:pt x="122" y="10"/>
                    <a:pt x="122" y="10"/>
                  </a:cubicBezTo>
                  <a:cubicBezTo>
                    <a:pt x="121" y="10"/>
                    <a:pt x="117" y="11"/>
                    <a:pt x="116" y="11"/>
                  </a:cubicBezTo>
                  <a:lnTo>
                    <a:pt x="116" y="10"/>
                  </a:lnTo>
                  <a:cubicBezTo>
                    <a:pt x="115" y="10"/>
                    <a:pt x="111" y="10"/>
                    <a:pt x="111" y="11"/>
                  </a:cubicBezTo>
                  <a:lnTo>
                    <a:pt x="110" y="11"/>
                  </a:lnTo>
                  <a:lnTo>
                    <a:pt x="109" y="11"/>
                  </a:lnTo>
                  <a:cubicBezTo>
                    <a:pt x="109" y="11"/>
                    <a:pt x="108" y="12"/>
                    <a:pt x="108" y="12"/>
                  </a:cubicBezTo>
                  <a:cubicBezTo>
                    <a:pt x="106" y="12"/>
                    <a:pt x="103" y="11"/>
                    <a:pt x="100" y="11"/>
                  </a:cubicBezTo>
                  <a:lnTo>
                    <a:pt x="98" y="11"/>
                  </a:lnTo>
                  <a:cubicBezTo>
                    <a:pt x="97" y="11"/>
                    <a:pt x="96" y="11"/>
                    <a:pt x="96" y="11"/>
                  </a:cubicBezTo>
                  <a:cubicBezTo>
                    <a:pt x="96" y="10"/>
                    <a:pt x="92" y="10"/>
                    <a:pt x="92" y="9"/>
                  </a:cubicBezTo>
                  <a:cubicBezTo>
                    <a:pt x="91" y="9"/>
                    <a:pt x="88" y="8"/>
                    <a:pt x="86" y="8"/>
                  </a:cubicBezTo>
                  <a:cubicBezTo>
                    <a:pt x="86" y="7"/>
                    <a:pt x="85" y="7"/>
                    <a:pt x="85" y="7"/>
                  </a:cubicBezTo>
                  <a:cubicBezTo>
                    <a:pt x="80" y="7"/>
                    <a:pt x="73" y="4"/>
                    <a:pt x="69" y="4"/>
                  </a:cubicBezTo>
                  <a:cubicBezTo>
                    <a:pt x="65" y="4"/>
                    <a:pt x="59" y="6"/>
                    <a:pt x="55" y="4"/>
                  </a:cubicBezTo>
                  <a:lnTo>
                    <a:pt x="55" y="1"/>
                  </a:lnTo>
                  <a:cubicBezTo>
                    <a:pt x="54" y="1"/>
                    <a:pt x="53" y="0"/>
                    <a:pt x="52" y="0"/>
                  </a:cubicBezTo>
                  <a:cubicBezTo>
                    <a:pt x="51" y="0"/>
                    <a:pt x="50" y="1"/>
                    <a:pt x="50" y="1"/>
                  </a:cubicBezTo>
                  <a:cubicBezTo>
                    <a:pt x="50" y="1"/>
                    <a:pt x="49" y="2"/>
                    <a:pt x="49" y="2"/>
                  </a:cubicBezTo>
                  <a:cubicBezTo>
                    <a:pt x="48" y="2"/>
                    <a:pt x="47" y="2"/>
                    <a:pt x="46" y="2"/>
                  </a:cubicBezTo>
                  <a:cubicBezTo>
                    <a:pt x="46" y="1"/>
                    <a:pt x="41" y="1"/>
                    <a:pt x="41" y="1"/>
                  </a:cubicBezTo>
                  <a:lnTo>
                    <a:pt x="41" y="3"/>
                  </a:lnTo>
                  <a:cubicBezTo>
                    <a:pt x="40" y="3"/>
                    <a:pt x="37" y="6"/>
                    <a:pt x="37" y="6"/>
                  </a:cubicBezTo>
                  <a:lnTo>
                    <a:pt x="36" y="6"/>
                  </a:lnTo>
                  <a:cubicBezTo>
                    <a:pt x="36" y="6"/>
                    <a:pt x="35" y="8"/>
                    <a:pt x="34" y="8"/>
                  </a:cubicBezTo>
                  <a:lnTo>
                    <a:pt x="35" y="8"/>
                  </a:lnTo>
                  <a:cubicBezTo>
                    <a:pt x="36" y="8"/>
                    <a:pt x="37" y="9"/>
                    <a:pt x="38" y="9"/>
                  </a:cubicBezTo>
                  <a:lnTo>
                    <a:pt x="38" y="11"/>
                  </a:lnTo>
                  <a:cubicBezTo>
                    <a:pt x="37" y="11"/>
                    <a:pt x="36" y="11"/>
                    <a:pt x="36" y="11"/>
                  </a:cubicBezTo>
                  <a:cubicBezTo>
                    <a:pt x="36" y="12"/>
                    <a:pt x="35" y="12"/>
                    <a:pt x="35" y="13"/>
                  </a:cubicBezTo>
                  <a:cubicBezTo>
                    <a:pt x="35" y="14"/>
                    <a:pt x="35" y="15"/>
                    <a:pt x="34" y="16"/>
                  </a:cubicBezTo>
                  <a:cubicBezTo>
                    <a:pt x="33" y="16"/>
                    <a:pt x="33" y="17"/>
                    <a:pt x="32" y="17"/>
                  </a:cubicBezTo>
                  <a:cubicBezTo>
                    <a:pt x="32" y="18"/>
                    <a:pt x="31" y="18"/>
                    <a:pt x="31" y="19"/>
                  </a:cubicBezTo>
                  <a:cubicBezTo>
                    <a:pt x="29" y="19"/>
                    <a:pt x="28" y="21"/>
                    <a:pt x="27" y="21"/>
                  </a:cubicBezTo>
                  <a:cubicBezTo>
                    <a:pt x="27" y="22"/>
                    <a:pt x="26" y="24"/>
                    <a:pt x="26" y="24"/>
                  </a:cubicBezTo>
                  <a:cubicBezTo>
                    <a:pt x="25" y="24"/>
                    <a:pt x="23" y="27"/>
                    <a:pt x="23" y="27"/>
                  </a:cubicBezTo>
                  <a:cubicBezTo>
                    <a:pt x="22" y="27"/>
                    <a:pt x="20" y="28"/>
                    <a:pt x="19" y="28"/>
                  </a:cubicBezTo>
                  <a:lnTo>
                    <a:pt x="18" y="28"/>
                  </a:lnTo>
                  <a:cubicBezTo>
                    <a:pt x="18" y="28"/>
                    <a:pt x="18" y="30"/>
                    <a:pt x="17" y="30"/>
                  </a:cubicBezTo>
                  <a:lnTo>
                    <a:pt x="17" y="31"/>
                  </a:lnTo>
                  <a:lnTo>
                    <a:pt x="16" y="31"/>
                  </a:lnTo>
                  <a:lnTo>
                    <a:pt x="16" y="32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5" y="36"/>
                  </a:lnTo>
                  <a:cubicBezTo>
                    <a:pt x="14" y="36"/>
                    <a:pt x="12" y="36"/>
                    <a:pt x="11" y="36"/>
                  </a:cubicBezTo>
                  <a:lnTo>
                    <a:pt x="11" y="35"/>
                  </a:lnTo>
                  <a:cubicBezTo>
                    <a:pt x="12" y="35"/>
                    <a:pt x="14" y="34"/>
                    <a:pt x="14" y="34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3" y="33"/>
                    <a:pt x="10" y="33"/>
                    <a:pt x="9" y="33"/>
                  </a:cubicBezTo>
                  <a:lnTo>
                    <a:pt x="6" y="33"/>
                  </a:lnTo>
                  <a:lnTo>
                    <a:pt x="6" y="38"/>
                  </a:lnTo>
                  <a:cubicBezTo>
                    <a:pt x="5" y="38"/>
                    <a:pt x="5" y="38"/>
                    <a:pt x="5" y="38"/>
                  </a:cubicBezTo>
                  <a:cubicBezTo>
                    <a:pt x="4" y="38"/>
                    <a:pt x="0" y="37"/>
                    <a:pt x="0" y="40"/>
                  </a:cubicBezTo>
                  <a:cubicBezTo>
                    <a:pt x="1" y="40"/>
                    <a:pt x="1" y="41"/>
                    <a:pt x="1" y="41"/>
                  </a:cubicBezTo>
                  <a:cubicBezTo>
                    <a:pt x="2" y="43"/>
                    <a:pt x="1" y="47"/>
                    <a:pt x="1" y="48"/>
                  </a:cubicBezTo>
                  <a:cubicBezTo>
                    <a:pt x="1" y="48"/>
                    <a:pt x="1" y="52"/>
                    <a:pt x="1" y="53"/>
                  </a:cubicBezTo>
                  <a:cubicBezTo>
                    <a:pt x="2" y="53"/>
                    <a:pt x="4" y="52"/>
                    <a:pt x="5" y="52"/>
                  </a:cubicBezTo>
                  <a:cubicBezTo>
                    <a:pt x="5" y="51"/>
                    <a:pt x="7" y="46"/>
                    <a:pt x="8" y="45"/>
                  </a:cubicBezTo>
                  <a:cubicBezTo>
                    <a:pt x="9" y="45"/>
                    <a:pt x="10" y="43"/>
                    <a:pt x="11" y="43"/>
                  </a:cubicBezTo>
                  <a:cubicBezTo>
                    <a:pt x="11" y="43"/>
                    <a:pt x="13" y="42"/>
                    <a:pt x="13" y="41"/>
                  </a:cubicBezTo>
                  <a:cubicBezTo>
                    <a:pt x="13" y="41"/>
                    <a:pt x="14" y="41"/>
                    <a:pt x="15" y="42"/>
                  </a:cubicBezTo>
                  <a:lnTo>
                    <a:pt x="16" y="43"/>
                  </a:lnTo>
                  <a:lnTo>
                    <a:pt x="16" y="46"/>
                  </a:lnTo>
                  <a:cubicBezTo>
                    <a:pt x="15" y="46"/>
                    <a:pt x="15" y="46"/>
                    <a:pt x="14" y="46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lnTo>
                    <a:pt x="14" y="49"/>
                  </a:lnTo>
                  <a:cubicBezTo>
                    <a:pt x="14" y="51"/>
                    <a:pt x="14" y="53"/>
                    <a:pt x="14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6" y="52"/>
                    <a:pt x="19" y="52"/>
                    <a:pt x="19" y="51"/>
                  </a:cubicBezTo>
                  <a:lnTo>
                    <a:pt x="20" y="51"/>
                  </a:lnTo>
                  <a:cubicBezTo>
                    <a:pt x="20" y="50"/>
                    <a:pt x="21" y="49"/>
                    <a:pt x="21" y="48"/>
                  </a:cubicBezTo>
                  <a:lnTo>
                    <a:pt x="23" y="48"/>
                  </a:lnTo>
                  <a:cubicBezTo>
                    <a:pt x="23" y="48"/>
                    <a:pt x="22" y="48"/>
                    <a:pt x="22" y="49"/>
                  </a:cubicBezTo>
                  <a:lnTo>
                    <a:pt x="23" y="49"/>
                  </a:lnTo>
                  <a:lnTo>
                    <a:pt x="23" y="50"/>
                  </a:lnTo>
                  <a:lnTo>
                    <a:pt x="24" y="50"/>
                  </a:lnTo>
                  <a:cubicBezTo>
                    <a:pt x="24" y="51"/>
                    <a:pt x="24" y="51"/>
                    <a:pt x="24" y="51"/>
                  </a:cubicBezTo>
                  <a:cubicBezTo>
                    <a:pt x="24" y="52"/>
                    <a:pt x="23" y="53"/>
                    <a:pt x="23" y="53"/>
                  </a:cubicBezTo>
                  <a:cubicBezTo>
                    <a:pt x="23" y="53"/>
                    <a:pt x="21" y="54"/>
                    <a:pt x="21" y="54"/>
                  </a:cubicBezTo>
                  <a:lnTo>
                    <a:pt x="21" y="55"/>
                  </a:lnTo>
                  <a:lnTo>
                    <a:pt x="14" y="55"/>
                  </a:lnTo>
                  <a:lnTo>
                    <a:pt x="14" y="56"/>
                  </a:lnTo>
                  <a:cubicBezTo>
                    <a:pt x="14" y="56"/>
                    <a:pt x="14" y="56"/>
                    <a:pt x="13" y="56"/>
                  </a:cubicBezTo>
                  <a:cubicBezTo>
                    <a:pt x="14" y="56"/>
                    <a:pt x="12" y="57"/>
                    <a:pt x="12" y="57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2" y="58"/>
                    <a:pt x="13" y="58"/>
                    <a:pt x="14" y="58"/>
                  </a:cubicBezTo>
                  <a:lnTo>
                    <a:pt x="12" y="59"/>
                  </a:lnTo>
                  <a:lnTo>
                    <a:pt x="11" y="60"/>
                  </a:lnTo>
                  <a:cubicBezTo>
                    <a:pt x="11" y="60"/>
                    <a:pt x="10" y="61"/>
                    <a:pt x="10" y="61"/>
                  </a:cubicBezTo>
                  <a:lnTo>
                    <a:pt x="10" y="62"/>
                  </a:lnTo>
                  <a:lnTo>
                    <a:pt x="9" y="62"/>
                  </a:lnTo>
                  <a:lnTo>
                    <a:pt x="9" y="63"/>
                  </a:lnTo>
                  <a:lnTo>
                    <a:pt x="13" y="63"/>
                  </a:lnTo>
                  <a:lnTo>
                    <a:pt x="14" y="62"/>
                  </a:lnTo>
                  <a:lnTo>
                    <a:pt x="14" y="61"/>
                  </a:lnTo>
                  <a:cubicBezTo>
                    <a:pt x="14" y="62"/>
                    <a:pt x="14" y="63"/>
                    <a:pt x="14" y="63"/>
                  </a:cubicBezTo>
                  <a:lnTo>
                    <a:pt x="17" y="63"/>
                  </a:lnTo>
                  <a:cubicBezTo>
                    <a:pt x="17" y="64"/>
                    <a:pt x="19" y="66"/>
                    <a:pt x="18" y="67"/>
                  </a:cubicBezTo>
                  <a:cubicBezTo>
                    <a:pt x="18" y="67"/>
                    <a:pt x="16" y="67"/>
                    <a:pt x="16" y="68"/>
                  </a:cubicBezTo>
                  <a:cubicBezTo>
                    <a:pt x="17" y="68"/>
                    <a:pt x="18" y="69"/>
                    <a:pt x="19" y="69"/>
                  </a:cubicBezTo>
                  <a:cubicBezTo>
                    <a:pt x="19" y="71"/>
                    <a:pt x="20" y="72"/>
                    <a:pt x="20" y="74"/>
                  </a:cubicBezTo>
                  <a:lnTo>
                    <a:pt x="21" y="74"/>
                  </a:lnTo>
                  <a:cubicBezTo>
                    <a:pt x="22" y="73"/>
                    <a:pt x="25" y="73"/>
                    <a:pt x="26" y="73"/>
                  </a:cubicBezTo>
                  <a:cubicBezTo>
                    <a:pt x="26" y="73"/>
                    <a:pt x="28" y="73"/>
                    <a:pt x="28" y="74"/>
                  </a:cubicBezTo>
                  <a:cubicBezTo>
                    <a:pt x="28" y="74"/>
                    <a:pt x="31" y="74"/>
                    <a:pt x="31" y="75"/>
                  </a:cubicBezTo>
                  <a:cubicBezTo>
                    <a:pt x="32" y="75"/>
                    <a:pt x="32" y="75"/>
                    <a:pt x="33" y="75"/>
                  </a:cubicBezTo>
                  <a:cubicBezTo>
                    <a:pt x="33" y="74"/>
                    <a:pt x="33" y="74"/>
                    <a:pt x="34" y="74"/>
                  </a:cubicBezTo>
                  <a:lnTo>
                    <a:pt x="34" y="73"/>
                  </a:lnTo>
                  <a:cubicBezTo>
                    <a:pt x="34" y="73"/>
                    <a:pt x="35" y="71"/>
                    <a:pt x="35" y="71"/>
                  </a:cubicBezTo>
                  <a:cubicBezTo>
                    <a:pt x="36" y="71"/>
                    <a:pt x="35" y="70"/>
                    <a:pt x="36" y="70"/>
                  </a:cubicBezTo>
                  <a:cubicBezTo>
                    <a:pt x="36" y="70"/>
                    <a:pt x="36" y="70"/>
                    <a:pt x="37" y="70"/>
                  </a:cubicBezTo>
                  <a:lnTo>
                    <a:pt x="37" y="69"/>
                  </a:lnTo>
                  <a:lnTo>
                    <a:pt x="38" y="69"/>
                  </a:lnTo>
                  <a:lnTo>
                    <a:pt x="38" y="68"/>
                  </a:lnTo>
                  <a:cubicBezTo>
                    <a:pt x="38" y="68"/>
                    <a:pt x="38" y="65"/>
                    <a:pt x="39" y="65"/>
                  </a:cubicBezTo>
                  <a:cubicBezTo>
                    <a:pt x="39" y="64"/>
                    <a:pt x="38" y="63"/>
                    <a:pt x="38" y="62"/>
                  </a:cubicBezTo>
                  <a:cubicBezTo>
                    <a:pt x="39" y="62"/>
                    <a:pt x="39" y="61"/>
                    <a:pt x="39" y="61"/>
                  </a:cubicBezTo>
                  <a:cubicBezTo>
                    <a:pt x="40" y="61"/>
                    <a:pt x="41" y="60"/>
                    <a:pt x="41" y="60"/>
                  </a:cubicBezTo>
                  <a:cubicBezTo>
                    <a:pt x="41" y="60"/>
                    <a:pt x="43" y="60"/>
                    <a:pt x="43" y="59"/>
                  </a:cubicBezTo>
                  <a:lnTo>
                    <a:pt x="44" y="59"/>
                  </a:lnTo>
                  <a:lnTo>
                    <a:pt x="44" y="60"/>
                  </a:lnTo>
                  <a:lnTo>
                    <a:pt x="49" y="62"/>
                  </a:lnTo>
                  <a:lnTo>
                    <a:pt x="49" y="63"/>
                  </a:lnTo>
                  <a:cubicBezTo>
                    <a:pt x="49" y="63"/>
                    <a:pt x="50" y="62"/>
                    <a:pt x="50" y="62"/>
                  </a:cubicBezTo>
                  <a:lnTo>
                    <a:pt x="50" y="61"/>
                  </a:lnTo>
                  <a:cubicBezTo>
                    <a:pt x="51" y="61"/>
                    <a:pt x="51" y="60"/>
                    <a:pt x="51" y="60"/>
                  </a:cubicBezTo>
                  <a:lnTo>
                    <a:pt x="52" y="60"/>
                  </a:lnTo>
                  <a:lnTo>
                    <a:pt x="53" y="60"/>
                  </a:lnTo>
                  <a:lnTo>
                    <a:pt x="53" y="59"/>
                  </a:lnTo>
                  <a:lnTo>
                    <a:pt x="53" y="58"/>
                  </a:lnTo>
                  <a:lnTo>
                    <a:pt x="50" y="54"/>
                  </a:lnTo>
                  <a:lnTo>
                    <a:pt x="50" y="53"/>
                  </a:lnTo>
                  <a:lnTo>
                    <a:pt x="49" y="53"/>
                  </a:lnTo>
                  <a:cubicBezTo>
                    <a:pt x="49" y="53"/>
                    <a:pt x="49" y="48"/>
                    <a:pt x="49" y="48"/>
                  </a:cubicBezTo>
                  <a:cubicBezTo>
                    <a:pt x="48" y="48"/>
                    <a:pt x="48" y="48"/>
                    <a:pt x="48" y="47"/>
                  </a:cubicBezTo>
                  <a:lnTo>
                    <a:pt x="49" y="47"/>
                  </a:lnTo>
                  <a:cubicBezTo>
                    <a:pt x="49" y="47"/>
                    <a:pt x="49" y="45"/>
                    <a:pt x="50" y="45"/>
                  </a:cubicBezTo>
                  <a:lnTo>
                    <a:pt x="50" y="44"/>
                  </a:lnTo>
                  <a:lnTo>
                    <a:pt x="50" y="43"/>
                  </a:lnTo>
                  <a:lnTo>
                    <a:pt x="51" y="43"/>
                  </a:lnTo>
                  <a:cubicBezTo>
                    <a:pt x="51" y="42"/>
                    <a:pt x="50" y="40"/>
                    <a:pt x="50" y="39"/>
                  </a:cubicBezTo>
                  <a:cubicBezTo>
                    <a:pt x="51" y="39"/>
                    <a:pt x="51" y="38"/>
                    <a:pt x="52" y="38"/>
                  </a:cubicBezTo>
                  <a:cubicBezTo>
                    <a:pt x="52" y="37"/>
                    <a:pt x="52" y="36"/>
                    <a:pt x="52" y="36"/>
                  </a:cubicBezTo>
                  <a:cubicBezTo>
                    <a:pt x="53" y="36"/>
                    <a:pt x="53" y="31"/>
                    <a:pt x="53" y="29"/>
                  </a:cubicBezTo>
                  <a:cubicBezTo>
                    <a:pt x="53" y="28"/>
                    <a:pt x="54" y="28"/>
                    <a:pt x="54" y="28"/>
                  </a:cubicBezTo>
                  <a:lnTo>
                    <a:pt x="54" y="27"/>
                  </a:lnTo>
                  <a:lnTo>
                    <a:pt x="55" y="27"/>
                  </a:lnTo>
                  <a:lnTo>
                    <a:pt x="55" y="26"/>
                  </a:lnTo>
                  <a:cubicBezTo>
                    <a:pt x="55" y="26"/>
                    <a:pt x="55" y="26"/>
                    <a:pt x="55" y="26"/>
                  </a:cubicBezTo>
                  <a:cubicBezTo>
                    <a:pt x="55" y="25"/>
                    <a:pt x="56" y="23"/>
                    <a:pt x="57" y="23"/>
                  </a:cubicBezTo>
                  <a:lnTo>
                    <a:pt x="57" y="21"/>
                  </a:lnTo>
                  <a:lnTo>
                    <a:pt x="57" y="20"/>
                  </a:lnTo>
                  <a:cubicBezTo>
                    <a:pt x="57" y="20"/>
                    <a:pt x="58" y="19"/>
                    <a:pt x="58" y="19"/>
                  </a:cubicBezTo>
                  <a:cubicBezTo>
                    <a:pt x="59" y="19"/>
                    <a:pt x="63" y="21"/>
                    <a:pt x="65" y="20"/>
                  </a:cubicBezTo>
                  <a:lnTo>
                    <a:pt x="65" y="19"/>
                  </a:lnTo>
                  <a:cubicBezTo>
                    <a:pt x="65" y="19"/>
                    <a:pt x="66" y="19"/>
                    <a:pt x="66" y="19"/>
                  </a:cubicBezTo>
                  <a:cubicBezTo>
                    <a:pt x="66" y="19"/>
                    <a:pt x="67" y="18"/>
                    <a:pt x="68" y="18"/>
                  </a:cubicBezTo>
                  <a:cubicBezTo>
                    <a:pt x="68" y="19"/>
                    <a:pt x="73" y="21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2"/>
                    <a:pt x="74" y="26"/>
                    <a:pt x="76" y="26"/>
                  </a:cubicBezTo>
                  <a:lnTo>
                    <a:pt x="76" y="28"/>
                  </a:lnTo>
                  <a:cubicBezTo>
                    <a:pt x="75" y="28"/>
                    <a:pt x="73" y="30"/>
                    <a:pt x="72" y="31"/>
                  </a:cubicBezTo>
                  <a:cubicBezTo>
                    <a:pt x="74" y="31"/>
                    <a:pt x="76" y="31"/>
                    <a:pt x="77" y="31"/>
                  </a:cubicBezTo>
                  <a:cubicBezTo>
                    <a:pt x="79" y="29"/>
                    <a:pt x="82" y="28"/>
                    <a:pt x="83" y="31"/>
                  </a:cubicBezTo>
                  <a:lnTo>
                    <a:pt x="85" y="31"/>
                  </a:lnTo>
                  <a:cubicBezTo>
                    <a:pt x="85" y="30"/>
                    <a:pt x="85" y="30"/>
                    <a:pt x="86" y="30"/>
                  </a:cubicBezTo>
                  <a:cubicBezTo>
                    <a:pt x="86" y="29"/>
                    <a:pt x="86" y="28"/>
                    <a:pt x="86" y="28"/>
                  </a:cubicBezTo>
                  <a:cubicBezTo>
                    <a:pt x="87" y="28"/>
                    <a:pt x="87" y="27"/>
                    <a:pt x="87" y="27"/>
                  </a:cubicBezTo>
                  <a:lnTo>
                    <a:pt x="88" y="27"/>
                  </a:lnTo>
                  <a:lnTo>
                    <a:pt x="88" y="26"/>
                  </a:lnTo>
                  <a:lnTo>
                    <a:pt x="89" y="26"/>
                  </a:lnTo>
                  <a:lnTo>
                    <a:pt x="89" y="27"/>
                  </a:lnTo>
                  <a:cubicBezTo>
                    <a:pt x="89" y="27"/>
                    <a:pt x="90" y="28"/>
                    <a:pt x="90" y="28"/>
                  </a:cubicBezTo>
                  <a:cubicBezTo>
                    <a:pt x="90" y="29"/>
                    <a:pt x="93" y="29"/>
                    <a:pt x="94" y="29"/>
                  </a:cubicBezTo>
                  <a:lnTo>
                    <a:pt x="94" y="31"/>
                  </a:lnTo>
                  <a:lnTo>
                    <a:pt x="93" y="31"/>
                  </a:lnTo>
                  <a:cubicBezTo>
                    <a:pt x="93" y="31"/>
                    <a:pt x="92" y="32"/>
                    <a:pt x="92" y="33"/>
                  </a:cubicBezTo>
                  <a:cubicBezTo>
                    <a:pt x="92" y="33"/>
                    <a:pt x="93" y="34"/>
                    <a:pt x="93" y="34"/>
                  </a:cubicBezTo>
                  <a:lnTo>
                    <a:pt x="94" y="34"/>
                  </a:lnTo>
                  <a:cubicBezTo>
                    <a:pt x="94" y="35"/>
                    <a:pt x="94" y="35"/>
                    <a:pt x="94" y="35"/>
                  </a:cubicBezTo>
                  <a:lnTo>
                    <a:pt x="94" y="36"/>
                  </a:lnTo>
                  <a:cubicBezTo>
                    <a:pt x="94" y="36"/>
                    <a:pt x="96" y="38"/>
                    <a:pt x="96" y="39"/>
                  </a:cubicBezTo>
                  <a:lnTo>
                    <a:pt x="99" y="39"/>
                  </a:lnTo>
                  <a:lnTo>
                    <a:pt x="99" y="38"/>
                  </a:lnTo>
                  <a:lnTo>
                    <a:pt x="99" y="37"/>
                  </a:lnTo>
                  <a:cubicBezTo>
                    <a:pt x="100" y="37"/>
                    <a:pt x="101" y="36"/>
                    <a:pt x="101" y="36"/>
                  </a:cubicBezTo>
                  <a:lnTo>
                    <a:pt x="103" y="36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7" y="35"/>
                  </a:lnTo>
                  <a:cubicBezTo>
                    <a:pt x="107" y="35"/>
                    <a:pt x="109" y="34"/>
                    <a:pt x="110" y="34"/>
                  </a:cubicBezTo>
                  <a:cubicBezTo>
                    <a:pt x="110" y="33"/>
                    <a:pt x="111" y="33"/>
                    <a:pt x="111" y="33"/>
                  </a:cubicBezTo>
                  <a:lnTo>
                    <a:pt x="112" y="32"/>
                  </a:lnTo>
                  <a:cubicBezTo>
                    <a:pt x="112" y="29"/>
                    <a:pt x="113" y="26"/>
                    <a:pt x="113" y="24"/>
                  </a:cubicBezTo>
                  <a:lnTo>
                    <a:pt x="114" y="23"/>
                  </a:lnTo>
                  <a:cubicBezTo>
                    <a:pt x="118" y="23"/>
                    <a:pt x="124" y="22"/>
                    <a:pt x="126" y="21"/>
                  </a:cubicBezTo>
                  <a:lnTo>
                    <a:pt x="125" y="21"/>
                  </a:lnTo>
                  <a:cubicBezTo>
                    <a:pt x="125" y="19"/>
                    <a:pt x="123" y="17"/>
                    <a:pt x="123" y="15"/>
                  </a:cubicBezTo>
                  <a:lnTo>
                    <a:pt x="126" y="15"/>
                  </a:lnTo>
                  <a:lnTo>
                    <a:pt x="127" y="15"/>
                  </a:lnTo>
                  <a:cubicBezTo>
                    <a:pt x="127" y="14"/>
                    <a:pt x="130" y="14"/>
                    <a:pt x="130" y="13"/>
                  </a:cubicBezTo>
                  <a:cubicBezTo>
                    <a:pt x="130" y="13"/>
                    <a:pt x="131" y="12"/>
                    <a:pt x="131" y="12"/>
                  </a:cubicBezTo>
                  <a:cubicBezTo>
                    <a:pt x="132" y="12"/>
                    <a:pt x="133" y="11"/>
                    <a:pt x="133" y="11"/>
                  </a:cubicBezTo>
                  <a:lnTo>
                    <a:pt x="134" y="10"/>
                  </a:lnTo>
                  <a:cubicBezTo>
                    <a:pt x="135" y="10"/>
                    <a:pt x="138" y="9"/>
                    <a:pt x="139" y="9"/>
                  </a:cubicBezTo>
                  <a:lnTo>
                    <a:pt x="140" y="9"/>
                  </a:lnTo>
                  <a:cubicBezTo>
                    <a:pt x="140" y="8"/>
                    <a:pt x="139" y="7"/>
                    <a:pt x="140" y="7"/>
                  </a:cubicBezTo>
                  <a:cubicBezTo>
                    <a:pt x="140" y="7"/>
                    <a:pt x="140" y="7"/>
                    <a:pt x="140" y="7"/>
                  </a:cubicBezTo>
                </a:path>
              </a:pathLst>
            </a:custGeom>
            <a:solidFill>
              <a:srgbClr val="FF66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9" name="Freeform 22"/>
            <p:cNvSpPr>
              <a:spLocks/>
            </p:cNvSpPr>
            <p:nvPr/>
          </p:nvSpPr>
          <p:spPr bwMode="auto">
            <a:xfrm>
              <a:off x="2381" y="1888"/>
              <a:ext cx="588" cy="732"/>
            </a:xfrm>
            <a:custGeom>
              <a:avLst/>
              <a:gdLst>
                <a:gd name="T0" fmla="*/ 69301 w 114"/>
                <a:gd name="T1" fmla="*/ 10537 h 137"/>
                <a:gd name="T2" fmla="*/ 71483 w 114"/>
                <a:gd name="T3" fmla="*/ 10537 h 137"/>
                <a:gd name="T4" fmla="*/ 72174 w 114"/>
                <a:gd name="T5" fmla="*/ 13876 h 137"/>
                <a:gd name="T6" fmla="*/ 69301 w 114"/>
                <a:gd name="T7" fmla="*/ 16328 h 137"/>
                <a:gd name="T8" fmla="*/ 67919 w 114"/>
                <a:gd name="T9" fmla="*/ 22868 h 137"/>
                <a:gd name="T10" fmla="*/ 70127 w 114"/>
                <a:gd name="T11" fmla="*/ 34174 h 137"/>
                <a:gd name="T12" fmla="*/ 72866 w 114"/>
                <a:gd name="T13" fmla="*/ 57812 h 137"/>
                <a:gd name="T14" fmla="*/ 77817 w 114"/>
                <a:gd name="T15" fmla="*/ 72596 h 137"/>
                <a:gd name="T16" fmla="*/ 78617 w 114"/>
                <a:gd name="T17" fmla="*/ 73371 h 137"/>
                <a:gd name="T18" fmla="*/ 79999 w 114"/>
                <a:gd name="T19" fmla="*/ 75823 h 137"/>
                <a:gd name="T20" fmla="*/ 79308 w 114"/>
                <a:gd name="T21" fmla="*/ 75823 h 137"/>
                <a:gd name="T22" fmla="*/ 73562 w 114"/>
                <a:gd name="T23" fmla="*/ 79024 h 137"/>
                <a:gd name="T24" fmla="*/ 72866 w 114"/>
                <a:gd name="T25" fmla="*/ 80680 h 137"/>
                <a:gd name="T26" fmla="*/ 70792 w 114"/>
                <a:gd name="T27" fmla="*/ 82363 h 137"/>
                <a:gd name="T28" fmla="*/ 69301 w 114"/>
                <a:gd name="T29" fmla="*/ 83902 h 137"/>
                <a:gd name="T30" fmla="*/ 62307 w 114"/>
                <a:gd name="T31" fmla="*/ 87242 h 137"/>
                <a:gd name="T32" fmla="*/ 41717 w 114"/>
                <a:gd name="T33" fmla="*/ 90442 h 137"/>
                <a:gd name="T34" fmla="*/ 38282 w 114"/>
                <a:gd name="T35" fmla="*/ 93669 h 137"/>
                <a:gd name="T36" fmla="*/ 36765 w 114"/>
                <a:gd name="T37" fmla="*/ 96095 h 137"/>
                <a:gd name="T38" fmla="*/ 29771 w 114"/>
                <a:gd name="T39" fmla="*/ 109228 h 137"/>
                <a:gd name="T40" fmla="*/ 15510 w 114"/>
                <a:gd name="T41" fmla="*/ 108454 h 137"/>
                <a:gd name="T42" fmla="*/ 8516 w 114"/>
                <a:gd name="T43" fmla="*/ 97009 h 137"/>
                <a:gd name="T44" fmla="*/ 11389 w 114"/>
                <a:gd name="T45" fmla="*/ 87242 h 137"/>
                <a:gd name="T46" fmla="*/ 11389 w 114"/>
                <a:gd name="T47" fmla="*/ 84816 h 137"/>
                <a:gd name="T48" fmla="*/ 11389 w 114"/>
                <a:gd name="T49" fmla="*/ 81450 h 137"/>
                <a:gd name="T50" fmla="*/ 9207 w 114"/>
                <a:gd name="T51" fmla="*/ 75823 h 137"/>
                <a:gd name="T52" fmla="*/ 4946 w 114"/>
                <a:gd name="T53" fmla="*/ 66062 h 137"/>
                <a:gd name="T54" fmla="*/ 4946 w 114"/>
                <a:gd name="T55" fmla="*/ 64379 h 137"/>
                <a:gd name="T56" fmla="*/ 691 w 114"/>
                <a:gd name="T57" fmla="*/ 61921 h 137"/>
                <a:gd name="T58" fmla="*/ 9207 w 114"/>
                <a:gd name="T59" fmla="*/ 50503 h 137"/>
                <a:gd name="T60" fmla="*/ 12080 w 114"/>
                <a:gd name="T61" fmla="*/ 48959 h 137"/>
                <a:gd name="T62" fmla="*/ 13436 w 114"/>
                <a:gd name="T63" fmla="*/ 45619 h 137"/>
                <a:gd name="T64" fmla="*/ 16335 w 114"/>
                <a:gd name="T65" fmla="*/ 35088 h 137"/>
                <a:gd name="T66" fmla="*/ 28946 w 114"/>
                <a:gd name="T67" fmla="*/ 28521 h 137"/>
                <a:gd name="T68" fmla="*/ 28281 w 114"/>
                <a:gd name="T69" fmla="*/ 17071 h 137"/>
                <a:gd name="T70" fmla="*/ 35409 w 114"/>
                <a:gd name="T71" fmla="*/ 14645 h 137"/>
                <a:gd name="T72" fmla="*/ 47489 w 114"/>
                <a:gd name="T73" fmla="*/ 21955 h 137"/>
                <a:gd name="T74" fmla="*/ 51744 w 114"/>
                <a:gd name="T75" fmla="*/ 18754 h 137"/>
                <a:gd name="T76" fmla="*/ 54483 w 114"/>
                <a:gd name="T77" fmla="*/ 14645 h 137"/>
                <a:gd name="T78" fmla="*/ 56665 w 114"/>
                <a:gd name="T79" fmla="*/ 12188 h 137"/>
                <a:gd name="T80" fmla="*/ 62307 w 114"/>
                <a:gd name="T81" fmla="*/ 8992 h 137"/>
                <a:gd name="T82" fmla="*/ 60925 w 114"/>
                <a:gd name="T83" fmla="*/ 8992 h 137"/>
                <a:gd name="T84" fmla="*/ 63664 w 114"/>
                <a:gd name="T85" fmla="*/ 7309 h 137"/>
                <a:gd name="T86" fmla="*/ 64355 w 114"/>
                <a:gd name="T87" fmla="*/ 6567 h 1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137"/>
                <a:gd name="T134" fmla="*/ 114 w 114"/>
                <a:gd name="T135" fmla="*/ 137 h 1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137">
                  <a:moveTo>
                    <a:pt x="93" y="0"/>
                  </a:moveTo>
                  <a:cubicBezTo>
                    <a:pt x="91" y="0"/>
                    <a:pt x="96" y="10"/>
                    <a:pt x="98" y="12"/>
                  </a:cubicBezTo>
                  <a:lnTo>
                    <a:pt x="98" y="13"/>
                  </a:lnTo>
                  <a:lnTo>
                    <a:pt x="100" y="13"/>
                  </a:lnTo>
                  <a:lnTo>
                    <a:pt x="101" y="13"/>
                  </a:lnTo>
                  <a:cubicBezTo>
                    <a:pt x="101" y="14"/>
                    <a:pt x="101" y="15"/>
                    <a:pt x="101" y="15"/>
                  </a:cubicBezTo>
                  <a:lnTo>
                    <a:pt x="101" y="16"/>
                  </a:lnTo>
                  <a:lnTo>
                    <a:pt x="102" y="17"/>
                  </a:lnTo>
                  <a:lnTo>
                    <a:pt x="101" y="18"/>
                  </a:lnTo>
                  <a:lnTo>
                    <a:pt x="99" y="20"/>
                  </a:lnTo>
                  <a:lnTo>
                    <a:pt x="98" y="20"/>
                  </a:lnTo>
                  <a:lnTo>
                    <a:pt x="98" y="22"/>
                  </a:lnTo>
                  <a:lnTo>
                    <a:pt x="97" y="22"/>
                  </a:lnTo>
                  <a:cubicBezTo>
                    <a:pt x="96" y="23"/>
                    <a:pt x="97" y="26"/>
                    <a:pt x="96" y="28"/>
                  </a:cubicBezTo>
                  <a:cubicBezTo>
                    <a:pt x="95" y="30"/>
                    <a:pt x="97" y="35"/>
                    <a:pt x="97" y="37"/>
                  </a:cubicBezTo>
                  <a:cubicBezTo>
                    <a:pt x="98" y="37"/>
                    <a:pt x="99" y="41"/>
                    <a:pt x="99" y="42"/>
                  </a:cubicBezTo>
                  <a:lnTo>
                    <a:pt x="102" y="43"/>
                  </a:lnTo>
                  <a:cubicBezTo>
                    <a:pt x="105" y="48"/>
                    <a:pt x="106" y="58"/>
                    <a:pt x="104" y="62"/>
                  </a:cubicBezTo>
                  <a:cubicBezTo>
                    <a:pt x="103" y="65"/>
                    <a:pt x="101" y="68"/>
                    <a:pt x="103" y="71"/>
                  </a:cubicBezTo>
                  <a:cubicBezTo>
                    <a:pt x="105" y="72"/>
                    <a:pt x="105" y="76"/>
                    <a:pt x="105" y="75"/>
                  </a:cubicBezTo>
                  <a:cubicBezTo>
                    <a:pt x="107" y="77"/>
                    <a:pt x="105" y="81"/>
                    <a:pt x="105" y="84"/>
                  </a:cubicBezTo>
                  <a:cubicBezTo>
                    <a:pt x="107" y="84"/>
                    <a:pt x="110" y="89"/>
                    <a:pt x="110" y="89"/>
                  </a:cubicBezTo>
                  <a:lnTo>
                    <a:pt x="110" y="90"/>
                  </a:lnTo>
                  <a:lnTo>
                    <a:pt x="111" y="90"/>
                  </a:lnTo>
                  <a:cubicBezTo>
                    <a:pt x="111" y="90"/>
                    <a:pt x="113" y="91"/>
                    <a:pt x="113" y="92"/>
                  </a:cubicBezTo>
                  <a:cubicBezTo>
                    <a:pt x="114" y="92"/>
                    <a:pt x="112" y="92"/>
                    <a:pt x="113" y="93"/>
                  </a:cubicBezTo>
                  <a:lnTo>
                    <a:pt x="112" y="93"/>
                  </a:lnTo>
                  <a:lnTo>
                    <a:pt x="114" y="92"/>
                  </a:lnTo>
                  <a:cubicBezTo>
                    <a:pt x="113" y="92"/>
                    <a:pt x="113" y="93"/>
                    <a:pt x="112" y="93"/>
                  </a:cubicBezTo>
                  <a:cubicBezTo>
                    <a:pt x="110" y="93"/>
                    <a:pt x="109" y="94"/>
                    <a:pt x="108" y="95"/>
                  </a:cubicBezTo>
                  <a:cubicBezTo>
                    <a:pt x="108" y="95"/>
                    <a:pt x="107" y="95"/>
                    <a:pt x="107" y="96"/>
                  </a:cubicBezTo>
                  <a:cubicBezTo>
                    <a:pt x="106" y="96"/>
                    <a:pt x="105" y="97"/>
                    <a:pt x="104" y="97"/>
                  </a:cubicBezTo>
                  <a:cubicBezTo>
                    <a:pt x="104" y="99"/>
                    <a:pt x="104" y="98"/>
                    <a:pt x="104" y="99"/>
                  </a:cubicBezTo>
                  <a:lnTo>
                    <a:pt x="103" y="99"/>
                  </a:lnTo>
                  <a:cubicBezTo>
                    <a:pt x="103" y="99"/>
                    <a:pt x="102" y="99"/>
                    <a:pt x="102" y="100"/>
                  </a:cubicBezTo>
                  <a:cubicBezTo>
                    <a:pt x="102" y="100"/>
                    <a:pt x="101" y="100"/>
                    <a:pt x="101" y="100"/>
                  </a:cubicBezTo>
                  <a:lnTo>
                    <a:pt x="100" y="101"/>
                  </a:lnTo>
                  <a:lnTo>
                    <a:pt x="100" y="102"/>
                  </a:lnTo>
                  <a:cubicBezTo>
                    <a:pt x="99" y="102"/>
                    <a:pt x="98" y="102"/>
                    <a:pt x="98" y="102"/>
                  </a:cubicBezTo>
                  <a:cubicBezTo>
                    <a:pt x="98" y="103"/>
                    <a:pt x="98" y="102"/>
                    <a:pt x="98" y="103"/>
                  </a:cubicBezTo>
                  <a:cubicBezTo>
                    <a:pt x="97" y="103"/>
                    <a:pt x="96" y="103"/>
                    <a:pt x="96" y="104"/>
                  </a:cubicBezTo>
                  <a:cubicBezTo>
                    <a:pt x="94" y="104"/>
                    <a:pt x="91" y="107"/>
                    <a:pt x="89" y="107"/>
                  </a:cubicBezTo>
                  <a:cubicBezTo>
                    <a:pt x="89" y="107"/>
                    <a:pt x="88" y="107"/>
                    <a:pt x="88" y="107"/>
                  </a:cubicBezTo>
                  <a:cubicBezTo>
                    <a:pt x="88" y="107"/>
                    <a:pt x="87" y="109"/>
                    <a:pt x="87" y="109"/>
                  </a:cubicBezTo>
                  <a:lnTo>
                    <a:pt x="62" y="109"/>
                  </a:lnTo>
                  <a:cubicBezTo>
                    <a:pt x="62" y="110"/>
                    <a:pt x="59" y="111"/>
                    <a:pt x="59" y="111"/>
                  </a:cubicBezTo>
                  <a:cubicBezTo>
                    <a:pt x="59" y="112"/>
                    <a:pt x="58" y="112"/>
                    <a:pt x="58" y="112"/>
                  </a:cubicBezTo>
                  <a:lnTo>
                    <a:pt x="54" y="115"/>
                  </a:lnTo>
                  <a:lnTo>
                    <a:pt x="54" y="116"/>
                  </a:lnTo>
                  <a:cubicBezTo>
                    <a:pt x="53" y="116"/>
                    <a:pt x="52" y="118"/>
                    <a:pt x="52" y="118"/>
                  </a:cubicBezTo>
                  <a:cubicBezTo>
                    <a:pt x="51" y="118"/>
                    <a:pt x="52" y="118"/>
                    <a:pt x="51" y="118"/>
                  </a:cubicBezTo>
                  <a:cubicBezTo>
                    <a:pt x="51" y="123"/>
                    <a:pt x="47" y="132"/>
                    <a:pt x="47" y="137"/>
                  </a:cubicBezTo>
                  <a:cubicBezTo>
                    <a:pt x="45" y="137"/>
                    <a:pt x="42" y="136"/>
                    <a:pt x="42" y="134"/>
                  </a:cubicBezTo>
                  <a:lnTo>
                    <a:pt x="40" y="134"/>
                  </a:lnTo>
                  <a:lnTo>
                    <a:pt x="37" y="132"/>
                  </a:lnTo>
                  <a:cubicBezTo>
                    <a:pt x="33" y="132"/>
                    <a:pt x="25" y="131"/>
                    <a:pt x="22" y="133"/>
                  </a:cubicBezTo>
                  <a:cubicBezTo>
                    <a:pt x="22" y="132"/>
                    <a:pt x="21" y="132"/>
                    <a:pt x="21" y="131"/>
                  </a:cubicBezTo>
                  <a:cubicBezTo>
                    <a:pt x="18" y="130"/>
                    <a:pt x="14" y="123"/>
                    <a:pt x="12" y="123"/>
                  </a:cubicBezTo>
                  <a:cubicBezTo>
                    <a:pt x="12" y="122"/>
                    <a:pt x="12" y="121"/>
                    <a:pt x="12" y="119"/>
                  </a:cubicBezTo>
                  <a:lnTo>
                    <a:pt x="13" y="118"/>
                  </a:lnTo>
                  <a:cubicBezTo>
                    <a:pt x="13" y="115"/>
                    <a:pt x="14" y="109"/>
                    <a:pt x="15" y="107"/>
                  </a:cubicBezTo>
                  <a:lnTo>
                    <a:pt x="16" y="107"/>
                  </a:lnTo>
                  <a:cubicBezTo>
                    <a:pt x="16" y="107"/>
                    <a:pt x="16" y="105"/>
                    <a:pt x="16" y="105"/>
                  </a:cubicBezTo>
                  <a:lnTo>
                    <a:pt x="16" y="104"/>
                  </a:lnTo>
                  <a:lnTo>
                    <a:pt x="17" y="104"/>
                  </a:lnTo>
                  <a:lnTo>
                    <a:pt x="16" y="100"/>
                  </a:lnTo>
                  <a:cubicBezTo>
                    <a:pt x="15" y="99"/>
                    <a:pt x="16" y="96"/>
                    <a:pt x="14" y="95"/>
                  </a:cubicBezTo>
                  <a:cubicBezTo>
                    <a:pt x="14" y="95"/>
                    <a:pt x="13" y="94"/>
                    <a:pt x="13" y="93"/>
                  </a:cubicBezTo>
                  <a:cubicBezTo>
                    <a:pt x="12" y="93"/>
                    <a:pt x="11" y="91"/>
                    <a:pt x="11" y="90"/>
                  </a:cubicBezTo>
                  <a:cubicBezTo>
                    <a:pt x="10" y="90"/>
                    <a:pt x="10" y="88"/>
                    <a:pt x="9" y="88"/>
                  </a:cubicBezTo>
                  <a:cubicBezTo>
                    <a:pt x="9" y="87"/>
                    <a:pt x="8" y="81"/>
                    <a:pt x="7" y="81"/>
                  </a:cubicBezTo>
                  <a:lnTo>
                    <a:pt x="7" y="80"/>
                  </a:lnTo>
                  <a:lnTo>
                    <a:pt x="7" y="79"/>
                  </a:lnTo>
                  <a:cubicBezTo>
                    <a:pt x="6" y="79"/>
                    <a:pt x="6" y="78"/>
                    <a:pt x="6" y="78"/>
                  </a:cubicBezTo>
                  <a:lnTo>
                    <a:pt x="5" y="78"/>
                  </a:lnTo>
                  <a:cubicBezTo>
                    <a:pt x="5" y="78"/>
                    <a:pt x="1" y="76"/>
                    <a:pt x="1" y="76"/>
                  </a:cubicBezTo>
                  <a:cubicBezTo>
                    <a:pt x="1" y="74"/>
                    <a:pt x="0" y="73"/>
                    <a:pt x="0" y="71"/>
                  </a:cubicBezTo>
                  <a:cubicBezTo>
                    <a:pt x="3" y="70"/>
                    <a:pt x="6" y="69"/>
                    <a:pt x="9" y="69"/>
                  </a:cubicBezTo>
                  <a:cubicBezTo>
                    <a:pt x="10" y="68"/>
                    <a:pt x="13" y="64"/>
                    <a:pt x="13" y="62"/>
                  </a:cubicBezTo>
                  <a:lnTo>
                    <a:pt x="15" y="61"/>
                  </a:lnTo>
                  <a:cubicBezTo>
                    <a:pt x="15" y="61"/>
                    <a:pt x="16" y="60"/>
                    <a:pt x="17" y="60"/>
                  </a:cubicBezTo>
                  <a:lnTo>
                    <a:pt x="17" y="59"/>
                  </a:lnTo>
                  <a:cubicBezTo>
                    <a:pt x="18" y="59"/>
                    <a:pt x="18" y="56"/>
                    <a:pt x="19" y="56"/>
                  </a:cubicBezTo>
                  <a:cubicBezTo>
                    <a:pt x="19" y="53"/>
                    <a:pt x="20" y="48"/>
                    <a:pt x="20" y="45"/>
                  </a:cubicBezTo>
                  <a:cubicBezTo>
                    <a:pt x="21" y="45"/>
                    <a:pt x="22" y="45"/>
                    <a:pt x="23" y="44"/>
                  </a:cubicBezTo>
                  <a:lnTo>
                    <a:pt x="23" y="43"/>
                  </a:lnTo>
                  <a:cubicBezTo>
                    <a:pt x="26" y="39"/>
                    <a:pt x="31" y="39"/>
                    <a:pt x="35" y="39"/>
                  </a:cubicBezTo>
                  <a:cubicBezTo>
                    <a:pt x="35" y="38"/>
                    <a:pt x="38" y="37"/>
                    <a:pt x="38" y="36"/>
                  </a:cubicBezTo>
                  <a:cubicBezTo>
                    <a:pt x="39" y="36"/>
                    <a:pt x="40" y="35"/>
                    <a:pt x="41" y="35"/>
                  </a:cubicBezTo>
                  <a:lnTo>
                    <a:pt x="41" y="34"/>
                  </a:lnTo>
                  <a:cubicBezTo>
                    <a:pt x="43" y="34"/>
                    <a:pt x="40" y="22"/>
                    <a:pt x="40" y="21"/>
                  </a:cubicBezTo>
                  <a:cubicBezTo>
                    <a:pt x="40" y="20"/>
                    <a:pt x="41" y="20"/>
                    <a:pt x="41" y="20"/>
                  </a:cubicBezTo>
                  <a:cubicBezTo>
                    <a:pt x="42" y="20"/>
                    <a:pt x="42" y="18"/>
                    <a:pt x="42" y="18"/>
                  </a:cubicBezTo>
                  <a:lnTo>
                    <a:pt x="50" y="18"/>
                  </a:lnTo>
                  <a:cubicBezTo>
                    <a:pt x="50" y="19"/>
                    <a:pt x="50" y="19"/>
                    <a:pt x="50" y="20"/>
                  </a:cubicBezTo>
                  <a:cubicBezTo>
                    <a:pt x="54" y="21"/>
                    <a:pt x="64" y="22"/>
                    <a:pt x="67" y="24"/>
                  </a:cubicBezTo>
                  <a:cubicBezTo>
                    <a:pt x="67" y="25"/>
                    <a:pt x="67" y="25"/>
                    <a:pt x="67" y="27"/>
                  </a:cubicBezTo>
                  <a:cubicBezTo>
                    <a:pt x="68" y="27"/>
                    <a:pt x="70" y="27"/>
                    <a:pt x="71" y="27"/>
                  </a:cubicBezTo>
                  <a:cubicBezTo>
                    <a:pt x="71" y="26"/>
                    <a:pt x="72" y="23"/>
                    <a:pt x="73" y="23"/>
                  </a:cubicBezTo>
                  <a:lnTo>
                    <a:pt x="73" y="22"/>
                  </a:lnTo>
                  <a:cubicBezTo>
                    <a:pt x="73" y="22"/>
                    <a:pt x="75" y="20"/>
                    <a:pt x="76" y="20"/>
                  </a:cubicBezTo>
                  <a:cubicBezTo>
                    <a:pt x="76" y="20"/>
                    <a:pt x="77" y="18"/>
                    <a:pt x="77" y="18"/>
                  </a:cubicBezTo>
                  <a:lnTo>
                    <a:pt x="78" y="18"/>
                  </a:lnTo>
                  <a:cubicBezTo>
                    <a:pt x="78" y="17"/>
                    <a:pt x="80" y="16"/>
                    <a:pt x="80" y="15"/>
                  </a:cubicBezTo>
                  <a:cubicBezTo>
                    <a:pt x="81" y="15"/>
                    <a:pt x="84" y="13"/>
                    <a:pt x="84" y="12"/>
                  </a:cubicBezTo>
                  <a:lnTo>
                    <a:pt x="85" y="12"/>
                  </a:lnTo>
                  <a:cubicBezTo>
                    <a:pt x="85" y="11"/>
                    <a:pt x="86" y="12"/>
                    <a:pt x="88" y="11"/>
                  </a:cubicBezTo>
                  <a:cubicBezTo>
                    <a:pt x="87" y="11"/>
                    <a:pt x="89" y="10"/>
                    <a:pt x="89" y="11"/>
                  </a:cubicBezTo>
                  <a:lnTo>
                    <a:pt x="88" y="11"/>
                  </a:lnTo>
                  <a:cubicBezTo>
                    <a:pt x="88" y="11"/>
                    <a:pt x="86" y="10"/>
                    <a:pt x="86" y="11"/>
                  </a:cubicBezTo>
                  <a:cubicBezTo>
                    <a:pt x="86" y="11"/>
                    <a:pt x="83" y="11"/>
                    <a:pt x="85" y="11"/>
                  </a:cubicBezTo>
                  <a:cubicBezTo>
                    <a:pt x="85" y="10"/>
                    <a:pt x="89" y="9"/>
                    <a:pt x="90" y="9"/>
                  </a:cubicBezTo>
                  <a:lnTo>
                    <a:pt x="90" y="8"/>
                  </a:lnTo>
                  <a:lnTo>
                    <a:pt x="91" y="8"/>
                  </a:lnTo>
                  <a:cubicBezTo>
                    <a:pt x="91" y="8"/>
                    <a:pt x="91" y="0"/>
                    <a:pt x="91" y="0"/>
                  </a:cubicBezTo>
                </a:path>
              </a:pathLst>
            </a:custGeom>
            <a:solidFill>
              <a:srgbClr val="FFFF6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0" name="Freeform 23"/>
            <p:cNvSpPr>
              <a:spLocks/>
            </p:cNvSpPr>
            <p:nvPr/>
          </p:nvSpPr>
          <p:spPr bwMode="auto">
            <a:xfrm>
              <a:off x="2884" y="1794"/>
              <a:ext cx="465" cy="590"/>
            </a:xfrm>
            <a:custGeom>
              <a:avLst/>
              <a:gdLst>
                <a:gd name="T0" fmla="*/ 62067 w 90"/>
                <a:gd name="T1" fmla="*/ 33946 h 110"/>
                <a:gd name="T2" fmla="*/ 52003 w 90"/>
                <a:gd name="T3" fmla="*/ 35647 h 110"/>
                <a:gd name="T4" fmla="*/ 47037 w 90"/>
                <a:gd name="T5" fmla="*/ 38897 h 110"/>
                <a:gd name="T6" fmla="*/ 44129 w 90"/>
                <a:gd name="T7" fmla="*/ 40592 h 110"/>
                <a:gd name="T8" fmla="*/ 42072 w 90"/>
                <a:gd name="T9" fmla="*/ 44733 h 110"/>
                <a:gd name="T10" fmla="*/ 42072 w 90"/>
                <a:gd name="T11" fmla="*/ 61247 h 110"/>
                <a:gd name="T12" fmla="*/ 36409 w 90"/>
                <a:gd name="T13" fmla="*/ 63720 h 110"/>
                <a:gd name="T14" fmla="*/ 34890 w 90"/>
                <a:gd name="T15" fmla="*/ 65420 h 110"/>
                <a:gd name="T16" fmla="*/ 42765 w 90"/>
                <a:gd name="T17" fmla="*/ 66976 h 110"/>
                <a:gd name="T18" fmla="*/ 49254 w 90"/>
                <a:gd name="T19" fmla="*/ 61247 h 110"/>
                <a:gd name="T20" fmla="*/ 49920 w 90"/>
                <a:gd name="T21" fmla="*/ 63720 h 110"/>
                <a:gd name="T22" fmla="*/ 49254 w 90"/>
                <a:gd name="T23" fmla="*/ 64498 h 110"/>
                <a:gd name="T24" fmla="*/ 43457 w 90"/>
                <a:gd name="T25" fmla="*/ 69593 h 110"/>
                <a:gd name="T26" fmla="*/ 34198 w 90"/>
                <a:gd name="T27" fmla="*/ 75289 h 110"/>
                <a:gd name="T28" fmla="*/ 29233 w 90"/>
                <a:gd name="T29" fmla="*/ 77762 h 110"/>
                <a:gd name="T30" fmla="*/ 27042 w 90"/>
                <a:gd name="T31" fmla="*/ 79457 h 110"/>
                <a:gd name="T32" fmla="*/ 23596 w 90"/>
                <a:gd name="T33" fmla="*/ 84408 h 110"/>
                <a:gd name="T34" fmla="*/ 17112 w 90"/>
                <a:gd name="T35" fmla="*/ 89353 h 110"/>
                <a:gd name="T36" fmla="*/ 15722 w 90"/>
                <a:gd name="T37" fmla="*/ 90275 h 110"/>
                <a:gd name="T38" fmla="*/ 8540 w 90"/>
                <a:gd name="T39" fmla="*/ 87803 h 110"/>
                <a:gd name="T40" fmla="*/ 7182 w 90"/>
                <a:gd name="T41" fmla="*/ 84408 h 110"/>
                <a:gd name="T42" fmla="*/ 5658 w 90"/>
                <a:gd name="T43" fmla="*/ 72066 h 110"/>
                <a:gd name="T44" fmla="*/ 5658 w 90"/>
                <a:gd name="T45" fmla="*/ 62948 h 110"/>
                <a:gd name="T46" fmla="*/ 5658 w 90"/>
                <a:gd name="T47" fmla="*/ 58802 h 110"/>
                <a:gd name="T48" fmla="*/ 3575 w 90"/>
                <a:gd name="T49" fmla="*/ 47211 h 110"/>
                <a:gd name="T50" fmla="*/ 3575 w 90"/>
                <a:gd name="T51" fmla="*/ 30551 h 110"/>
                <a:gd name="T52" fmla="*/ 7182 w 90"/>
                <a:gd name="T53" fmla="*/ 22382 h 110"/>
                <a:gd name="T54" fmla="*/ 7874 w 90"/>
                <a:gd name="T55" fmla="*/ 20682 h 110"/>
                <a:gd name="T56" fmla="*/ 8540 w 90"/>
                <a:gd name="T57" fmla="*/ 19910 h 110"/>
                <a:gd name="T58" fmla="*/ 11455 w 90"/>
                <a:gd name="T59" fmla="*/ 15737 h 110"/>
                <a:gd name="T60" fmla="*/ 12839 w 90"/>
                <a:gd name="T61" fmla="*/ 17432 h 110"/>
                <a:gd name="T62" fmla="*/ 14203 w 90"/>
                <a:gd name="T63" fmla="*/ 18210 h 110"/>
                <a:gd name="T64" fmla="*/ 17112 w 90"/>
                <a:gd name="T65" fmla="*/ 13264 h 110"/>
                <a:gd name="T66" fmla="*/ 23596 w 90"/>
                <a:gd name="T67" fmla="*/ 18210 h 110"/>
                <a:gd name="T68" fmla="*/ 24268 w 90"/>
                <a:gd name="T69" fmla="*/ 18210 h 110"/>
                <a:gd name="T70" fmla="*/ 22077 w 90"/>
                <a:gd name="T71" fmla="*/ 13264 h 110"/>
                <a:gd name="T72" fmla="*/ 24268 w 90"/>
                <a:gd name="T73" fmla="*/ 11564 h 110"/>
                <a:gd name="T74" fmla="*/ 23596 w 90"/>
                <a:gd name="T75" fmla="*/ 8340 h 110"/>
                <a:gd name="T76" fmla="*/ 25653 w 90"/>
                <a:gd name="T77" fmla="*/ 11564 h 110"/>
                <a:gd name="T78" fmla="*/ 26350 w 90"/>
                <a:gd name="T79" fmla="*/ 9091 h 110"/>
                <a:gd name="T80" fmla="*/ 24960 w 90"/>
                <a:gd name="T81" fmla="*/ 8340 h 110"/>
                <a:gd name="T82" fmla="*/ 24960 w 90"/>
                <a:gd name="T83" fmla="*/ 3250 h 110"/>
                <a:gd name="T84" fmla="*/ 27042 w 90"/>
                <a:gd name="T85" fmla="*/ 1695 h 110"/>
                <a:gd name="T86" fmla="*/ 29233 w 90"/>
                <a:gd name="T87" fmla="*/ 3250 h 110"/>
                <a:gd name="T88" fmla="*/ 30618 w 90"/>
                <a:gd name="T89" fmla="*/ 778 h 110"/>
                <a:gd name="T90" fmla="*/ 37799 w 90"/>
                <a:gd name="T91" fmla="*/ 9869 h 110"/>
                <a:gd name="T92" fmla="*/ 34198 w 90"/>
                <a:gd name="T93" fmla="*/ 13264 h 110"/>
                <a:gd name="T94" fmla="*/ 31315 w 90"/>
                <a:gd name="T95" fmla="*/ 14959 h 110"/>
                <a:gd name="T96" fmla="*/ 39163 w 90"/>
                <a:gd name="T97" fmla="*/ 9869 h 110"/>
                <a:gd name="T98" fmla="*/ 39856 w 90"/>
                <a:gd name="T99" fmla="*/ 9091 h 110"/>
                <a:gd name="T100" fmla="*/ 42072 w 90"/>
                <a:gd name="T101" fmla="*/ 8340 h 110"/>
                <a:gd name="T102" fmla="*/ 49254 w 90"/>
                <a:gd name="T103" fmla="*/ 8340 h 110"/>
                <a:gd name="T104" fmla="*/ 49920 w 90"/>
                <a:gd name="T105" fmla="*/ 8340 h 110"/>
                <a:gd name="T106" fmla="*/ 51305 w 90"/>
                <a:gd name="T107" fmla="*/ 11564 h 110"/>
                <a:gd name="T108" fmla="*/ 52003 w 90"/>
                <a:gd name="T109" fmla="*/ 13264 h 110"/>
                <a:gd name="T110" fmla="*/ 54219 w 90"/>
                <a:gd name="T111" fmla="*/ 16515 h 110"/>
                <a:gd name="T112" fmla="*/ 59184 w 90"/>
                <a:gd name="T113" fmla="*/ 20682 h 110"/>
                <a:gd name="T114" fmla="*/ 62067 w 90"/>
                <a:gd name="T115" fmla="*/ 26555 h 110"/>
                <a:gd name="T116" fmla="*/ 63452 w 90"/>
                <a:gd name="T117" fmla="*/ 29774 h 11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0"/>
                <a:gd name="T178" fmla="*/ 0 h 110"/>
                <a:gd name="T179" fmla="*/ 90 w 90"/>
                <a:gd name="T180" fmla="*/ 110 h 11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0" h="110">
                  <a:moveTo>
                    <a:pt x="90" y="39"/>
                  </a:moveTo>
                  <a:cubicBezTo>
                    <a:pt x="89" y="40"/>
                    <a:pt x="88" y="41"/>
                    <a:pt x="87" y="41"/>
                  </a:cubicBezTo>
                  <a:lnTo>
                    <a:pt x="86" y="42"/>
                  </a:lnTo>
                  <a:lnTo>
                    <a:pt x="86" y="43"/>
                  </a:lnTo>
                  <a:cubicBezTo>
                    <a:pt x="84" y="44"/>
                    <a:pt x="76" y="43"/>
                    <a:pt x="73" y="43"/>
                  </a:cubicBezTo>
                  <a:lnTo>
                    <a:pt x="73" y="46"/>
                  </a:lnTo>
                  <a:cubicBezTo>
                    <a:pt x="72" y="46"/>
                    <a:pt x="67" y="46"/>
                    <a:pt x="66" y="47"/>
                  </a:cubicBezTo>
                  <a:cubicBezTo>
                    <a:pt x="65" y="47"/>
                    <a:pt x="63" y="49"/>
                    <a:pt x="62" y="49"/>
                  </a:cubicBezTo>
                  <a:cubicBezTo>
                    <a:pt x="62" y="50"/>
                    <a:pt x="61" y="51"/>
                    <a:pt x="61" y="51"/>
                  </a:cubicBezTo>
                  <a:lnTo>
                    <a:pt x="61" y="53"/>
                  </a:lnTo>
                  <a:cubicBezTo>
                    <a:pt x="60" y="53"/>
                    <a:pt x="60" y="54"/>
                    <a:pt x="59" y="54"/>
                  </a:cubicBezTo>
                  <a:cubicBezTo>
                    <a:pt x="59" y="55"/>
                    <a:pt x="59" y="59"/>
                    <a:pt x="59" y="60"/>
                  </a:cubicBezTo>
                  <a:cubicBezTo>
                    <a:pt x="62" y="65"/>
                    <a:pt x="59" y="70"/>
                    <a:pt x="59" y="74"/>
                  </a:cubicBezTo>
                  <a:cubicBezTo>
                    <a:pt x="59" y="74"/>
                    <a:pt x="57" y="76"/>
                    <a:pt x="57" y="76"/>
                  </a:cubicBezTo>
                  <a:cubicBezTo>
                    <a:pt x="56" y="76"/>
                    <a:pt x="54" y="75"/>
                    <a:pt x="53" y="75"/>
                  </a:cubicBezTo>
                  <a:cubicBezTo>
                    <a:pt x="53" y="76"/>
                    <a:pt x="51" y="76"/>
                    <a:pt x="51" y="77"/>
                  </a:cubicBezTo>
                  <a:lnTo>
                    <a:pt x="51" y="78"/>
                  </a:lnTo>
                  <a:cubicBezTo>
                    <a:pt x="50" y="78"/>
                    <a:pt x="49" y="78"/>
                    <a:pt x="49" y="79"/>
                  </a:cubicBezTo>
                  <a:lnTo>
                    <a:pt x="49" y="80"/>
                  </a:lnTo>
                  <a:cubicBezTo>
                    <a:pt x="49" y="80"/>
                    <a:pt x="55" y="80"/>
                    <a:pt x="55" y="81"/>
                  </a:cubicBezTo>
                  <a:lnTo>
                    <a:pt x="60" y="81"/>
                  </a:lnTo>
                  <a:cubicBezTo>
                    <a:pt x="60" y="80"/>
                    <a:pt x="63" y="78"/>
                    <a:pt x="64" y="78"/>
                  </a:cubicBezTo>
                  <a:cubicBezTo>
                    <a:pt x="64" y="78"/>
                    <a:pt x="65" y="77"/>
                    <a:pt x="65" y="77"/>
                  </a:cubicBezTo>
                  <a:cubicBezTo>
                    <a:pt x="66" y="77"/>
                    <a:pt x="68" y="74"/>
                    <a:pt x="69" y="74"/>
                  </a:cubicBezTo>
                  <a:lnTo>
                    <a:pt x="69" y="75"/>
                  </a:lnTo>
                  <a:lnTo>
                    <a:pt x="70" y="75"/>
                  </a:lnTo>
                  <a:lnTo>
                    <a:pt x="70" y="77"/>
                  </a:lnTo>
                  <a:cubicBezTo>
                    <a:pt x="69" y="77"/>
                    <a:pt x="70" y="77"/>
                    <a:pt x="69" y="77"/>
                  </a:cubicBezTo>
                  <a:lnTo>
                    <a:pt x="69" y="78"/>
                  </a:lnTo>
                  <a:cubicBezTo>
                    <a:pt x="68" y="78"/>
                    <a:pt x="62" y="83"/>
                    <a:pt x="62" y="84"/>
                  </a:cubicBezTo>
                  <a:cubicBezTo>
                    <a:pt x="62" y="84"/>
                    <a:pt x="61" y="84"/>
                    <a:pt x="61" y="84"/>
                  </a:cubicBezTo>
                  <a:cubicBezTo>
                    <a:pt x="61" y="86"/>
                    <a:pt x="58" y="87"/>
                    <a:pt x="58" y="88"/>
                  </a:cubicBezTo>
                  <a:cubicBezTo>
                    <a:pt x="57" y="88"/>
                    <a:pt x="49" y="90"/>
                    <a:pt x="49" y="91"/>
                  </a:cubicBezTo>
                  <a:lnTo>
                    <a:pt x="48" y="91"/>
                  </a:lnTo>
                  <a:cubicBezTo>
                    <a:pt x="48" y="92"/>
                    <a:pt x="43" y="93"/>
                    <a:pt x="42" y="93"/>
                  </a:cubicBezTo>
                  <a:lnTo>
                    <a:pt x="42" y="94"/>
                  </a:lnTo>
                  <a:lnTo>
                    <a:pt x="41" y="94"/>
                  </a:lnTo>
                  <a:cubicBezTo>
                    <a:pt x="41" y="94"/>
                    <a:pt x="39" y="96"/>
                    <a:pt x="39" y="96"/>
                  </a:cubicBezTo>
                  <a:lnTo>
                    <a:pt x="38" y="96"/>
                  </a:lnTo>
                  <a:cubicBezTo>
                    <a:pt x="37" y="97"/>
                    <a:pt x="34" y="99"/>
                    <a:pt x="34" y="100"/>
                  </a:cubicBezTo>
                  <a:cubicBezTo>
                    <a:pt x="34" y="100"/>
                    <a:pt x="33" y="101"/>
                    <a:pt x="33" y="101"/>
                  </a:cubicBezTo>
                  <a:lnTo>
                    <a:pt x="33" y="102"/>
                  </a:lnTo>
                  <a:cubicBezTo>
                    <a:pt x="32" y="102"/>
                    <a:pt x="26" y="106"/>
                    <a:pt x="26" y="107"/>
                  </a:cubicBezTo>
                  <a:lnTo>
                    <a:pt x="25" y="107"/>
                  </a:lnTo>
                  <a:cubicBezTo>
                    <a:pt x="25" y="107"/>
                    <a:pt x="24" y="107"/>
                    <a:pt x="24" y="108"/>
                  </a:cubicBezTo>
                  <a:lnTo>
                    <a:pt x="23" y="108"/>
                  </a:lnTo>
                  <a:lnTo>
                    <a:pt x="22" y="109"/>
                  </a:lnTo>
                  <a:cubicBezTo>
                    <a:pt x="22" y="109"/>
                    <a:pt x="21" y="110"/>
                    <a:pt x="21" y="110"/>
                  </a:cubicBezTo>
                  <a:cubicBezTo>
                    <a:pt x="18" y="110"/>
                    <a:pt x="12" y="110"/>
                    <a:pt x="12" y="106"/>
                  </a:cubicBezTo>
                  <a:cubicBezTo>
                    <a:pt x="12" y="106"/>
                    <a:pt x="11" y="104"/>
                    <a:pt x="11" y="103"/>
                  </a:cubicBezTo>
                  <a:lnTo>
                    <a:pt x="10" y="102"/>
                  </a:lnTo>
                  <a:cubicBezTo>
                    <a:pt x="6" y="97"/>
                    <a:pt x="10" y="92"/>
                    <a:pt x="8" y="87"/>
                  </a:cubicBezTo>
                  <a:cubicBezTo>
                    <a:pt x="8" y="86"/>
                    <a:pt x="8" y="85"/>
                    <a:pt x="8" y="85"/>
                  </a:cubicBezTo>
                  <a:lnTo>
                    <a:pt x="7" y="85"/>
                  </a:lnTo>
                  <a:cubicBezTo>
                    <a:pt x="6" y="83"/>
                    <a:pt x="8" y="78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lnTo>
                    <a:pt x="9" y="74"/>
                  </a:lnTo>
                  <a:cubicBezTo>
                    <a:pt x="9" y="73"/>
                    <a:pt x="8" y="72"/>
                    <a:pt x="8" y="71"/>
                  </a:cubicBezTo>
                  <a:cubicBezTo>
                    <a:pt x="8" y="71"/>
                    <a:pt x="7" y="68"/>
                    <a:pt x="7" y="67"/>
                  </a:cubicBezTo>
                  <a:lnTo>
                    <a:pt x="9" y="65"/>
                  </a:lnTo>
                  <a:cubicBezTo>
                    <a:pt x="6" y="65"/>
                    <a:pt x="5" y="60"/>
                    <a:pt x="5" y="57"/>
                  </a:cubicBezTo>
                  <a:cubicBezTo>
                    <a:pt x="4" y="57"/>
                    <a:pt x="4" y="56"/>
                    <a:pt x="3" y="55"/>
                  </a:cubicBezTo>
                  <a:cubicBezTo>
                    <a:pt x="3" y="55"/>
                    <a:pt x="2" y="53"/>
                    <a:pt x="2" y="53"/>
                  </a:cubicBezTo>
                  <a:cubicBezTo>
                    <a:pt x="2" y="47"/>
                    <a:pt x="0" y="42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5"/>
                    <a:pt x="6" y="35"/>
                    <a:pt x="6" y="33"/>
                  </a:cubicBezTo>
                  <a:cubicBezTo>
                    <a:pt x="6" y="33"/>
                    <a:pt x="10" y="28"/>
                    <a:pt x="10" y="27"/>
                  </a:cubicBezTo>
                  <a:lnTo>
                    <a:pt x="10" y="26"/>
                  </a:lnTo>
                  <a:lnTo>
                    <a:pt x="11" y="25"/>
                  </a:lnTo>
                  <a:lnTo>
                    <a:pt x="12" y="24"/>
                  </a:lnTo>
                  <a:cubicBezTo>
                    <a:pt x="12" y="23"/>
                    <a:pt x="14" y="21"/>
                    <a:pt x="14" y="20"/>
                  </a:cubicBezTo>
                  <a:cubicBezTo>
                    <a:pt x="14" y="20"/>
                    <a:pt x="15" y="20"/>
                    <a:pt x="16" y="19"/>
                  </a:cubicBezTo>
                  <a:cubicBezTo>
                    <a:pt x="16" y="20"/>
                    <a:pt x="17" y="20"/>
                    <a:pt x="17" y="20"/>
                  </a:cubicBezTo>
                  <a:cubicBezTo>
                    <a:pt x="18" y="20"/>
                    <a:pt x="18" y="21"/>
                    <a:pt x="18" y="21"/>
                  </a:cubicBezTo>
                  <a:cubicBezTo>
                    <a:pt x="18" y="21"/>
                    <a:pt x="19" y="22"/>
                    <a:pt x="19" y="22"/>
                  </a:cubicBezTo>
                  <a:lnTo>
                    <a:pt x="20" y="22"/>
                  </a:lnTo>
                  <a:cubicBezTo>
                    <a:pt x="20" y="22"/>
                    <a:pt x="22" y="23"/>
                    <a:pt x="22" y="23"/>
                  </a:cubicBezTo>
                  <a:cubicBezTo>
                    <a:pt x="22" y="20"/>
                    <a:pt x="21" y="18"/>
                    <a:pt x="21" y="16"/>
                  </a:cubicBezTo>
                  <a:cubicBezTo>
                    <a:pt x="22" y="15"/>
                    <a:pt x="23" y="16"/>
                    <a:pt x="24" y="16"/>
                  </a:cubicBezTo>
                  <a:cubicBezTo>
                    <a:pt x="24" y="16"/>
                    <a:pt x="25" y="16"/>
                    <a:pt x="25" y="16"/>
                  </a:cubicBezTo>
                  <a:cubicBezTo>
                    <a:pt x="26" y="18"/>
                    <a:pt x="30" y="22"/>
                    <a:pt x="32" y="22"/>
                  </a:cubicBezTo>
                  <a:lnTo>
                    <a:pt x="33" y="22"/>
                  </a:lnTo>
                  <a:cubicBezTo>
                    <a:pt x="33" y="23"/>
                    <a:pt x="33" y="23"/>
                    <a:pt x="34" y="23"/>
                  </a:cubicBezTo>
                  <a:lnTo>
                    <a:pt x="34" y="22"/>
                  </a:lnTo>
                  <a:lnTo>
                    <a:pt x="33" y="22"/>
                  </a:lnTo>
                  <a:cubicBezTo>
                    <a:pt x="33" y="22"/>
                    <a:pt x="33" y="21"/>
                    <a:pt x="33" y="20"/>
                  </a:cubicBezTo>
                  <a:cubicBezTo>
                    <a:pt x="33" y="19"/>
                    <a:pt x="31" y="17"/>
                    <a:pt x="31" y="16"/>
                  </a:cubicBezTo>
                  <a:lnTo>
                    <a:pt x="32" y="13"/>
                  </a:lnTo>
                  <a:cubicBezTo>
                    <a:pt x="32" y="13"/>
                    <a:pt x="34" y="14"/>
                    <a:pt x="34" y="14"/>
                  </a:cubicBezTo>
                  <a:lnTo>
                    <a:pt x="34" y="15"/>
                  </a:lnTo>
                  <a:cubicBezTo>
                    <a:pt x="34" y="14"/>
                    <a:pt x="33" y="12"/>
                    <a:pt x="33" y="12"/>
                  </a:cubicBezTo>
                  <a:cubicBezTo>
                    <a:pt x="33" y="11"/>
                    <a:pt x="33" y="11"/>
                    <a:pt x="33" y="10"/>
                  </a:cubicBezTo>
                  <a:cubicBezTo>
                    <a:pt x="34" y="10"/>
                    <a:pt x="35" y="11"/>
                    <a:pt x="35" y="11"/>
                  </a:cubicBezTo>
                  <a:cubicBezTo>
                    <a:pt x="35" y="12"/>
                    <a:pt x="35" y="12"/>
                    <a:pt x="35" y="13"/>
                  </a:cubicBezTo>
                  <a:cubicBezTo>
                    <a:pt x="35" y="13"/>
                    <a:pt x="36" y="13"/>
                    <a:pt x="36" y="14"/>
                  </a:cubicBezTo>
                  <a:lnTo>
                    <a:pt x="40" y="14"/>
                  </a:lnTo>
                  <a:cubicBezTo>
                    <a:pt x="39" y="13"/>
                    <a:pt x="37" y="12"/>
                    <a:pt x="37" y="11"/>
                  </a:cubicBezTo>
                  <a:cubicBezTo>
                    <a:pt x="37" y="11"/>
                    <a:pt x="36" y="10"/>
                    <a:pt x="36" y="10"/>
                  </a:cubicBezTo>
                  <a:lnTo>
                    <a:pt x="35" y="10"/>
                  </a:lnTo>
                  <a:cubicBezTo>
                    <a:pt x="35" y="9"/>
                    <a:pt x="36" y="6"/>
                    <a:pt x="35" y="5"/>
                  </a:cubicBezTo>
                  <a:lnTo>
                    <a:pt x="35" y="4"/>
                  </a:lnTo>
                  <a:cubicBezTo>
                    <a:pt x="34" y="4"/>
                    <a:pt x="34" y="2"/>
                    <a:pt x="34" y="1"/>
                  </a:cubicBezTo>
                  <a:cubicBezTo>
                    <a:pt x="36" y="0"/>
                    <a:pt x="36" y="0"/>
                    <a:pt x="37" y="0"/>
                  </a:cubicBezTo>
                  <a:cubicBezTo>
                    <a:pt x="37" y="1"/>
                    <a:pt x="38" y="1"/>
                    <a:pt x="38" y="2"/>
                  </a:cubicBezTo>
                  <a:cubicBezTo>
                    <a:pt x="39" y="2"/>
                    <a:pt x="39" y="4"/>
                    <a:pt x="39" y="4"/>
                  </a:cubicBezTo>
                  <a:lnTo>
                    <a:pt x="41" y="4"/>
                  </a:lnTo>
                  <a:lnTo>
                    <a:pt x="41" y="3"/>
                  </a:lnTo>
                  <a:cubicBezTo>
                    <a:pt x="41" y="2"/>
                    <a:pt x="42" y="1"/>
                    <a:pt x="43" y="1"/>
                  </a:cubicBezTo>
                  <a:cubicBezTo>
                    <a:pt x="41" y="3"/>
                    <a:pt x="43" y="4"/>
                    <a:pt x="43" y="6"/>
                  </a:cubicBezTo>
                  <a:cubicBezTo>
                    <a:pt x="46" y="6"/>
                    <a:pt x="49" y="7"/>
                    <a:pt x="51" y="7"/>
                  </a:cubicBezTo>
                  <a:cubicBezTo>
                    <a:pt x="51" y="9"/>
                    <a:pt x="53" y="9"/>
                    <a:pt x="53" y="12"/>
                  </a:cubicBezTo>
                  <a:cubicBezTo>
                    <a:pt x="52" y="12"/>
                    <a:pt x="51" y="13"/>
                    <a:pt x="51" y="14"/>
                  </a:cubicBezTo>
                  <a:lnTo>
                    <a:pt x="50" y="14"/>
                  </a:lnTo>
                  <a:cubicBezTo>
                    <a:pt x="49" y="14"/>
                    <a:pt x="48" y="15"/>
                    <a:pt x="48" y="16"/>
                  </a:cubicBezTo>
                  <a:cubicBezTo>
                    <a:pt x="47" y="16"/>
                    <a:pt x="45" y="17"/>
                    <a:pt x="44" y="18"/>
                  </a:cubicBezTo>
                  <a:cubicBezTo>
                    <a:pt x="50" y="18"/>
                    <a:pt x="47" y="17"/>
                    <a:pt x="51" y="14"/>
                  </a:cubicBezTo>
                  <a:cubicBezTo>
                    <a:pt x="51" y="14"/>
                    <a:pt x="53" y="14"/>
                    <a:pt x="53" y="14"/>
                  </a:cubicBezTo>
                  <a:cubicBezTo>
                    <a:pt x="54" y="14"/>
                    <a:pt x="55" y="13"/>
                    <a:pt x="55" y="12"/>
                  </a:cubicBezTo>
                  <a:cubicBezTo>
                    <a:pt x="56" y="12"/>
                    <a:pt x="55" y="12"/>
                    <a:pt x="56" y="12"/>
                  </a:cubicBezTo>
                  <a:lnTo>
                    <a:pt x="56" y="11"/>
                  </a:lnTo>
                  <a:cubicBezTo>
                    <a:pt x="56" y="11"/>
                    <a:pt x="58" y="9"/>
                    <a:pt x="58" y="9"/>
                  </a:cubicBezTo>
                  <a:lnTo>
                    <a:pt x="59" y="9"/>
                  </a:lnTo>
                  <a:lnTo>
                    <a:pt x="59" y="10"/>
                  </a:lnTo>
                  <a:cubicBezTo>
                    <a:pt x="60" y="10"/>
                    <a:pt x="63" y="10"/>
                    <a:pt x="63" y="9"/>
                  </a:cubicBezTo>
                  <a:lnTo>
                    <a:pt x="69" y="9"/>
                  </a:lnTo>
                  <a:cubicBezTo>
                    <a:pt x="69" y="10"/>
                    <a:pt x="69" y="9"/>
                    <a:pt x="69" y="10"/>
                  </a:cubicBezTo>
                  <a:lnTo>
                    <a:pt x="70" y="10"/>
                  </a:lnTo>
                  <a:lnTo>
                    <a:pt x="71" y="11"/>
                  </a:lnTo>
                  <a:lnTo>
                    <a:pt x="71" y="12"/>
                  </a:lnTo>
                  <a:cubicBezTo>
                    <a:pt x="71" y="12"/>
                    <a:pt x="71" y="14"/>
                    <a:pt x="72" y="14"/>
                  </a:cubicBezTo>
                  <a:cubicBezTo>
                    <a:pt x="73" y="14"/>
                    <a:pt x="73" y="16"/>
                    <a:pt x="73" y="16"/>
                  </a:cubicBezTo>
                  <a:cubicBezTo>
                    <a:pt x="74" y="17"/>
                    <a:pt x="75" y="19"/>
                    <a:pt x="76" y="19"/>
                  </a:cubicBezTo>
                  <a:lnTo>
                    <a:pt x="76" y="20"/>
                  </a:lnTo>
                  <a:lnTo>
                    <a:pt x="77" y="20"/>
                  </a:lnTo>
                  <a:cubicBezTo>
                    <a:pt x="77" y="20"/>
                    <a:pt x="82" y="25"/>
                    <a:pt x="83" y="25"/>
                  </a:cubicBezTo>
                  <a:cubicBezTo>
                    <a:pt x="83" y="25"/>
                    <a:pt x="84" y="27"/>
                    <a:pt x="85" y="27"/>
                  </a:cubicBezTo>
                  <a:cubicBezTo>
                    <a:pt x="85" y="28"/>
                    <a:pt x="86" y="31"/>
                    <a:pt x="87" y="32"/>
                  </a:cubicBezTo>
                  <a:cubicBezTo>
                    <a:pt x="88" y="33"/>
                    <a:pt x="88" y="35"/>
                    <a:pt x="89" y="36"/>
                  </a:cubicBezTo>
                  <a:cubicBezTo>
                    <a:pt x="90" y="37"/>
                    <a:pt x="90" y="39"/>
                    <a:pt x="90" y="40"/>
                  </a:cubicBezTo>
                  <a:cubicBezTo>
                    <a:pt x="89" y="40"/>
                    <a:pt x="89" y="40"/>
                    <a:pt x="90" y="39"/>
                  </a:cubicBezTo>
                </a:path>
              </a:pathLst>
            </a:custGeom>
            <a:solidFill>
              <a:srgbClr val="FF99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1" name="Freeform 24"/>
            <p:cNvSpPr>
              <a:spLocks/>
            </p:cNvSpPr>
            <p:nvPr/>
          </p:nvSpPr>
          <p:spPr bwMode="auto">
            <a:xfrm>
              <a:off x="3247" y="1543"/>
              <a:ext cx="416" cy="450"/>
            </a:xfrm>
            <a:custGeom>
              <a:avLst/>
              <a:gdLst>
                <a:gd name="T0" fmla="*/ 52832 w 81"/>
                <a:gd name="T1" fmla="*/ 30450 h 84"/>
                <a:gd name="T2" fmla="*/ 52832 w 81"/>
                <a:gd name="T3" fmla="*/ 33836 h 84"/>
                <a:gd name="T4" fmla="*/ 51486 w 81"/>
                <a:gd name="T5" fmla="*/ 34580 h 84"/>
                <a:gd name="T6" fmla="*/ 50803 w 81"/>
                <a:gd name="T7" fmla="*/ 34580 h 84"/>
                <a:gd name="T8" fmla="*/ 49458 w 81"/>
                <a:gd name="T9" fmla="*/ 36273 h 84"/>
                <a:gd name="T10" fmla="*/ 45919 w 81"/>
                <a:gd name="T11" fmla="*/ 43650 h 84"/>
                <a:gd name="T12" fmla="*/ 47953 w 81"/>
                <a:gd name="T13" fmla="*/ 46120 h 84"/>
                <a:gd name="T14" fmla="*/ 48770 w 81"/>
                <a:gd name="T15" fmla="*/ 46896 h 84"/>
                <a:gd name="T16" fmla="*/ 50803 w 81"/>
                <a:gd name="T17" fmla="*/ 48589 h 84"/>
                <a:gd name="T18" fmla="*/ 53520 w 81"/>
                <a:gd name="T19" fmla="*/ 48589 h 84"/>
                <a:gd name="T20" fmla="*/ 55682 w 81"/>
                <a:gd name="T21" fmla="*/ 49361 h 84"/>
                <a:gd name="T22" fmla="*/ 56340 w 81"/>
                <a:gd name="T23" fmla="*/ 54413 h 84"/>
                <a:gd name="T24" fmla="*/ 54994 w 81"/>
                <a:gd name="T25" fmla="*/ 55961 h 84"/>
                <a:gd name="T26" fmla="*/ 53520 w 81"/>
                <a:gd name="T27" fmla="*/ 56882 h 84"/>
                <a:gd name="T28" fmla="*/ 52144 w 81"/>
                <a:gd name="T29" fmla="*/ 58430 h 84"/>
                <a:gd name="T30" fmla="*/ 31282 w 81"/>
                <a:gd name="T31" fmla="*/ 56882 h 84"/>
                <a:gd name="T32" fmla="*/ 25058 w 81"/>
                <a:gd name="T33" fmla="*/ 58430 h 84"/>
                <a:gd name="T34" fmla="*/ 17328 w 81"/>
                <a:gd name="T35" fmla="*/ 61816 h 84"/>
                <a:gd name="T36" fmla="*/ 14637 w 81"/>
                <a:gd name="T37" fmla="*/ 66723 h 84"/>
                <a:gd name="T38" fmla="*/ 13266 w 81"/>
                <a:gd name="T39" fmla="*/ 68416 h 84"/>
                <a:gd name="T40" fmla="*/ 10421 w 81"/>
                <a:gd name="T41" fmla="*/ 60123 h 84"/>
                <a:gd name="T42" fmla="*/ 8387 w 81"/>
                <a:gd name="T43" fmla="*/ 58430 h 84"/>
                <a:gd name="T44" fmla="*/ 7596 w 81"/>
                <a:gd name="T45" fmla="*/ 56882 h 84"/>
                <a:gd name="T46" fmla="*/ 4879 w 81"/>
                <a:gd name="T47" fmla="*/ 55961 h 84"/>
                <a:gd name="T48" fmla="*/ 2850 w 81"/>
                <a:gd name="T49" fmla="*/ 53496 h 84"/>
                <a:gd name="T50" fmla="*/ 2850 w 81"/>
                <a:gd name="T51" fmla="*/ 53496 h 84"/>
                <a:gd name="T52" fmla="*/ 1346 w 81"/>
                <a:gd name="T53" fmla="*/ 51975 h 84"/>
                <a:gd name="T54" fmla="*/ 2850 w 81"/>
                <a:gd name="T55" fmla="*/ 40436 h 84"/>
                <a:gd name="T56" fmla="*/ 3533 w 81"/>
                <a:gd name="T57" fmla="*/ 37827 h 84"/>
                <a:gd name="T58" fmla="*/ 6913 w 81"/>
                <a:gd name="T59" fmla="*/ 33836 h 84"/>
                <a:gd name="T60" fmla="*/ 13954 w 81"/>
                <a:gd name="T61" fmla="*/ 35357 h 84"/>
                <a:gd name="T62" fmla="*/ 13954 w 81"/>
                <a:gd name="T63" fmla="*/ 32887 h 84"/>
                <a:gd name="T64" fmla="*/ 12449 w 81"/>
                <a:gd name="T65" fmla="*/ 32143 h 84"/>
                <a:gd name="T66" fmla="*/ 11104 w 81"/>
                <a:gd name="T67" fmla="*/ 27980 h 84"/>
                <a:gd name="T68" fmla="*/ 11792 w 81"/>
                <a:gd name="T69" fmla="*/ 21380 h 84"/>
                <a:gd name="T70" fmla="*/ 12449 w 81"/>
                <a:gd name="T71" fmla="*/ 20604 h 84"/>
                <a:gd name="T72" fmla="*/ 15300 w 81"/>
                <a:gd name="T73" fmla="*/ 8293 h 84"/>
                <a:gd name="T74" fmla="*/ 15983 w 81"/>
                <a:gd name="T75" fmla="*/ 6600 h 84"/>
                <a:gd name="T76" fmla="*/ 16671 w 81"/>
                <a:gd name="T77" fmla="*/ 4162 h 84"/>
                <a:gd name="T78" fmla="*/ 17328 w 81"/>
                <a:gd name="T79" fmla="*/ 3214 h 84"/>
                <a:gd name="T80" fmla="*/ 18833 w 81"/>
                <a:gd name="T81" fmla="*/ 1693 h 84"/>
                <a:gd name="T82" fmla="*/ 27086 w 81"/>
                <a:gd name="T83" fmla="*/ 1693 h 84"/>
                <a:gd name="T84" fmla="*/ 28591 w 81"/>
                <a:gd name="T85" fmla="*/ 1693 h 84"/>
                <a:gd name="T86" fmla="*/ 29937 w 81"/>
                <a:gd name="T87" fmla="*/ 4907 h 84"/>
                <a:gd name="T88" fmla="*/ 30625 w 81"/>
                <a:gd name="T89" fmla="*/ 5855 h 84"/>
                <a:gd name="T90" fmla="*/ 27774 w 81"/>
                <a:gd name="T91" fmla="*/ 9846 h 84"/>
                <a:gd name="T92" fmla="*/ 29254 w 81"/>
                <a:gd name="T93" fmla="*/ 10762 h 84"/>
                <a:gd name="T94" fmla="*/ 29937 w 81"/>
                <a:gd name="T95" fmla="*/ 10762 h 84"/>
                <a:gd name="T96" fmla="*/ 32653 w 81"/>
                <a:gd name="T97" fmla="*/ 9846 h 84"/>
                <a:gd name="T98" fmla="*/ 38195 w 81"/>
                <a:gd name="T99" fmla="*/ 6600 h 84"/>
                <a:gd name="T100" fmla="*/ 40357 w 81"/>
                <a:gd name="T101" fmla="*/ 7377 h 84"/>
                <a:gd name="T102" fmla="*/ 42411 w 81"/>
                <a:gd name="T103" fmla="*/ 8293 h 84"/>
                <a:gd name="T104" fmla="*/ 43891 w 81"/>
                <a:gd name="T105" fmla="*/ 15670 h 84"/>
                <a:gd name="T106" fmla="*/ 45236 w 81"/>
                <a:gd name="T107" fmla="*/ 16446 h 84"/>
                <a:gd name="T108" fmla="*/ 43074 w 81"/>
                <a:gd name="T109" fmla="*/ 19832 h 84"/>
                <a:gd name="T110" fmla="*/ 40357 w 81"/>
                <a:gd name="T111" fmla="*/ 21380 h 84"/>
                <a:gd name="T112" fmla="*/ 40357 w 81"/>
                <a:gd name="T113" fmla="*/ 23073 h 84"/>
                <a:gd name="T114" fmla="*/ 48770 w 81"/>
                <a:gd name="T115" fmla="*/ 30450 h 84"/>
                <a:gd name="T116" fmla="*/ 50803 w 81"/>
                <a:gd name="T117" fmla="*/ 30450 h 84"/>
                <a:gd name="T118" fmla="*/ 50803 w 81"/>
                <a:gd name="T119" fmla="*/ 30450 h 84"/>
                <a:gd name="T120" fmla="*/ 50803 w 81"/>
                <a:gd name="T121" fmla="*/ 30450 h 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1"/>
                <a:gd name="T184" fmla="*/ 0 h 84"/>
                <a:gd name="T185" fmla="*/ 81 w 81"/>
                <a:gd name="T186" fmla="*/ 84 h 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1" h="84">
                  <a:moveTo>
                    <a:pt x="73" y="37"/>
                  </a:moveTo>
                  <a:cubicBezTo>
                    <a:pt x="74" y="37"/>
                    <a:pt x="75" y="37"/>
                    <a:pt x="76" y="37"/>
                  </a:cubicBezTo>
                  <a:lnTo>
                    <a:pt x="76" y="38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4" y="42"/>
                  </a:lnTo>
                  <a:lnTo>
                    <a:pt x="73" y="42"/>
                  </a:lnTo>
                  <a:cubicBezTo>
                    <a:pt x="73" y="43"/>
                    <a:pt x="73" y="43"/>
                    <a:pt x="72" y="43"/>
                  </a:cubicBezTo>
                  <a:cubicBezTo>
                    <a:pt x="72" y="44"/>
                    <a:pt x="71" y="43"/>
                    <a:pt x="71" y="44"/>
                  </a:cubicBezTo>
                  <a:cubicBezTo>
                    <a:pt x="70" y="44"/>
                    <a:pt x="69" y="45"/>
                    <a:pt x="68" y="45"/>
                  </a:cubicBezTo>
                  <a:cubicBezTo>
                    <a:pt x="66" y="47"/>
                    <a:pt x="66" y="50"/>
                    <a:pt x="66" y="53"/>
                  </a:cubicBezTo>
                  <a:cubicBezTo>
                    <a:pt x="67" y="53"/>
                    <a:pt x="68" y="55"/>
                    <a:pt x="68" y="55"/>
                  </a:cubicBezTo>
                  <a:cubicBezTo>
                    <a:pt x="69" y="55"/>
                    <a:pt x="69" y="56"/>
                    <a:pt x="69" y="56"/>
                  </a:cubicBezTo>
                  <a:lnTo>
                    <a:pt x="70" y="56"/>
                  </a:lnTo>
                  <a:lnTo>
                    <a:pt x="70" y="57"/>
                  </a:lnTo>
                  <a:lnTo>
                    <a:pt x="71" y="57"/>
                  </a:lnTo>
                  <a:cubicBezTo>
                    <a:pt x="71" y="57"/>
                    <a:pt x="73" y="58"/>
                    <a:pt x="73" y="59"/>
                  </a:cubicBezTo>
                  <a:cubicBezTo>
                    <a:pt x="73" y="59"/>
                    <a:pt x="74" y="59"/>
                    <a:pt x="74" y="59"/>
                  </a:cubicBezTo>
                  <a:cubicBezTo>
                    <a:pt x="74" y="59"/>
                    <a:pt x="77" y="59"/>
                    <a:pt x="77" y="59"/>
                  </a:cubicBezTo>
                  <a:lnTo>
                    <a:pt x="79" y="59"/>
                  </a:lnTo>
                  <a:lnTo>
                    <a:pt x="80" y="60"/>
                  </a:lnTo>
                  <a:cubicBezTo>
                    <a:pt x="81" y="60"/>
                    <a:pt x="81" y="61"/>
                    <a:pt x="81" y="61"/>
                  </a:cubicBezTo>
                  <a:cubicBezTo>
                    <a:pt x="81" y="63"/>
                    <a:pt x="81" y="64"/>
                    <a:pt x="81" y="66"/>
                  </a:cubicBezTo>
                  <a:cubicBezTo>
                    <a:pt x="81" y="66"/>
                    <a:pt x="80" y="67"/>
                    <a:pt x="79" y="67"/>
                  </a:cubicBezTo>
                  <a:lnTo>
                    <a:pt x="79" y="68"/>
                  </a:lnTo>
                  <a:cubicBezTo>
                    <a:pt x="79" y="68"/>
                    <a:pt x="78" y="69"/>
                    <a:pt x="78" y="69"/>
                  </a:cubicBezTo>
                  <a:lnTo>
                    <a:pt x="77" y="69"/>
                  </a:lnTo>
                  <a:cubicBezTo>
                    <a:pt x="77" y="69"/>
                    <a:pt x="76" y="71"/>
                    <a:pt x="75" y="71"/>
                  </a:cubicBezTo>
                  <a:cubicBezTo>
                    <a:pt x="75" y="72"/>
                    <a:pt x="75" y="71"/>
                    <a:pt x="75" y="72"/>
                  </a:cubicBezTo>
                  <a:cubicBezTo>
                    <a:pt x="66" y="72"/>
                    <a:pt x="53" y="65"/>
                    <a:pt x="45" y="69"/>
                  </a:cubicBezTo>
                  <a:cubicBezTo>
                    <a:pt x="42" y="71"/>
                    <a:pt x="37" y="70"/>
                    <a:pt x="36" y="71"/>
                  </a:cubicBezTo>
                  <a:cubicBezTo>
                    <a:pt x="35" y="72"/>
                    <a:pt x="28" y="72"/>
                    <a:pt x="28" y="72"/>
                  </a:cubicBezTo>
                  <a:cubicBezTo>
                    <a:pt x="28" y="73"/>
                    <a:pt x="25" y="75"/>
                    <a:pt x="25" y="75"/>
                  </a:cubicBezTo>
                  <a:cubicBezTo>
                    <a:pt x="25" y="77"/>
                    <a:pt x="22" y="79"/>
                    <a:pt x="22" y="80"/>
                  </a:cubicBezTo>
                  <a:lnTo>
                    <a:pt x="21" y="81"/>
                  </a:lnTo>
                  <a:cubicBezTo>
                    <a:pt x="21" y="82"/>
                    <a:pt x="20" y="84"/>
                    <a:pt x="19" y="84"/>
                  </a:cubicBezTo>
                  <a:lnTo>
                    <a:pt x="19" y="83"/>
                  </a:lnTo>
                  <a:cubicBezTo>
                    <a:pt x="18" y="83"/>
                    <a:pt x="15" y="74"/>
                    <a:pt x="15" y="73"/>
                  </a:cubicBezTo>
                  <a:cubicBezTo>
                    <a:pt x="14" y="73"/>
                    <a:pt x="15" y="73"/>
                    <a:pt x="14" y="73"/>
                  </a:cubicBezTo>
                  <a:cubicBezTo>
                    <a:pt x="14" y="71"/>
                    <a:pt x="13" y="71"/>
                    <a:pt x="12" y="71"/>
                  </a:cubicBezTo>
                  <a:lnTo>
                    <a:pt x="12" y="70"/>
                  </a:lnTo>
                  <a:lnTo>
                    <a:pt x="11" y="69"/>
                  </a:lnTo>
                  <a:cubicBezTo>
                    <a:pt x="10" y="69"/>
                    <a:pt x="10" y="69"/>
                    <a:pt x="9" y="69"/>
                  </a:cubicBezTo>
                  <a:cubicBezTo>
                    <a:pt x="9" y="68"/>
                    <a:pt x="7" y="68"/>
                    <a:pt x="7" y="68"/>
                  </a:cubicBezTo>
                  <a:cubicBezTo>
                    <a:pt x="6" y="67"/>
                    <a:pt x="5" y="66"/>
                    <a:pt x="5" y="66"/>
                  </a:cubicBezTo>
                  <a:cubicBezTo>
                    <a:pt x="5" y="66"/>
                    <a:pt x="4" y="66"/>
                    <a:pt x="4" y="65"/>
                  </a:cubicBezTo>
                  <a:cubicBezTo>
                    <a:pt x="3" y="65"/>
                    <a:pt x="3" y="63"/>
                    <a:pt x="3" y="63"/>
                  </a:cubicBezTo>
                  <a:lnTo>
                    <a:pt x="2" y="63"/>
                  </a:lnTo>
                  <a:cubicBezTo>
                    <a:pt x="1" y="61"/>
                    <a:pt x="0" y="53"/>
                    <a:pt x="2" y="52"/>
                  </a:cubicBezTo>
                  <a:cubicBezTo>
                    <a:pt x="2" y="51"/>
                    <a:pt x="3" y="50"/>
                    <a:pt x="4" y="49"/>
                  </a:cubicBezTo>
                  <a:cubicBezTo>
                    <a:pt x="4" y="48"/>
                    <a:pt x="5" y="47"/>
                    <a:pt x="5" y="46"/>
                  </a:cubicBezTo>
                  <a:lnTo>
                    <a:pt x="5" y="45"/>
                  </a:lnTo>
                  <a:cubicBezTo>
                    <a:pt x="6" y="45"/>
                    <a:pt x="9" y="41"/>
                    <a:pt x="10" y="41"/>
                  </a:cubicBezTo>
                  <a:cubicBezTo>
                    <a:pt x="10" y="41"/>
                    <a:pt x="13" y="41"/>
                    <a:pt x="13" y="41"/>
                  </a:cubicBezTo>
                  <a:cubicBezTo>
                    <a:pt x="15" y="41"/>
                    <a:pt x="17" y="43"/>
                    <a:pt x="20" y="43"/>
                  </a:cubicBezTo>
                  <a:lnTo>
                    <a:pt x="20" y="42"/>
                  </a:lnTo>
                  <a:lnTo>
                    <a:pt x="20" y="40"/>
                  </a:lnTo>
                  <a:cubicBezTo>
                    <a:pt x="20" y="40"/>
                    <a:pt x="19" y="39"/>
                    <a:pt x="19" y="39"/>
                  </a:cubicBezTo>
                  <a:lnTo>
                    <a:pt x="18" y="39"/>
                  </a:lnTo>
                  <a:cubicBezTo>
                    <a:pt x="18" y="38"/>
                    <a:pt x="17" y="37"/>
                    <a:pt x="17" y="37"/>
                  </a:cubicBezTo>
                  <a:cubicBezTo>
                    <a:pt x="17" y="36"/>
                    <a:pt x="16" y="34"/>
                    <a:pt x="16" y="34"/>
                  </a:cubicBezTo>
                  <a:cubicBezTo>
                    <a:pt x="15" y="32"/>
                    <a:pt x="17" y="28"/>
                    <a:pt x="17" y="26"/>
                  </a:cubicBezTo>
                  <a:lnTo>
                    <a:pt x="18" y="26"/>
                  </a:lnTo>
                  <a:lnTo>
                    <a:pt x="18" y="25"/>
                  </a:lnTo>
                  <a:cubicBezTo>
                    <a:pt x="18" y="24"/>
                    <a:pt x="20" y="10"/>
                    <a:pt x="22" y="10"/>
                  </a:cubicBezTo>
                  <a:lnTo>
                    <a:pt x="22" y="9"/>
                  </a:lnTo>
                  <a:cubicBezTo>
                    <a:pt x="23" y="9"/>
                    <a:pt x="22" y="8"/>
                    <a:pt x="23" y="8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4" y="6"/>
                    <a:pt x="24" y="6"/>
                    <a:pt x="24" y="5"/>
                  </a:cubicBezTo>
                  <a:cubicBezTo>
                    <a:pt x="25" y="5"/>
                    <a:pt x="25" y="4"/>
                    <a:pt x="25" y="4"/>
                  </a:cubicBezTo>
                  <a:lnTo>
                    <a:pt x="25" y="3"/>
                  </a:lnTo>
                  <a:cubicBezTo>
                    <a:pt x="26" y="3"/>
                    <a:pt x="27" y="2"/>
                    <a:pt x="27" y="2"/>
                  </a:cubicBezTo>
                  <a:cubicBezTo>
                    <a:pt x="30" y="2"/>
                    <a:pt x="37" y="0"/>
                    <a:pt x="39" y="2"/>
                  </a:cubicBezTo>
                  <a:lnTo>
                    <a:pt x="41" y="2"/>
                  </a:lnTo>
                  <a:cubicBezTo>
                    <a:pt x="41" y="3"/>
                    <a:pt x="43" y="6"/>
                    <a:pt x="43" y="6"/>
                  </a:cubicBezTo>
                  <a:lnTo>
                    <a:pt x="44" y="7"/>
                  </a:lnTo>
                  <a:lnTo>
                    <a:pt x="44" y="8"/>
                  </a:lnTo>
                  <a:cubicBezTo>
                    <a:pt x="44" y="8"/>
                    <a:pt x="41" y="12"/>
                    <a:pt x="40" y="12"/>
                  </a:cubicBezTo>
                  <a:cubicBezTo>
                    <a:pt x="40" y="12"/>
                    <a:pt x="42" y="12"/>
                    <a:pt x="42" y="13"/>
                  </a:cubicBezTo>
                  <a:lnTo>
                    <a:pt x="43" y="13"/>
                  </a:lnTo>
                  <a:cubicBezTo>
                    <a:pt x="44" y="12"/>
                    <a:pt x="46" y="12"/>
                    <a:pt x="47" y="12"/>
                  </a:cubicBezTo>
                  <a:cubicBezTo>
                    <a:pt x="48" y="10"/>
                    <a:pt x="54" y="13"/>
                    <a:pt x="54" y="10"/>
                  </a:cubicBezTo>
                  <a:cubicBezTo>
                    <a:pt x="54" y="9"/>
                    <a:pt x="55" y="9"/>
                    <a:pt x="55" y="8"/>
                  </a:cubicBezTo>
                  <a:lnTo>
                    <a:pt x="58" y="8"/>
                  </a:lnTo>
                  <a:lnTo>
                    <a:pt x="58" y="9"/>
                  </a:lnTo>
                  <a:cubicBezTo>
                    <a:pt x="58" y="9"/>
                    <a:pt x="58" y="10"/>
                    <a:pt x="58" y="10"/>
                  </a:cubicBezTo>
                  <a:cubicBezTo>
                    <a:pt x="59" y="10"/>
                    <a:pt x="60" y="10"/>
                    <a:pt x="61" y="10"/>
                  </a:cubicBezTo>
                  <a:cubicBezTo>
                    <a:pt x="61" y="11"/>
                    <a:pt x="61" y="12"/>
                    <a:pt x="62" y="12"/>
                  </a:cubicBezTo>
                  <a:cubicBezTo>
                    <a:pt x="62" y="14"/>
                    <a:pt x="63" y="17"/>
                    <a:pt x="63" y="19"/>
                  </a:cubicBezTo>
                  <a:lnTo>
                    <a:pt x="64" y="20"/>
                  </a:lnTo>
                  <a:lnTo>
                    <a:pt x="65" y="20"/>
                  </a:lnTo>
                  <a:cubicBezTo>
                    <a:pt x="64" y="20"/>
                    <a:pt x="63" y="22"/>
                    <a:pt x="63" y="22"/>
                  </a:cubicBezTo>
                  <a:cubicBezTo>
                    <a:pt x="63" y="22"/>
                    <a:pt x="62" y="23"/>
                    <a:pt x="62" y="24"/>
                  </a:cubicBezTo>
                  <a:cubicBezTo>
                    <a:pt x="61" y="24"/>
                    <a:pt x="59" y="24"/>
                    <a:pt x="58" y="24"/>
                  </a:cubicBezTo>
                  <a:lnTo>
                    <a:pt x="58" y="26"/>
                  </a:lnTo>
                  <a:cubicBezTo>
                    <a:pt x="58" y="26"/>
                    <a:pt x="58" y="28"/>
                    <a:pt x="58" y="28"/>
                  </a:cubicBezTo>
                  <a:lnTo>
                    <a:pt x="59" y="34"/>
                  </a:lnTo>
                  <a:cubicBezTo>
                    <a:pt x="61" y="34"/>
                    <a:pt x="68" y="36"/>
                    <a:pt x="70" y="37"/>
                  </a:cubicBezTo>
                  <a:lnTo>
                    <a:pt x="73" y="37"/>
                  </a:lnTo>
                  <a:lnTo>
                    <a:pt x="74" y="36"/>
                  </a:lnTo>
                  <a:lnTo>
                    <a:pt x="73" y="37"/>
                  </a:lnTo>
                </a:path>
              </a:pathLst>
            </a:custGeom>
            <a:solidFill>
              <a:srgbClr val="FF99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2" name="Freeform 25"/>
            <p:cNvSpPr>
              <a:spLocks/>
            </p:cNvSpPr>
            <p:nvPr/>
          </p:nvSpPr>
          <p:spPr bwMode="auto">
            <a:xfrm>
              <a:off x="3836" y="1352"/>
              <a:ext cx="1421" cy="723"/>
            </a:xfrm>
            <a:custGeom>
              <a:avLst/>
              <a:gdLst>
                <a:gd name="T0" fmla="*/ 195369 w 275"/>
                <a:gd name="T1" fmla="*/ 100299 h 135"/>
                <a:gd name="T2" fmla="*/ 188187 w 275"/>
                <a:gd name="T3" fmla="*/ 108589 h 135"/>
                <a:gd name="T4" fmla="*/ 174674 w 275"/>
                <a:gd name="T5" fmla="*/ 104460 h 135"/>
                <a:gd name="T6" fmla="*/ 169709 w 275"/>
                <a:gd name="T7" fmla="*/ 97091 h 135"/>
                <a:gd name="T8" fmla="*/ 158950 w 275"/>
                <a:gd name="T9" fmla="*/ 86332 h 135"/>
                <a:gd name="T10" fmla="*/ 156170 w 275"/>
                <a:gd name="T11" fmla="*/ 79733 h 135"/>
                <a:gd name="T12" fmla="*/ 153287 w 275"/>
                <a:gd name="T13" fmla="*/ 74801 h 135"/>
                <a:gd name="T14" fmla="*/ 143356 w 275"/>
                <a:gd name="T15" fmla="*/ 65739 h 135"/>
                <a:gd name="T16" fmla="*/ 133956 w 275"/>
                <a:gd name="T17" fmla="*/ 55157 h 135"/>
                <a:gd name="T18" fmla="*/ 127632 w 275"/>
                <a:gd name="T19" fmla="*/ 48532 h 135"/>
                <a:gd name="T20" fmla="*/ 121142 w 275"/>
                <a:gd name="T21" fmla="*/ 44398 h 135"/>
                <a:gd name="T22" fmla="*/ 112569 w 275"/>
                <a:gd name="T23" fmla="*/ 32867 h 135"/>
                <a:gd name="T24" fmla="*/ 109128 w 275"/>
                <a:gd name="T25" fmla="*/ 33788 h 135"/>
                <a:gd name="T26" fmla="*/ 104854 w 275"/>
                <a:gd name="T27" fmla="*/ 34559 h 135"/>
                <a:gd name="T28" fmla="*/ 100581 w 275"/>
                <a:gd name="T29" fmla="*/ 31351 h 135"/>
                <a:gd name="T30" fmla="*/ 97672 w 275"/>
                <a:gd name="T31" fmla="*/ 27967 h 135"/>
                <a:gd name="T32" fmla="*/ 89823 w 275"/>
                <a:gd name="T33" fmla="*/ 27967 h 135"/>
                <a:gd name="T34" fmla="*/ 86242 w 275"/>
                <a:gd name="T35" fmla="*/ 27190 h 135"/>
                <a:gd name="T36" fmla="*/ 80584 w 275"/>
                <a:gd name="T37" fmla="*/ 17207 h 135"/>
                <a:gd name="T38" fmla="*/ 79194 w 275"/>
                <a:gd name="T39" fmla="*/ 18900 h 135"/>
                <a:gd name="T40" fmla="*/ 77674 w 275"/>
                <a:gd name="T41" fmla="*/ 18900 h 135"/>
                <a:gd name="T42" fmla="*/ 75618 w 275"/>
                <a:gd name="T43" fmla="*/ 13967 h 135"/>
                <a:gd name="T44" fmla="*/ 64162 w 275"/>
                <a:gd name="T45" fmla="*/ 16436 h 135"/>
                <a:gd name="T46" fmla="*/ 59196 w 275"/>
                <a:gd name="T47" fmla="*/ 13967 h 135"/>
                <a:gd name="T48" fmla="*/ 56980 w 275"/>
                <a:gd name="T49" fmla="*/ 11531 h 135"/>
                <a:gd name="T50" fmla="*/ 52706 w 275"/>
                <a:gd name="T51" fmla="*/ 13967 h 135"/>
                <a:gd name="T52" fmla="*/ 49265 w 275"/>
                <a:gd name="T53" fmla="*/ 10754 h 135"/>
                <a:gd name="T54" fmla="*/ 46350 w 275"/>
                <a:gd name="T55" fmla="*/ 13967 h 135"/>
                <a:gd name="T56" fmla="*/ 35592 w 275"/>
                <a:gd name="T57" fmla="*/ 14744 h 135"/>
                <a:gd name="T58" fmla="*/ 33536 w 275"/>
                <a:gd name="T59" fmla="*/ 16436 h 135"/>
                <a:gd name="T60" fmla="*/ 29934 w 275"/>
                <a:gd name="T61" fmla="*/ 18900 h 135"/>
                <a:gd name="T62" fmla="*/ 26353 w 275"/>
                <a:gd name="T63" fmla="*/ 23034 h 135"/>
                <a:gd name="T64" fmla="*/ 15032 w 275"/>
                <a:gd name="T65" fmla="*/ 18900 h 135"/>
                <a:gd name="T66" fmla="*/ 0 w 275"/>
                <a:gd name="T67" fmla="*/ 21342 h 135"/>
                <a:gd name="T68" fmla="*/ 7875 w 275"/>
                <a:gd name="T69" fmla="*/ 9838 h 135"/>
                <a:gd name="T70" fmla="*/ 17812 w 275"/>
                <a:gd name="T71" fmla="*/ 2469 h 135"/>
                <a:gd name="T72" fmla="*/ 22777 w 275"/>
                <a:gd name="T73" fmla="*/ 1692 h 135"/>
                <a:gd name="T74" fmla="*/ 37809 w 275"/>
                <a:gd name="T75" fmla="*/ 3213 h 135"/>
                <a:gd name="T76" fmla="*/ 53533 w 275"/>
                <a:gd name="T77" fmla="*/ 2469 h 135"/>
                <a:gd name="T78" fmla="*/ 56980 w 275"/>
                <a:gd name="T79" fmla="*/ 2469 h 135"/>
                <a:gd name="T80" fmla="*/ 61253 w 275"/>
                <a:gd name="T81" fmla="*/ 4161 h 135"/>
                <a:gd name="T82" fmla="*/ 71319 w 275"/>
                <a:gd name="T83" fmla="*/ 4161 h 135"/>
                <a:gd name="T84" fmla="*/ 80584 w 275"/>
                <a:gd name="T85" fmla="*/ 8290 h 135"/>
                <a:gd name="T86" fmla="*/ 97672 w 275"/>
                <a:gd name="T87" fmla="*/ 14744 h 135"/>
                <a:gd name="T88" fmla="*/ 101273 w 275"/>
                <a:gd name="T89" fmla="*/ 18900 h 135"/>
                <a:gd name="T90" fmla="*/ 109820 w 275"/>
                <a:gd name="T91" fmla="*/ 22284 h 135"/>
                <a:gd name="T92" fmla="*/ 124025 w 275"/>
                <a:gd name="T93" fmla="*/ 28711 h 135"/>
                <a:gd name="T94" fmla="*/ 128991 w 275"/>
                <a:gd name="T95" fmla="*/ 32096 h 135"/>
                <a:gd name="T96" fmla="*/ 131900 w 275"/>
                <a:gd name="T97" fmla="*/ 36252 h 135"/>
                <a:gd name="T98" fmla="*/ 135481 w 275"/>
                <a:gd name="T99" fmla="*/ 41934 h 135"/>
                <a:gd name="T100" fmla="*/ 141139 w 275"/>
                <a:gd name="T101" fmla="*/ 46840 h 135"/>
                <a:gd name="T102" fmla="*/ 142529 w 275"/>
                <a:gd name="T103" fmla="*/ 45319 h 135"/>
                <a:gd name="T104" fmla="*/ 150378 w 275"/>
                <a:gd name="T105" fmla="*/ 53465 h 135"/>
                <a:gd name="T106" fmla="*/ 161136 w 275"/>
                <a:gd name="T107" fmla="*/ 72337 h 135"/>
                <a:gd name="T108" fmla="*/ 164743 w 275"/>
                <a:gd name="T109" fmla="*/ 77270 h 135"/>
                <a:gd name="T110" fmla="*/ 171765 w 275"/>
                <a:gd name="T111" fmla="*/ 79733 h 135"/>
                <a:gd name="T112" fmla="*/ 178255 w 275"/>
                <a:gd name="T113" fmla="*/ 93845 h 135"/>
                <a:gd name="T114" fmla="*/ 195369 w 275"/>
                <a:gd name="T115" fmla="*/ 95399 h 13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75"/>
                <a:gd name="T175" fmla="*/ 0 h 135"/>
                <a:gd name="T176" fmla="*/ 275 w 275"/>
                <a:gd name="T177" fmla="*/ 135 h 13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75" h="135">
                  <a:moveTo>
                    <a:pt x="274" y="116"/>
                  </a:moveTo>
                  <a:lnTo>
                    <a:pt x="275" y="117"/>
                  </a:lnTo>
                  <a:lnTo>
                    <a:pt x="274" y="120"/>
                  </a:lnTo>
                  <a:cubicBezTo>
                    <a:pt x="275" y="121"/>
                    <a:pt x="274" y="121"/>
                    <a:pt x="274" y="122"/>
                  </a:cubicBezTo>
                  <a:cubicBezTo>
                    <a:pt x="271" y="122"/>
                    <a:pt x="270" y="123"/>
                    <a:pt x="268" y="123"/>
                  </a:cubicBezTo>
                  <a:cubicBezTo>
                    <a:pt x="270" y="122"/>
                    <a:pt x="269" y="126"/>
                    <a:pt x="267" y="126"/>
                  </a:cubicBezTo>
                  <a:cubicBezTo>
                    <a:pt x="267" y="127"/>
                    <a:pt x="267" y="130"/>
                    <a:pt x="266" y="130"/>
                  </a:cubicBezTo>
                  <a:lnTo>
                    <a:pt x="264" y="132"/>
                  </a:lnTo>
                  <a:lnTo>
                    <a:pt x="262" y="134"/>
                  </a:lnTo>
                  <a:cubicBezTo>
                    <a:pt x="258" y="135"/>
                    <a:pt x="252" y="132"/>
                    <a:pt x="252" y="128"/>
                  </a:cubicBezTo>
                  <a:cubicBezTo>
                    <a:pt x="251" y="126"/>
                    <a:pt x="248" y="129"/>
                    <a:pt x="248" y="129"/>
                  </a:cubicBezTo>
                  <a:cubicBezTo>
                    <a:pt x="246" y="129"/>
                    <a:pt x="247" y="127"/>
                    <a:pt x="245" y="127"/>
                  </a:cubicBezTo>
                  <a:cubicBezTo>
                    <a:pt x="245" y="125"/>
                    <a:pt x="243" y="125"/>
                    <a:pt x="243" y="125"/>
                  </a:cubicBezTo>
                  <a:lnTo>
                    <a:pt x="243" y="124"/>
                  </a:lnTo>
                  <a:cubicBezTo>
                    <a:pt x="242" y="124"/>
                    <a:pt x="240" y="121"/>
                    <a:pt x="238" y="119"/>
                  </a:cubicBezTo>
                  <a:lnTo>
                    <a:pt x="238" y="118"/>
                  </a:lnTo>
                  <a:cubicBezTo>
                    <a:pt x="237" y="118"/>
                    <a:pt x="232" y="108"/>
                    <a:pt x="232" y="108"/>
                  </a:cubicBezTo>
                  <a:lnTo>
                    <a:pt x="232" y="107"/>
                  </a:lnTo>
                  <a:cubicBezTo>
                    <a:pt x="229" y="107"/>
                    <a:pt x="225" y="105"/>
                    <a:pt x="223" y="105"/>
                  </a:cubicBezTo>
                  <a:lnTo>
                    <a:pt x="222" y="104"/>
                  </a:lnTo>
                  <a:cubicBezTo>
                    <a:pt x="222" y="103"/>
                    <a:pt x="221" y="101"/>
                    <a:pt x="221" y="101"/>
                  </a:cubicBezTo>
                  <a:cubicBezTo>
                    <a:pt x="221" y="100"/>
                    <a:pt x="221" y="97"/>
                    <a:pt x="220" y="97"/>
                  </a:cubicBezTo>
                  <a:lnTo>
                    <a:pt x="219" y="97"/>
                  </a:lnTo>
                  <a:cubicBezTo>
                    <a:pt x="219" y="96"/>
                    <a:pt x="218" y="94"/>
                    <a:pt x="217" y="94"/>
                  </a:cubicBezTo>
                  <a:cubicBezTo>
                    <a:pt x="217" y="93"/>
                    <a:pt x="216" y="92"/>
                    <a:pt x="216" y="91"/>
                  </a:cubicBezTo>
                  <a:lnTo>
                    <a:pt x="215" y="91"/>
                  </a:lnTo>
                  <a:cubicBezTo>
                    <a:pt x="215" y="89"/>
                    <a:pt x="212" y="87"/>
                    <a:pt x="211" y="87"/>
                  </a:cubicBezTo>
                  <a:cubicBezTo>
                    <a:pt x="211" y="87"/>
                    <a:pt x="210" y="86"/>
                    <a:pt x="210" y="85"/>
                  </a:cubicBezTo>
                  <a:cubicBezTo>
                    <a:pt x="209" y="85"/>
                    <a:pt x="208" y="84"/>
                    <a:pt x="207" y="84"/>
                  </a:cubicBezTo>
                  <a:cubicBezTo>
                    <a:pt x="207" y="83"/>
                    <a:pt x="203" y="80"/>
                    <a:pt x="201" y="80"/>
                  </a:cubicBezTo>
                  <a:lnTo>
                    <a:pt x="200" y="79"/>
                  </a:lnTo>
                  <a:cubicBezTo>
                    <a:pt x="200" y="78"/>
                    <a:pt x="199" y="76"/>
                    <a:pt x="198" y="76"/>
                  </a:cubicBezTo>
                  <a:cubicBezTo>
                    <a:pt x="198" y="73"/>
                    <a:pt x="190" y="71"/>
                    <a:pt x="190" y="67"/>
                  </a:cubicBezTo>
                  <a:lnTo>
                    <a:pt x="188" y="67"/>
                  </a:lnTo>
                  <a:lnTo>
                    <a:pt x="187" y="66"/>
                  </a:lnTo>
                  <a:lnTo>
                    <a:pt x="187" y="65"/>
                  </a:lnTo>
                  <a:cubicBezTo>
                    <a:pt x="186" y="65"/>
                    <a:pt x="183" y="60"/>
                    <a:pt x="180" y="60"/>
                  </a:cubicBezTo>
                  <a:cubicBezTo>
                    <a:pt x="180" y="59"/>
                    <a:pt x="179" y="60"/>
                    <a:pt x="179" y="59"/>
                  </a:cubicBezTo>
                  <a:cubicBezTo>
                    <a:pt x="179" y="59"/>
                    <a:pt x="176" y="58"/>
                    <a:pt x="176" y="57"/>
                  </a:cubicBezTo>
                  <a:cubicBezTo>
                    <a:pt x="174" y="57"/>
                    <a:pt x="173" y="55"/>
                    <a:pt x="171" y="55"/>
                  </a:cubicBezTo>
                  <a:lnTo>
                    <a:pt x="171" y="54"/>
                  </a:lnTo>
                  <a:lnTo>
                    <a:pt x="170" y="54"/>
                  </a:lnTo>
                  <a:lnTo>
                    <a:pt x="170" y="51"/>
                  </a:lnTo>
                  <a:lnTo>
                    <a:pt x="169" y="50"/>
                  </a:lnTo>
                  <a:cubicBezTo>
                    <a:pt x="169" y="49"/>
                    <a:pt x="157" y="49"/>
                    <a:pt x="156" y="49"/>
                  </a:cubicBezTo>
                  <a:cubicBezTo>
                    <a:pt x="156" y="47"/>
                    <a:pt x="156" y="40"/>
                    <a:pt x="158" y="40"/>
                  </a:cubicBezTo>
                  <a:lnTo>
                    <a:pt x="158" y="39"/>
                  </a:lnTo>
                  <a:cubicBezTo>
                    <a:pt x="158" y="39"/>
                    <a:pt x="156" y="39"/>
                    <a:pt x="156" y="38"/>
                  </a:cubicBezTo>
                  <a:cubicBezTo>
                    <a:pt x="156" y="39"/>
                    <a:pt x="153" y="39"/>
                    <a:pt x="153" y="41"/>
                  </a:cubicBezTo>
                  <a:cubicBezTo>
                    <a:pt x="153" y="41"/>
                    <a:pt x="151" y="42"/>
                    <a:pt x="151" y="43"/>
                  </a:cubicBezTo>
                  <a:lnTo>
                    <a:pt x="148" y="43"/>
                  </a:lnTo>
                  <a:lnTo>
                    <a:pt x="148" y="42"/>
                  </a:lnTo>
                  <a:lnTo>
                    <a:pt x="147" y="42"/>
                  </a:lnTo>
                  <a:lnTo>
                    <a:pt x="146" y="42"/>
                  </a:lnTo>
                  <a:lnTo>
                    <a:pt x="146" y="41"/>
                  </a:lnTo>
                  <a:lnTo>
                    <a:pt x="143" y="41"/>
                  </a:lnTo>
                  <a:cubicBezTo>
                    <a:pt x="142" y="40"/>
                    <a:pt x="141" y="39"/>
                    <a:pt x="141" y="38"/>
                  </a:cubicBezTo>
                  <a:lnTo>
                    <a:pt x="140" y="37"/>
                  </a:lnTo>
                  <a:lnTo>
                    <a:pt x="138" y="36"/>
                  </a:lnTo>
                  <a:lnTo>
                    <a:pt x="138" y="34"/>
                  </a:lnTo>
                  <a:lnTo>
                    <a:pt x="137" y="34"/>
                  </a:lnTo>
                  <a:lnTo>
                    <a:pt x="137" y="31"/>
                  </a:lnTo>
                  <a:cubicBezTo>
                    <a:pt x="137" y="31"/>
                    <a:pt x="135" y="32"/>
                    <a:pt x="134" y="32"/>
                  </a:cubicBezTo>
                  <a:cubicBezTo>
                    <a:pt x="134" y="33"/>
                    <a:pt x="127" y="36"/>
                    <a:pt x="126" y="35"/>
                  </a:cubicBezTo>
                  <a:lnTo>
                    <a:pt x="126" y="34"/>
                  </a:lnTo>
                  <a:lnTo>
                    <a:pt x="125" y="34"/>
                  </a:lnTo>
                  <a:lnTo>
                    <a:pt x="124" y="34"/>
                  </a:lnTo>
                  <a:lnTo>
                    <a:pt x="124" y="33"/>
                  </a:lnTo>
                  <a:lnTo>
                    <a:pt x="121" y="33"/>
                  </a:lnTo>
                  <a:cubicBezTo>
                    <a:pt x="121" y="31"/>
                    <a:pt x="116" y="22"/>
                    <a:pt x="115" y="22"/>
                  </a:cubicBezTo>
                  <a:lnTo>
                    <a:pt x="115" y="21"/>
                  </a:lnTo>
                  <a:lnTo>
                    <a:pt x="115" y="20"/>
                  </a:lnTo>
                  <a:cubicBezTo>
                    <a:pt x="113" y="20"/>
                    <a:pt x="115" y="21"/>
                    <a:pt x="113" y="21"/>
                  </a:cubicBezTo>
                  <a:lnTo>
                    <a:pt x="113" y="22"/>
                  </a:lnTo>
                  <a:lnTo>
                    <a:pt x="113" y="23"/>
                  </a:lnTo>
                  <a:lnTo>
                    <a:pt x="112" y="23"/>
                  </a:lnTo>
                  <a:lnTo>
                    <a:pt x="111" y="23"/>
                  </a:lnTo>
                  <a:lnTo>
                    <a:pt x="109" y="25"/>
                  </a:lnTo>
                  <a:lnTo>
                    <a:pt x="109" y="24"/>
                  </a:lnTo>
                  <a:lnTo>
                    <a:pt x="109" y="23"/>
                  </a:lnTo>
                  <a:cubicBezTo>
                    <a:pt x="107" y="23"/>
                    <a:pt x="107" y="18"/>
                    <a:pt x="107" y="16"/>
                  </a:cubicBezTo>
                  <a:lnTo>
                    <a:pt x="106" y="15"/>
                  </a:lnTo>
                  <a:lnTo>
                    <a:pt x="106" y="17"/>
                  </a:lnTo>
                  <a:lnTo>
                    <a:pt x="106" y="18"/>
                  </a:lnTo>
                  <a:cubicBezTo>
                    <a:pt x="105" y="18"/>
                    <a:pt x="104" y="19"/>
                    <a:pt x="104" y="20"/>
                  </a:cubicBezTo>
                  <a:cubicBezTo>
                    <a:pt x="101" y="20"/>
                    <a:pt x="92" y="23"/>
                    <a:pt x="90" y="21"/>
                  </a:cubicBezTo>
                  <a:lnTo>
                    <a:pt x="90" y="20"/>
                  </a:lnTo>
                  <a:lnTo>
                    <a:pt x="87" y="20"/>
                  </a:lnTo>
                  <a:lnTo>
                    <a:pt x="86" y="18"/>
                  </a:lnTo>
                  <a:cubicBezTo>
                    <a:pt x="85" y="18"/>
                    <a:pt x="85" y="18"/>
                    <a:pt x="84" y="17"/>
                  </a:cubicBezTo>
                  <a:lnTo>
                    <a:pt x="83" y="17"/>
                  </a:lnTo>
                  <a:lnTo>
                    <a:pt x="82" y="17"/>
                  </a:lnTo>
                  <a:lnTo>
                    <a:pt x="81" y="16"/>
                  </a:lnTo>
                  <a:lnTo>
                    <a:pt x="81" y="15"/>
                  </a:lnTo>
                  <a:lnTo>
                    <a:pt x="80" y="14"/>
                  </a:lnTo>
                  <a:lnTo>
                    <a:pt x="79" y="14"/>
                  </a:lnTo>
                  <a:cubicBezTo>
                    <a:pt x="79" y="15"/>
                    <a:pt x="78" y="16"/>
                    <a:pt x="78" y="17"/>
                  </a:cubicBezTo>
                  <a:lnTo>
                    <a:pt x="74" y="17"/>
                  </a:lnTo>
                  <a:lnTo>
                    <a:pt x="73" y="16"/>
                  </a:lnTo>
                  <a:lnTo>
                    <a:pt x="73" y="15"/>
                  </a:lnTo>
                  <a:lnTo>
                    <a:pt x="72" y="14"/>
                  </a:lnTo>
                  <a:cubicBezTo>
                    <a:pt x="71" y="14"/>
                    <a:pt x="69" y="14"/>
                    <a:pt x="69" y="13"/>
                  </a:cubicBezTo>
                  <a:cubicBezTo>
                    <a:pt x="69" y="15"/>
                    <a:pt x="68" y="13"/>
                    <a:pt x="68" y="15"/>
                  </a:cubicBezTo>
                  <a:lnTo>
                    <a:pt x="67" y="15"/>
                  </a:lnTo>
                  <a:lnTo>
                    <a:pt x="66" y="15"/>
                  </a:lnTo>
                  <a:cubicBezTo>
                    <a:pt x="66" y="17"/>
                    <a:pt x="65" y="15"/>
                    <a:pt x="65" y="17"/>
                  </a:cubicBezTo>
                  <a:cubicBezTo>
                    <a:pt x="62" y="17"/>
                    <a:pt x="55" y="13"/>
                    <a:pt x="52" y="16"/>
                  </a:cubicBezTo>
                  <a:lnTo>
                    <a:pt x="52" y="17"/>
                  </a:lnTo>
                  <a:lnTo>
                    <a:pt x="50" y="17"/>
                  </a:lnTo>
                  <a:lnTo>
                    <a:pt x="50" y="18"/>
                  </a:lnTo>
                  <a:lnTo>
                    <a:pt x="48" y="20"/>
                  </a:lnTo>
                  <a:lnTo>
                    <a:pt x="47" y="20"/>
                  </a:lnTo>
                  <a:lnTo>
                    <a:pt x="47" y="21"/>
                  </a:lnTo>
                  <a:lnTo>
                    <a:pt x="47" y="22"/>
                  </a:lnTo>
                  <a:lnTo>
                    <a:pt x="42" y="22"/>
                  </a:lnTo>
                  <a:cubicBezTo>
                    <a:pt x="42" y="23"/>
                    <a:pt x="42" y="22"/>
                    <a:pt x="42" y="23"/>
                  </a:cubicBezTo>
                  <a:lnTo>
                    <a:pt x="40" y="24"/>
                  </a:lnTo>
                  <a:cubicBezTo>
                    <a:pt x="40" y="25"/>
                    <a:pt x="39" y="27"/>
                    <a:pt x="39" y="28"/>
                  </a:cubicBezTo>
                  <a:lnTo>
                    <a:pt x="38" y="28"/>
                  </a:lnTo>
                  <a:lnTo>
                    <a:pt x="37" y="28"/>
                  </a:lnTo>
                  <a:lnTo>
                    <a:pt x="37" y="29"/>
                  </a:lnTo>
                  <a:cubicBezTo>
                    <a:pt x="34" y="31"/>
                    <a:pt x="28" y="28"/>
                    <a:pt x="26" y="28"/>
                  </a:cubicBezTo>
                  <a:lnTo>
                    <a:pt x="25" y="27"/>
                  </a:lnTo>
                  <a:cubicBezTo>
                    <a:pt x="25" y="25"/>
                    <a:pt x="21" y="23"/>
                    <a:pt x="21" y="23"/>
                  </a:cubicBezTo>
                  <a:lnTo>
                    <a:pt x="12" y="23"/>
                  </a:lnTo>
                  <a:cubicBezTo>
                    <a:pt x="12" y="23"/>
                    <a:pt x="11" y="24"/>
                    <a:pt x="11" y="26"/>
                  </a:cubicBezTo>
                  <a:cubicBezTo>
                    <a:pt x="7" y="26"/>
                    <a:pt x="3" y="27"/>
                    <a:pt x="0" y="27"/>
                  </a:cubicBezTo>
                  <a:lnTo>
                    <a:pt x="0" y="26"/>
                  </a:lnTo>
                  <a:cubicBezTo>
                    <a:pt x="0" y="24"/>
                    <a:pt x="0" y="22"/>
                    <a:pt x="0" y="20"/>
                  </a:cubicBezTo>
                  <a:cubicBezTo>
                    <a:pt x="1" y="20"/>
                    <a:pt x="5" y="16"/>
                    <a:pt x="6" y="16"/>
                  </a:cubicBezTo>
                  <a:cubicBezTo>
                    <a:pt x="6" y="14"/>
                    <a:pt x="7" y="16"/>
                    <a:pt x="7" y="14"/>
                  </a:cubicBezTo>
                  <a:cubicBezTo>
                    <a:pt x="8" y="14"/>
                    <a:pt x="11" y="12"/>
                    <a:pt x="11" y="12"/>
                  </a:cubicBezTo>
                  <a:cubicBezTo>
                    <a:pt x="12" y="12"/>
                    <a:pt x="14" y="12"/>
                    <a:pt x="16" y="12"/>
                  </a:cubicBezTo>
                  <a:cubicBezTo>
                    <a:pt x="16" y="12"/>
                    <a:pt x="16" y="10"/>
                    <a:pt x="16" y="9"/>
                  </a:cubicBezTo>
                  <a:cubicBezTo>
                    <a:pt x="17" y="8"/>
                    <a:pt x="21" y="5"/>
                    <a:pt x="22" y="5"/>
                  </a:cubicBezTo>
                  <a:cubicBezTo>
                    <a:pt x="22" y="4"/>
                    <a:pt x="24" y="3"/>
                    <a:pt x="25" y="3"/>
                  </a:cubicBezTo>
                  <a:lnTo>
                    <a:pt x="26" y="2"/>
                  </a:lnTo>
                  <a:cubicBezTo>
                    <a:pt x="27" y="2"/>
                    <a:pt x="27" y="1"/>
                    <a:pt x="27" y="0"/>
                  </a:cubicBezTo>
                  <a:lnTo>
                    <a:pt x="30" y="0"/>
                  </a:lnTo>
                  <a:cubicBezTo>
                    <a:pt x="31" y="1"/>
                    <a:pt x="32" y="2"/>
                    <a:pt x="32" y="2"/>
                  </a:cubicBezTo>
                  <a:cubicBezTo>
                    <a:pt x="32" y="4"/>
                    <a:pt x="34" y="7"/>
                    <a:pt x="35" y="7"/>
                  </a:cubicBezTo>
                  <a:cubicBezTo>
                    <a:pt x="37" y="7"/>
                    <a:pt x="47" y="7"/>
                    <a:pt x="47" y="3"/>
                  </a:cubicBezTo>
                  <a:cubicBezTo>
                    <a:pt x="48" y="3"/>
                    <a:pt x="50" y="3"/>
                    <a:pt x="50" y="4"/>
                  </a:cubicBezTo>
                  <a:lnTo>
                    <a:pt x="53" y="4"/>
                  </a:lnTo>
                  <a:cubicBezTo>
                    <a:pt x="53" y="6"/>
                    <a:pt x="69" y="7"/>
                    <a:pt x="70" y="6"/>
                  </a:cubicBezTo>
                  <a:lnTo>
                    <a:pt x="70" y="5"/>
                  </a:lnTo>
                  <a:lnTo>
                    <a:pt x="74" y="5"/>
                  </a:lnTo>
                  <a:lnTo>
                    <a:pt x="75" y="3"/>
                  </a:lnTo>
                  <a:lnTo>
                    <a:pt x="77" y="2"/>
                  </a:lnTo>
                  <a:lnTo>
                    <a:pt x="78" y="2"/>
                  </a:lnTo>
                  <a:lnTo>
                    <a:pt x="79" y="3"/>
                  </a:lnTo>
                  <a:lnTo>
                    <a:pt x="80" y="3"/>
                  </a:lnTo>
                  <a:lnTo>
                    <a:pt x="80" y="4"/>
                  </a:lnTo>
                  <a:lnTo>
                    <a:pt x="83" y="4"/>
                  </a:lnTo>
                  <a:lnTo>
                    <a:pt x="83" y="5"/>
                  </a:lnTo>
                  <a:lnTo>
                    <a:pt x="86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0" y="7"/>
                  </a:lnTo>
                  <a:cubicBezTo>
                    <a:pt x="91" y="7"/>
                    <a:pt x="100" y="7"/>
                    <a:pt x="100" y="5"/>
                  </a:cubicBezTo>
                  <a:cubicBezTo>
                    <a:pt x="100" y="5"/>
                    <a:pt x="103" y="6"/>
                    <a:pt x="104" y="6"/>
                  </a:cubicBezTo>
                  <a:lnTo>
                    <a:pt x="104" y="7"/>
                  </a:lnTo>
                  <a:lnTo>
                    <a:pt x="111" y="7"/>
                  </a:lnTo>
                  <a:cubicBezTo>
                    <a:pt x="111" y="8"/>
                    <a:pt x="113" y="9"/>
                    <a:pt x="113" y="10"/>
                  </a:cubicBezTo>
                  <a:cubicBezTo>
                    <a:pt x="117" y="10"/>
                    <a:pt x="132" y="13"/>
                    <a:pt x="134" y="15"/>
                  </a:cubicBezTo>
                  <a:lnTo>
                    <a:pt x="134" y="16"/>
                  </a:lnTo>
                  <a:lnTo>
                    <a:pt x="137" y="17"/>
                  </a:lnTo>
                  <a:lnTo>
                    <a:pt x="137" y="18"/>
                  </a:lnTo>
                  <a:lnTo>
                    <a:pt x="137" y="19"/>
                  </a:lnTo>
                  <a:cubicBezTo>
                    <a:pt x="138" y="19"/>
                    <a:pt x="139" y="20"/>
                    <a:pt x="140" y="20"/>
                  </a:cubicBezTo>
                  <a:cubicBezTo>
                    <a:pt x="140" y="21"/>
                    <a:pt x="141" y="22"/>
                    <a:pt x="142" y="23"/>
                  </a:cubicBezTo>
                  <a:lnTo>
                    <a:pt x="143" y="23"/>
                  </a:lnTo>
                  <a:cubicBezTo>
                    <a:pt x="146" y="25"/>
                    <a:pt x="153" y="25"/>
                    <a:pt x="154" y="26"/>
                  </a:cubicBezTo>
                  <a:lnTo>
                    <a:pt x="154" y="27"/>
                  </a:lnTo>
                  <a:cubicBezTo>
                    <a:pt x="156" y="28"/>
                    <a:pt x="166" y="32"/>
                    <a:pt x="168" y="32"/>
                  </a:cubicBezTo>
                  <a:cubicBezTo>
                    <a:pt x="168" y="33"/>
                    <a:pt x="169" y="33"/>
                    <a:pt x="169" y="34"/>
                  </a:cubicBezTo>
                  <a:lnTo>
                    <a:pt x="174" y="34"/>
                  </a:lnTo>
                  <a:lnTo>
                    <a:pt x="174" y="35"/>
                  </a:lnTo>
                  <a:lnTo>
                    <a:pt x="175" y="35"/>
                  </a:lnTo>
                  <a:cubicBezTo>
                    <a:pt x="175" y="36"/>
                    <a:pt x="179" y="38"/>
                    <a:pt x="179" y="39"/>
                  </a:cubicBezTo>
                  <a:lnTo>
                    <a:pt x="180" y="39"/>
                  </a:lnTo>
                  <a:lnTo>
                    <a:pt x="181" y="39"/>
                  </a:lnTo>
                  <a:cubicBezTo>
                    <a:pt x="181" y="39"/>
                    <a:pt x="183" y="41"/>
                    <a:pt x="184" y="41"/>
                  </a:cubicBezTo>
                  <a:lnTo>
                    <a:pt x="184" y="42"/>
                  </a:lnTo>
                  <a:lnTo>
                    <a:pt x="184" y="43"/>
                  </a:lnTo>
                  <a:lnTo>
                    <a:pt x="185" y="44"/>
                  </a:lnTo>
                  <a:cubicBezTo>
                    <a:pt x="185" y="44"/>
                    <a:pt x="186" y="44"/>
                    <a:pt x="186" y="45"/>
                  </a:cubicBezTo>
                  <a:cubicBezTo>
                    <a:pt x="187" y="45"/>
                    <a:pt x="190" y="49"/>
                    <a:pt x="190" y="49"/>
                  </a:cubicBezTo>
                  <a:lnTo>
                    <a:pt x="190" y="50"/>
                  </a:lnTo>
                  <a:lnTo>
                    <a:pt x="190" y="51"/>
                  </a:lnTo>
                  <a:cubicBezTo>
                    <a:pt x="191" y="51"/>
                    <a:pt x="192" y="52"/>
                    <a:pt x="192" y="53"/>
                  </a:cubicBezTo>
                  <a:cubicBezTo>
                    <a:pt x="193" y="53"/>
                    <a:pt x="195" y="55"/>
                    <a:pt x="195" y="55"/>
                  </a:cubicBezTo>
                  <a:lnTo>
                    <a:pt x="195" y="56"/>
                  </a:lnTo>
                  <a:lnTo>
                    <a:pt x="198" y="57"/>
                  </a:lnTo>
                  <a:lnTo>
                    <a:pt x="198" y="58"/>
                  </a:lnTo>
                  <a:lnTo>
                    <a:pt x="200" y="59"/>
                  </a:lnTo>
                  <a:cubicBezTo>
                    <a:pt x="200" y="60"/>
                    <a:pt x="202" y="60"/>
                    <a:pt x="202" y="61"/>
                  </a:cubicBezTo>
                  <a:cubicBezTo>
                    <a:pt x="202" y="60"/>
                    <a:pt x="200" y="55"/>
                    <a:pt x="200" y="55"/>
                  </a:cubicBezTo>
                  <a:cubicBezTo>
                    <a:pt x="201" y="55"/>
                    <a:pt x="203" y="55"/>
                    <a:pt x="204" y="55"/>
                  </a:cubicBezTo>
                  <a:cubicBezTo>
                    <a:pt x="204" y="58"/>
                    <a:pt x="209" y="63"/>
                    <a:pt x="210" y="64"/>
                  </a:cubicBezTo>
                  <a:lnTo>
                    <a:pt x="210" y="65"/>
                  </a:lnTo>
                  <a:lnTo>
                    <a:pt x="211" y="65"/>
                  </a:lnTo>
                  <a:cubicBezTo>
                    <a:pt x="211" y="65"/>
                    <a:pt x="215" y="70"/>
                    <a:pt x="216" y="70"/>
                  </a:cubicBezTo>
                  <a:cubicBezTo>
                    <a:pt x="216" y="75"/>
                    <a:pt x="221" y="80"/>
                    <a:pt x="221" y="84"/>
                  </a:cubicBezTo>
                  <a:cubicBezTo>
                    <a:pt x="222" y="84"/>
                    <a:pt x="223" y="87"/>
                    <a:pt x="225" y="87"/>
                  </a:cubicBezTo>
                  <a:lnTo>
                    <a:pt x="226" y="88"/>
                  </a:lnTo>
                  <a:cubicBezTo>
                    <a:pt x="226" y="90"/>
                    <a:pt x="227" y="91"/>
                    <a:pt x="228" y="91"/>
                  </a:cubicBezTo>
                  <a:lnTo>
                    <a:pt x="228" y="92"/>
                  </a:lnTo>
                  <a:cubicBezTo>
                    <a:pt x="228" y="92"/>
                    <a:pt x="230" y="92"/>
                    <a:pt x="230" y="93"/>
                  </a:cubicBezTo>
                  <a:lnTo>
                    <a:pt x="231" y="94"/>
                  </a:lnTo>
                  <a:lnTo>
                    <a:pt x="232" y="94"/>
                  </a:lnTo>
                  <a:lnTo>
                    <a:pt x="233" y="95"/>
                  </a:lnTo>
                  <a:cubicBezTo>
                    <a:pt x="233" y="97"/>
                    <a:pt x="239" y="97"/>
                    <a:pt x="241" y="97"/>
                  </a:cubicBezTo>
                  <a:cubicBezTo>
                    <a:pt x="241" y="99"/>
                    <a:pt x="243" y="101"/>
                    <a:pt x="245" y="101"/>
                  </a:cubicBezTo>
                  <a:cubicBezTo>
                    <a:pt x="245" y="101"/>
                    <a:pt x="248" y="103"/>
                    <a:pt x="248" y="103"/>
                  </a:cubicBezTo>
                  <a:cubicBezTo>
                    <a:pt x="248" y="104"/>
                    <a:pt x="249" y="105"/>
                    <a:pt x="250" y="106"/>
                  </a:cubicBezTo>
                  <a:lnTo>
                    <a:pt x="250" y="114"/>
                  </a:lnTo>
                  <a:cubicBezTo>
                    <a:pt x="254" y="114"/>
                    <a:pt x="260" y="122"/>
                    <a:pt x="267" y="118"/>
                  </a:cubicBezTo>
                  <a:lnTo>
                    <a:pt x="269" y="118"/>
                  </a:lnTo>
                  <a:cubicBezTo>
                    <a:pt x="269" y="118"/>
                    <a:pt x="272" y="119"/>
                    <a:pt x="272" y="117"/>
                  </a:cubicBezTo>
                  <a:cubicBezTo>
                    <a:pt x="271" y="117"/>
                    <a:pt x="275" y="119"/>
                    <a:pt x="274" y="116"/>
                  </a:cubicBezTo>
                </a:path>
              </a:pathLst>
            </a:custGeom>
            <a:solidFill>
              <a:srgbClr val="66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3" name="Freeform 26"/>
            <p:cNvSpPr>
              <a:spLocks/>
            </p:cNvSpPr>
            <p:nvPr/>
          </p:nvSpPr>
          <p:spPr bwMode="auto">
            <a:xfrm>
              <a:off x="3545" y="1617"/>
              <a:ext cx="904" cy="813"/>
            </a:xfrm>
            <a:custGeom>
              <a:avLst/>
              <a:gdLst>
                <a:gd name="T0" fmla="*/ 51290 w 175"/>
                <a:gd name="T1" fmla="*/ 70378 h 152"/>
                <a:gd name="T2" fmla="*/ 50593 w 175"/>
                <a:gd name="T3" fmla="*/ 67174 h 152"/>
                <a:gd name="T4" fmla="*/ 45629 w 175"/>
                <a:gd name="T5" fmla="*/ 72838 h 152"/>
                <a:gd name="T6" fmla="*/ 42720 w 175"/>
                <a:gd name="T7" fmla="*/ 67174 h 152"/>
                <a:gd name="T8" fmla="*/ 41362 w 175"/>
                <a:gd name="T9" fmla="*/ 65484 h 152"/>
                <a:gd name="T10" fmla="*/ 21376 w 175"/>
                <a:gd name="T11" fmla="*/ 50807 h 152"/>
                <a:gd name="T12" fmla="*/ 20678 w 175"/>
                <a:gd name="T13" fmla="*/ 47432 h 152"/>
                <a:gd name="T14" fmla="*/ 15719 w 175"/>
                <a:gd name="T15" fmla="*/ 36874 h 152"/>
                <a:gd name="T16" fmla="*/ 5656 w 175"/>
                <a:gd name="T17" fmla="*/ 33499 h 152"/>
                <a:gd name="T18" fmla="*/ 12811 w 175"/>
                <a:gd name="T19" fmla="*/ 22026 h 152"/>
                <a:gd name="T20" fmla="*/ 12139 w 175"/>
                <a:gd name="T21" fmla="*/ 18052 h 152"/>
                <a:gd name="T22" fmla="*/ 0 w 175"/>
                <a:gd name="T23" fmla="*/ 14677 h 152"/>
                <a:gd name="T24" fmla="*/ 21376 w 175"/>
                <a:gd name="T25" fmla="*/ 9783 h 152"/>
                <a:gd name="T26" fmla="*/ 33489 w 175"/>
                <a:gd name="T27" fmla="*/ 9039 h 152"/>
                <a:gd name="T28" fmla="*/ 52649 w 175"/>
                <a:gd name="T29" fmla="*/ 3204 h 152"/>
                <a:gd name="T30" fmla="*/ 55557 w 175"/>
                <a:gd name="T31" fmla="*/ 4118 h 152"/>
                <a:gd name="T32" fmla="*/ 75543 w 175"/>
                <a:gd name="T33" fmla="*/ 6579 h 152"/>
                <a:gd name="T34" fmla="*/ 76907 w 175"/>
                <a:gd name="T35" fmla="*/ 4118 h 152"/>
                <a:gd name="T36" fmla="*/ 80508 w 175"/>
                <a:gd name="T37" fmla="*/ 9039 h 152"/>
                <a:gd name="T38" fmla="*/ 82564 w 175"/>
                <a:gd name="T39" fmla="*/ 7354 h 152"/>
                <a:gd name="T40" fmla="*/ 85472 w 175"/>
                <a:gd name="T41" fmla="*/ 13933 h 152"/>
                <a:gd name="T42" fmla="*/ 87528 w 175"/>
                <a:gd name="T43" fmla="*/ 15618 h 152"/>
                <a:gd name="T44" fmla="*/ 88354 w 175"/>
                <a:gd name="T45" fmla="*/ 16362 h 152"/>
                <a:gd name="T46" fmla="*/ 102550 w 175"/>
                <a:gd name="T47" fmla="*/ 21256 h 152"/>
                <a:gd name="T48" fmla="*/ 108898 w 175"/>
                <a:gd name="T49" fmla="*/ 25406 h 152"/>
                <a:gd name="T50" fmla="*/ 110422 w 175"/>
                <a:gd name="T51" fmla="*/ 22946 h 152"/>
                <a:gd name="T52" fmla="*/ 115387 w 175"/>
                <a:gd name="T53" fmla="*/ 27835 h 152"/>
                <a:gd name="T54" fmla="*/ 116745 w 175"/>
                <a:gd name="T55" fmla="*/ 30295 h 152"/>
                <a:gd name="T56" fmla="*/ 124618 w 175"/>
                <a:gd name="T57" fmla="*/ 35959 h 152"/>
                <a:gd name="T58" fmla="*/ 121709 w 175"/>
                <a:gd name="T59" fmla="*/ 40853 h 152"/>
                <a:gd name="T60" fmla="*/ 120346 w 175"/>
                <a:gd name="T61" fmla="*/ 52326 h 152"/>
                <a:gd name="T62" fmla="*/ 110422 w 175"/>
                <a:gd name="T63" fmla="*/ 58905 h 152"/>
                <a:gd name="T64" fmla="*/ 98278 w 175"/>
                <a:gd name="T65" fmla="*/ 65484 h 152"/>
                <a:gd name="T66" fmla="*/ 93319 w 175"/>
                <a:gd name="T67" fmla="*/ 68720 h 152"/>
                <a:gd name="T68" fmla="*/ 84082 w 175"/>
                <a:gd name="T69" fmla="*/ 65484 h 152"/>
                <a:gd name="T70" fmla="*/ 84082 w 175"/>
                <a:gd name="T71" fmla="*/ 68720 h 152"/>
                <a:gd name="T72" fmla="*/ 81866 w 175"/>
                <a:gd name="T73" fmla="*/ 69635 h 152"/>
                <a:gd name="T74" fmla="*/ 86831 w 175"/>
                <a:gd name="T75" fmla="*/ 118751 h 152"/>
                <a:gd name="T76" fmla="*/ 84082 w 175"/>
                <a:gd name="T77" fmla="*/ 119495 h 152"/>
                <a:gd name="T78" fmla="*/ 78292 w 175"/>
                <a:gd name="T79" fmla="*/ 99929 h 152"/>
                <a:gd name="T80" fmla="*/ 74025 w 175"/>
                <a:gd name="T81" fmla="*/ 98239 h 152"/>
                <a:gd name="T82" fmla="*/ 75543 w 175"/>
                <a:gd name="T83" fmla="*/ 89200 h 152"/>
                <a:gd name="T84" fmla="*/ 71969 w 175"/>
                <a:gd name="T85" fmla="*/ 86772 h 152"/>
                <a:gd name="T86" fmla="*/ 69060 w 175"/>
                <a:gd name="T87" fmla="*/ 84311 h 152"/>
                <a:gd name="T88" fmla="*/ 66178 w 175"/>
                <a:gd name="T89" fmla="*/ 78503 h 152"/>
                <a:gd name="T90" fmla="*/ 62707 w 175"/>
                <a:gd name="T91" fmla="*/ 81878 h 152"/>
                <a:gd name="T92" fmla="*/ 59132 w 175"/>
                <a:gd name="T93" fmla="*/ 76957 h 152"/>
                <a:gd name="T94" fmla="*/ 57613 w 175"/>
                <a:gd name="T95" fmla="*/ 75299 h 152"/>
                <a:gd name="T96" fmla="*/ 54168 w 175"/>
                <a:gd name="T97" fmla="*/ 78503 h 15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5"/>
                <a:gd name="T148" fmla="*/ 0 h 152"/>
                <a:gd name="T149" fmla="*/ 175 w 175"/>
                <a:gd name="T150" fmla="*/ 152 h 15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5" h="152">
                  <a:moveTo>
                    <a:pt x="76" y="96"/>
                  </a:moveTo>
                  <a:cubicBezTo>
                    <a:pt x="76" y="93"/>
                    <a:pt x="75" y="91"/>
                    <a:pt x="75" y="89"/>
                  </a:cubicBezTo>
                  <a:cubicBezTo>
                    <a:pt x="74" y="89"/>
                    <a:pt x="73" y="87"/>
                    <a:pt x="72" y="86"/>
                  </a:cubicBezTo>
                  <a:lnTo>
                    <a:pt x="72" y="84"/>
                  </a:lnTo>
                  <a:lnTo>
                    <a:pt x="71" y="84"/>
                  </a:lnTo>
                  <a:lnTo>
                    <a:pt x="71" y="82"/>
                  </a:lnTo>
                  <a:cubicBezTo>
                    <a:pt x="71" y="82"/>
                    <a:pt x="71" y="83"/>
                    <a:pt x="69" y="83"/>
                  </a:cubicBezTo>
                  <a:lnTo>
                    <a:pt x="69" y="89"/>
                  </a:lnTo>
                  <a:lnTo>
                    <a:pt x="64" y="89"/>
                  </a:lnTo>
                  <a:lnTo>
                    <a:pt x="64" y="86"/>
                  </a:lnTo>
                  <a:cubicBezTo>
                    <a:pt x="63" y="86"/>
                    <a:pt x="61" y="85"/>
                    <a:pt x="60" y="85"/>
                  </a:cubicBezTo>
                  <a:cubicBezTo>
                    <a:pt x="60" y="84"/>
                    <a:pt x="60" y="83"/>
                    <a:pt x="60" y="82"/>
                  </a:cubicBezTo>
                  <a:lnTo>
                    <a:pt x="58" y="81"/>
                  </a:lnTo>
                  <a:lnTo>
                    <a:pt x="58" y="80"/>
                  </a:lnTo>
                  <a:cubicBezTo>
                    <a:pt x="56" y="80"/>
                    <a:pt x="58" y="79"/>
                    <a:pt x="56" y="79"/>
                  </a:cubicBezTo>
                  <a:cubicBezTo>
                    <a:pt x="56" y="68"/>
                    <a:pt x="43" y="64"/>
                    <a:pt x="34" y="64"/>
                  </a:cubicBezTo>
                  <a:cubicBezTo>
                    <a:pt x="34" y="63"/>
                    <a:pt x="31" y="62"/>
                    <a:pt x="30" y="62"/>
                  </a:cubicBezTo>
                  <a:cubicBezTo>
                    <a:pt x="30" y="61"/>
                    <a:pt x="29" y="59"/>
                    <a:pt x="28" y="59"/>
                  </a:cubicBezTo>
                  <a:lnTo>
                    <a:pt x="28" y="58"/>
                  </a:lnTo>
                  <a:lnTo>
                    <a:pt x="29" y="58"/>
                  </a:lnTo>
                  <a:lnTo>
                    <a:pt x="29" y="55"/>
                  </a:lnTo>
                  <a:cubicBezTo>
                    <a:pt x="27" y="55"/>
                    <a:pt x="22" y="56"/>
                    <a:pt x="22" y="58"/>
                  </a:cubicBezTo>
                  <a:lnTo>
                    <a:pt x="22" y="45"/>
                  </a:lnTo>
                  <a:cubicBezTo>
                    <a:pt x="20" y="45"/>
                    <a:pt x="12" y="43"/>
                    <a:pt x="10" y="42"/>
                  </a:cubicBezTo>
                  <a:lnTo>
                    <a:pt x="10" y="41"/>
                  </a:lnTo>
                  <a:lnTo>
                    <a:pt x="8" y="41"/>
                  </a:lnTo>
                  <a:lnTo>
                    <a:pt x="7" y="40"/>
                  </a:lnTo>
                  <a:cubicBezTo>
                    <a:pt x="7" y="37"/>
                    <a:pt x="9" y="32"/>
                    <a:pt x="9" y="29"/>
                  </a:cubicBezTo>
                  <a:cubicBezTo>
                    <a:pt x="12" y="29"/>
                    <a:pt x="16" y="27"/>
                    <a:pt x="18" y="27"/>
                  </a:cubicBezTo>
                  <a:lnTo>
                    <a:pt x="18" y="24"/>
                  </a:lnTo>
                  <a:lnTo>
                    <a:pt x="18" y="23"/>
                  </a:lnTo>
                  <a:lnTo>
                    <a:pt x="17" y="22"/>
                  </a:lnTo>
                  <a:cubicBezTo>
                    <a:pt x="13" y="22"/>
                    <a:pt x="5" y="21"/>
                    <a:pt x="2" y="19"/>
                  </a:cubicBezTo>
                  <a:lnTo>
                    <a:pt x="2" y="18"/>
                  </a:lnTo>
                  <a:lnTo>
                    <a:pt x="0" y="18"/>
                  </a:lnTo>
                  <a:cubicBezTo>
                    <a:pt x="0" y="17"/>
                    <a:pt x="1" y="16"/>
                    <a:pt x="1" y="16"/>
                  </a:cubicBezTo>
                  <a:cubicBezTo>
                    <a:pt x="4" y="14"/>
                    <a:pt x="6" y="13"/>
                    <a:pt x="10" y="13"/>
                  </a:cubicBezTo>
                  <a:cubicBezTo>
                    <a:pt x="10" y="8"/>
                    <a:pt x="28" y="12"/>
                    <a:pt x="30" y="12"/>
                  </a:cubicBezTo>
                  <a:cubicBezTo>
                    <a:pt x="30" y="13"/>
                    <a:pt x="31" y="14"/>
                    <a:pt x="32" y="15"/>
                  </a:cubicBezTo>
                  <a:lnTo>
                    <a:pt x="46" y="14"/>
                  </a:lnTo>
                  <a:cubicBezTo>
                    <a:pt x="46" y="13"/>
                    <a:pt x="47" y="12"/>
                    <a:pt x="47" y="11"/>
                  </a:cubicBezTo>
                  <a:cubicBezTo>
                    <a:pt x="48" y="11"/>
                    <a:pt x="54" y="6"/>
                    <a:pt x="54" y="5"/>
                  </a:cubicBezTo>
                  <a:cubicBezTo>
                    <a:pt x="60" y="5"/>
                    <a:pt x="68" y="0"/>
                    <a:pt x="74" y="3"/>
                  </a:cubicBezTo>
                  <a:lnTo>
                    <a:pt x="74" y="4"/>
                  </a:lnTo>
                  <a:lnTo>
                    <a:pt x="74" y="5"/>
                  </a:lnTo>
                  <a:cubicBezTo>
                    <a:pt x="75" y="5"/>
                    <a:pt x="76" y="6"/>
                    <a:pt x="76" y="6"/>
                  </a:cubicBezTo>
                  <a:cubicBezTo>
                    <a:pt x="77" y="6"/>
                    <a:pt x="78" y="6"/>
                    <a:pt x="78" y="5"/>
                  </a:cubicBezTo>
                  <a:cubicBezTo>
                    <a:pt x="81" y="5"/>
                    <a:pt x="84" y="6"/>
                    <a:pt x="86" y="6"/>
                  </a:cubicBezTo>
                  <a:cubicBezTo>
                    <a:pt x="86" y="7"/>
                    <a:pt x="87" y="6"/>
                    <a:pt x="87" y="7"/>
                  </a:cubicBezTo>
                  <a:cubicBezTo>
                    <a:pt x="91" y="7"/>
                    <a:pt x="102" y="10"/>
                    <a:pt x="106" y="8"/>
                  </a:cubicBezTo>
                  <a:lnTo>
                    <a:pt x="107" y="7"/>
                  </a:lnTo>
                  <a:lnTo>
                    <a:pt x="107" y="6"/>
                  </a:lnTo>
                  <a:lnTo>
                    <a:pt x="108" y="5"/>
                  </a:lnTo>
                  <a:cubicBezTo>
                    <a:pt x="109" y="5"/>
                    <a:pt x="109" y="6"/>
                    <a:pt x="109" y="6"/>
                  </a:cubicBezTo>
                  <a:lnTo>
                    <a:pt x="110" y="6"/>
                  </a:lnTo>
                  <a:cubicBezTo>
                    <a:pt x="111" y="7"/>
                    <a:pt x="112" y="10"/>
                    <a:pt x="113" y="11"/>
                  </a:cubicBezTo>
                  <a:lnTo>
                    <a:pt x="114" y="11"/>
                  </a:lnTo>
                  <a:lnTo>
                    <a:pt x="114" y="10"/>
                  </a:lnTo>
                  <a:cubicBezTo>
                    <a:pt x="115" y="10"/>
                    <a:pt x="116" y="11"/>
                    <a:pt x="116" y="9"/>
                  </a:cubicBezTo>
                  <a:cubicBezTo>
                    <a:pt x="119" y="9"/>
                    <a:pt x="118" y="13"/>
                    <a:pt x="119" y="15"/>
                  </a:cubicBezTo>
                  <a:lnTo>
                    <a:pt x="120" y="15"/>
                  </a:lnTo>
                  <a:lnTo>
                    <a:pt x="120" y="17"/>
                  </a:lnTo>
                  <a:lnTo>
                    <a:pt x="121" y="18"/>
                  </a:lnTo>
                  <a:lnTo>
                    <a:pt x="123" y="18"/>
                  </a:lnTo>
                  <a:lnTo>
                    <a:pt x="123" y="19"/>
                  </a:lnTo>
                  <a:lnTo>
                    <a:pt x="124" y="19"/>
                  </a:lnTo>
                  <a:lnTo>
                    <a:pt x="124" y="20"/>
                  </a:lnTo>
                  <a:cubicBezTo>
                    <a:pt x="130" y="23"/>
                    <a:pt x="137" y="16"/>
                    <a:pt x="143" y="22"/>
                  </a:cubicBezTo>
                  <a:cubicBezTo>
                    <a:pt x="143" y="23"/>
                    <a:pt x="144" y="26"/>
                    <a:pt x="144" y="26"/>
                  </a:cubicBezTo>
                  <a:lnTo>
                    <a:pt x="146" y="27"/>
                  </a:lnTo>
                  <a:lnTo>
                    <a:pt x="146" y="28"/>
                  </a:lnTo>
                  <a:cubicBezTo>
                    <a:pt x="148" y="29"/>
                    <a:pt x="150" y="31"/>
                    <a:pt x="153" y="31"/>
                  </a:cubicBezTo>
                  <a:lnTo>
                    <a:pt x="154" y="30"/>
                  </a:lnTo>
                  <a:lnTo>
                    <a:pt x="154" y="29"/>
                  </a:lnTo>
                  <a:lnTo>
                    <a:pt x="155" y="28"/>
                  </a:lnTo>
                  <a:cubicBezTo>
                    <a:pt x="156" y="28"/>
                    <a:pt x="160" y="27"/>
                    <a:pt x="161" y="27"/>
                  </a:cubicBezTo>
                  <a:cubicBezTo>
                    <a:pt x="161" y="28"/>
                    <a:pt x="160" y="29"/>
                    <a:pt x="160" y="29"/>
                  </a:cubicBezTo>
                  <a:cubicBezTo>
                    <a:pt x="160" y="31"/>
                    <a:pt x="162" y="32"/>
                    <a:pt x="162" y="34"/>
                  </a:cubicBezTo>
                  <a:cubicBezTo>
                    <a:pt x="164" y="34"/>
                    <a:pt x="162" y="35"/>
                    <a:pt x="164" y="35"/>
                  </a:cubicBezTo>
                  <a:cubicBezTo>
                    <a:pt x="163" y="35"/>
                    <a:pt x="163" y="36"/>
                    <a:pt x="163" y="37"/>
                  </a:cubicBezTo>
                  <a:lnTo>
                    <a:pt x="164" y="37"/>
                  </a:lnTo>
                  <a:cubicBezTo>
                    <a:pt x="165" y="38"/>
                    <a:pt x="171" y="37"/>
                    <a:pt x="173" y="37"/>
                  </a:cubicBezTo>
                  <a:lnTo>
                    <a:pt x="173" y="43"/>
                  </a:lnTo>
                  <a:lnTo>
                    <a:pt x="175" y="44"/>
                  </a:lnTo>
                  <a:cubicBezTo>
                    <a:pt x="173" y="44"/>
                    <a:pt x="175" y="45"/>
                    <a:pt x="172" y="45"/>
                  </a:cubicBezTo>
                  <a:lnTo>
                    <a:pt x="172" y="48"/>
                  </a:lnTo>
                  <a:cubicBezTo>
                    <a:pt x="171" y="48"/>
                    <a:pt x="171" y="49"/>
                    <a:pt x="171" y="50"/>
                  </a:cubicBezTo>
                  <a:cubicBezTo>
                    <a:pt x="169" y="50"/>
                    <a:pt x="167" y="58"/>
                    <a:pt x="168" y="59"/>
                  </a:cubicBezTo>
                  <a:lnTo>
                    <a:pt x="169" y="59"/>
                  </a:lnTo>
                  <a:lnTo>
                    <a:pt x="169" y="64"/>
                  </a:lnTo>
                  <a:lnTo>
                    <a:pt x="167" y="65"/>
                  </a:lnTo>
                  <a:cubicBezTo>
                    <a:pt x="167" y="69"/>
                    <a:pt x="158" y="69"/>
                    <a:pt x="155" y="69"/>
                  </a:cubicBezTo>
                  <a:cubicBezTo>
                    <a:pt x="155" y="69"/>
                    <a:pt x="155" y="70"/>
                    <a:pt x="155" y="72"/>
                  </a:cubicBezTo>
                  <a:cubicBezTo>
                    <a:pt x="154" y="73"/>
                    <a:pt x="152" y="73"/>
                    <a:pt x="152" y="75"/>
                  </a:cubicBezTo>
                  <a:cubicBezTo>
                    <a:pt x="148" y="75"/>
                    <a:pt x="143" y="78"/>
                    <a:pt x="139" y="78"/>
                  </a:cubicBezTo>
                  <a:lnTo>
                    <a:pt x="138" y="80"/>
                  </a:lnTo>
                  <a:lnTo>
                    <a:pt x="138" y="83"/>
                  </a:lnTo>
                  <a:lnTo>
                    <a:pt x="136" y="85"/>
                  </a:lnTo>
                  <a:cubicBezTo>
                    <a:pt x="134" y="85"/>
                    <a:pt x="132" y="84"/>
                    <a:pt x="131" y="84"/>
                  </a:cubicBezTo>
                  <a:cubicBezTo>
                    <a:pt x="131" y="80"/>
                    <a:pt x="125" y="77"/>
                    <a:pt x="122" y="79"/>
                  </a:cubicBezTo>
                  <a:lnTo>
                    <a:pt x="122" y="80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18" y="84"/>
                  </a:lnTo>
                  <a:lnTo>
                    <a:pt x="117" y="85"/>
                  </a:lnTo>
                  <a:lnTo>
                    <a:pt x="116" y="85"/>
                  </a:lnTo>
                  <a:lnTo>
                    <a:pt x="115" y="85"/>
                  </a:lnTo>
                  <a:lnTo>
                    <a:pt x="117" y="132"/>
                  </a:lnTo>
                  <a:cubicBezTo>
                    <a:pt x="120" y="135"/>
                    <a:pt x="118" y="142"/>
                    <a:pt x="121" y="145"/>
                  </a:cubicBezTo>
                  <a:lnTo>
                    <a:pt x="122" y="145"/>
                  </a:lnTo>
                  <a:cubicBezTo>
                    <a:pt x="123" y="146"/>
                    <a:pt x="122" y="151"/>
                    <a:pt x="122" y="152"/>
                  </a:cubicBezTo>
                  <a:lnTo>
                    <a:pt x="121" y="151"/>
                  </a:lnTo>
                  <a:cubicBezTo>
                    <a:pt x="121" y="150"/>
                    <a:pt x="118" y="146"/>
                    <a:pt x="118" y="146"/>
                  </a:cubicBezTo>
                  <a:cubicBezTo>
                    <a:pt x="118" y="145"/>
                    <a:pt x="117" y="143"/>
                    <a:pt x="116" y="143"/>
                  </a:cubicBezTo>
                  <a:cubicBezTo>
                    <a:pt x="116" y="141"/>
                    <a:pt x="115" y="139"/>
                    <a:pt x="115" y="138"/>
                  </a:cubicBezTo>
                  <a:cubicBezTo>
                    <a:pt x="108" y="138"/>
                    <a:pt x="110" y="127"/>
                    <a:pt x="110" y="122"/>
                  </a:cubicBezTo>
                  <a:cubicBezTo>
                    <a:pt x="109" y="122"/>
                    <a:pt x="108" y="122"/>
                    <a:pt x="108" y="121"/>
                  </a:cubicBezTo>
                  <a:lnTo>
                    <a:pt x="105" y="121"/>
                  </a:lnTo>
                  <a:lnTo>
                    <a:pt x="104" y="120"/>
                  </a:lnTo>
                  <a:lnTo>
                    <a:pt x="104" y="114"/>
                  </a:lnTo>
                  <a:lnTo>
                    <a:pt x="108" y="114"/>
                  </a:lnTo>
                  <a:cubicBezTo>
                    <a:pt x="108" y="112"/>
                    <a:pt x="107" y="111"/>
                    <a:pt x="106" y="109"/>
                  </a:cubicBezTo>
                  <a:lnTo>
                    <a:pt x="105" y="109"/>
                  </a:lnTo>
                  <a:lnTo>
                    <a:pt x="104" y="109"/>
                  </a:lnTo>
                  <a:cubicBezTo>
                    <a:pt x="104" y="108"/>
                    <a:pt x="102" y="106"/>
                    <a:pt x="101" y="106"/>
                  </a:cubicBezTo>
                  <a:lnTo>
                    <a:pt x="98" y="105"/>
                  </a:lnTo>
                  <a:cubicBezTo>
                    <a:pt x="98" y="103"/>
                    <a:pt x="97" y="105"/>
                    <a:pt x="97" y="103"/>
                  </a:cubicBezTo>
                  <a:cubicBezTo>
                    <a:pt x="96" y="103"/>
                    <a:pt x="93" y="105"/>
                    <a:pt x="91" y="105"/>
                  </a:cubicBezTo>
                  <a:cubicBezTo>
                    <a:pt x="91" y="102"/>
                    <a:pt x="92" y="99"/>
                    <a:pt x="92" y="97"/>
                  </a:cubicBezTo>
                  <a:cubicBezTo>
                    <a:pt x="93" y="97"/>
                    <a:pt x="92" y="96"/>
                    <a:pt x="93" y="96"/>
                  </a:cubicBezTo>
                  <a:lnTo>
                    <a:pt x="91" y="96"/>
                  </a:lnTo>
                  <a:cubicBezTo>
                    <a:pt x="91" y="97"/>
                    <a:pt x="89" y="97"/>
                    <a:pt x="89" y="99"/>
                  </a:cubicBezTo>
                  <a:lnTo>
                    <a:pt x="88" y="100"/>
                  </a:lnTo>
                  <a:cubicBezTo>
                    <a:pt x="87" y="100"/>
                    <a:pt x="86" y="101"/>
                    <a:pt x="85" y="101"/>
                  </a:cubicBezTo>
                  <a:cubicBezTo>
                    <a:pt x="85" y="99"/>
                    <a:pt x="84" y="96"/>
                    <a:pt x="84" y="95"/>
                  </a:cubicBezTo>
                  <a:lnTo>
                    <a:pt x="83" y="94"/>
                  </a:lnTo>
                  <a:lnTo>
                    <a:pt x="82" y="94"/>
                  </a:lnTo>
                  <a:lnTo>
                    <a:pt x="82" y="93"/>
                  </a:lnTo>
                  <a:lnTo>
                    <a:pt x="81" y="92"/>
                  </a:lnTo>
                  <a:lnTo>
                    <a:pt x="79" y="92"/>
                  </a:lnTo>
                  <a:cubicBezTo>
                    <a:pt x="79" y="93"/>
                    <a:pt x="77" y="95"/>
                    <a:pt x="77" y="96"/>
                  </a:cubicBezTo>
                  <a:cubicBezTo>
                    <a:pt x="76" y="96"/>
                    <a:pt x="76" y="96"/>
                    <a:pt x="76" y="96"/>
                  </a:cubicBezTo>
                  <a:cubicBezTo>
                    <a:pt x="76" y="96"/>
                    <a:pt x="76" y="95"/>
                    <a:pt x="76" y="96"/>
                  </a:cubicBezTo>
                </a:path>
              </a:pathLst>
            </a:custGeom>
            <a:solidFill>
              <a:srgbClr val="FF99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4" name="Freeform 27"/>
            <p:cNvSpPr>
              <a:spLocks/>
            </p:cNvSpPr>
            <p:nvPr/>
          </p:nvSpPr>
          <p:spPr bwMode="auto">
            <a:xfrm>
              <a:off x="4126" y="1797"/>
              <a:ext cx="1003" cy="1462"/>
            </a:xfrm>
            <a:custGeom>
              <a:avLst/>
              <a:gdLst>
                <a:gd name="T0" fmla="*/ 133621 w 194"/>
                <a:gd name="T1" fmla="*/ 142221 h 273"/>
                <a:gd name="T2" fmla="*/ 116488 w 194"/>
                <a:gd name="T3" fmla="*/ 162812 h 273"/>
                <a:gd name="T4" fmla="*/ 98527 w 194"/>
                <a:gd name="T5" fmla="*/ 183377 h 273"/>
                <a:gd name="T6" fmla="*/ 90803 w 194"/>
                <a:gd name="T7" fmla="*/ 190001 h 273"/>
                <a:gd name="T8" fmla="*/ 86496 w 194"/>
                <a:gd name="T9" fmla="*/ 186761 h 273"/>
                <a:gd name="T10" fmla="*/ 81393 w 194"/>
                <a:gd name="T11" fmla="*/ 175231 h 273"/>
                <a:gd name="T12" fmla="*/ 72842 w 194"/>
                <a:gd name="T13" fmla="*/ 185069 h 273"/>
                <a:gd name="T14" fmla="*/ 75029 w 194"/>
                <a:gd name="T15" fmla="*/ 195822 h 273"/>
                <a:gd name="T16" fmla="*/ 66477 w 194"/>
                <a:gd name="T17" fmla="*/ 203191 h 273"/>
                <a:gd name="T18" fmla="*/ 55010 w 194"/>
                <a:gd name="T19" fmla="*/ 223782 h 273"/>
                <a:gd name="T20" fmla="*/ 43543 w 194"/>
                <a:gd name="T21" fmla="*/ 208873 h 273"/>
                <a:gd name="T22" fmla="*/ 39241 w 194"/>
                <a:gd name="T23" fmla="*/ 203191 h 273"/>
                <a:gd name="T24" fmla="*/ 36485 w 194"/>
                <a:gd name="T25" fmla="*/ 199807 h 273"/>
                <a:gd name="T26" fmla="*/ 29992 w 194"/>
                <a:gd name="T27" fmla="*/ 192438 h 273"/>
                <a:gd name="T28" fmla="*/ 23627 w 194"/>
                <a:gd name="T29" fmla="*/ 176779 h 273"/>
                <a:gd name="T30" fmla="*/ 17134 w 194"/>
                <a:gd name="T31" fmla="*/ 159572 h 273"/>
                <a:gd name="T32" fmla="*/ 9942 w 194"/>
                <a:gd name="T33" fmla="*/ 150511 h 273"/>
                <a:gd name="T34" fmla="*/ 8582 w 194"/>
                <a:gd name="T35" fmla="*/ 121801 h 273"/>
                <a:gd name="T36" fmla="*/ 17827 w 194"/>
                <a:gd name="T37" fmla="*/ 126707 h 273"/>
                <a:gd name="T38" fmla="*/ 23627 w 194"/>
                <a:gd name="T39" fmla="*/ 111048 h 273"/>
                <a:gd name="T40" fmla="*/ 20742 w 194"/>
                <a:gd name="T41" fmla="*/ 102758 h 273"/>
                <a:gd name="T42" fmla="*/ 32210 w 194"/>
                <a:gd name="T43" fmla="*/ 95389 h 273"/>
                <a:gd name="T44" fmla="*/ 38543 w 194"/>
                <a:gd name="T45" fmla="*/ 92149 h 273"/>
                <a:gd name="T46" fmla="*/ 52099 w 194"/>
                <a:gd name="T47" fmla="*/ 107808 h 273"/>
                <a:gd name="T48" fmla="*/ 54317 w 194"/>
                <a:gd name="T49" fmla="*/ 108579 h 273"/>
                <a:gd name="T50" fmla="*/ 62202 w 194"/>
                <a:gd name="T51" fmla="*/ 110271 h 273"/>
                <a:gd name="T52" fmla="*/ 69362 w 194"/>
                <a:gd name="T53" fmla="*/ 117640 h 273"/>
                <a:gd name="T54" fmla="*/ 69362 w 194"/>
                <a:gd name="T55" fmla="*/ 119332 h 273"/>
                <a:gd name="T56" fmla="*/ 65784 w 194"/>
                <a:gd name="T57" fmla="*/ 111048 h 273"/>
                <a:gd name="T58" fmla="*/ 45042 w 194"/>
                <a:gd name="T59" fmla="*/ 102758 h 273"/>
                <a:gd name="T60" fmla="*/ 40761 w 194"/>
                <a:gd name="T61" fmla="*/ 94612 h 273"/>
                <a:gd name="T62" fmla="*/ 40068 w 194"/>
                <a:gd name="T63" fmla="*/ 89707 h 273"/>
                <a:gd name="T64" fmla="*/ 43543 w 194"/>
                <a:gd name="T65" fmla="*/ 84775 h 273"/>
                <a:gd name="T66" fmla="*/ 37876 w 194"/>
                <a:gd name="T67" fmla="*/ 83859 h 273"/>
                <a:gd name="T68" fmla="*/ 29294 w 194"/>
                <a:gd name="T69" fmla="*/ 79698 h 273"/>
                <a:gd name="T70" fmla="*/ 23627 w 194"/>
                <a:gd name="T71" fmla="*/ 88015 h 273"/>
                <a:gd name="T72" fmla="*/ 25018 w 194"/>
                <a:gd name="T73" fmla="*/ 83082 h 273"/>
                <a:gd name="T74" fmla="*/ 26383 w 194"/>
                <a:gd name="T75" fmla="*/ 77261 h 273"/>
                <a:gd name="T76" fmla="*/ 20742 w 194"/>
                <a:gd name="T77" fmla="*/ 77261 h 273"/>
                <a:gd name="T78" fmla="*/ 10774 w 194"/>
                <a:gd name="T79" fmla="*/ 89707 h 273"/>
                <a:gd name="T80" fmla="*/ 5666 w 194"/>
                <a:gd name="T81" fmla="*/ 86322 h 273"/>
                <a:gd name="T82" fmla="*/ 15076 w 194"/>
                <a:gd name="T83" fmla="*/ 32866 h 273"/>
                <a:gd name="T84" fmla="*/ 17134 w 194"/>
                <a:gd name="T85" fmla="*/ 36250 h 273"/>
                <a:gd name="T86" fmla="*/ 23627 w 194"/>
                <a:gd name="T87" fmla="*/ 29652 h 273"/>
                <a:gd name="T88" fmla="*/ 36485 w 194"/>
                <a:gd name="T89" fmla="*/ 23028 h 273"/>
                <a:gd name="T90" fmla="*/ 48651 w 194"/>
                <a:gd name="T91" fmla="*/ 6598 h 273"/>
                <a:gd name="T92" fmla="*/ 54317 w 194"/>
                <a:gd name="T93" fmla="*/ 11530 h 273"/>
                <a:gd name="T94" fmla="*/ 62202 w 194"/>
                <a:gd name="T95" fmla="*/ 22283 h 273"/>
                <a:gd name="T96" fmla="*/ 67868 w 194"/>
                <a:gd name="T97" fmla="*/ 27960 h 273"/>
                <a:gd name="T98" fmla="*/ 87194 w 194"/>
                <a:gd name="T99" fmla="*/ 46088 h 273"/>
                <a:gd name="T100" fmla="*/ 94251 w 194"/>
                <a:gd name="T101" fmla="*/ 60054 h 273"/>
                <a:gd name="T102" fmla="*/ 98527 w 194"/>
                <a:gd name="T103" fmla="*/ 64216 h 273"/>
                <a:gd name="T104" fmla="*/ 111519 w 194"/>
                <a:gd name="T105" fmla="*/ 78953 h 273"/>
                <a:gd name="T106" fmla="*/ 119269 w 194"/>
                <a:gd name="T107" fmla="*/ 89707 h 273"/>
                <a:gd name="T108" fmla="*/ 120794 w 194"/>
                <a:gd name="T109" fmla="*/ 101981 h 273"/>
                <a:gd name="T110" fmla="*/ 125070 w 194"/>
                <a:gd name="T111" fmla="*/ 106887 h 273"/>
                <a:gd name="T112" fmla="*/ 131429 w 194"/>
                <a:gd name="T113" fmla="*/ 129947 h 273"/>
                <a:gd name="T114" fmla="*/ 134319 w 194"/>
                <a:gd name="T115" fmla="*/ 133299 h 27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94"/>
                <a:gd name="T175" fmla="*/ 0 h 273"/>
                <a:gd name="T176" fmla="*/ 194 w 194"/>
                <a:gd name="T177" fmla="*/ 273 h 27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94" h="273">
                  <a:moveTo>
                    <a:pt x="192" y="162"/>
                  </a:moveTo>
                  <a:cubicBezTo>
                    <a:pt x="191" y="164"/>
                    <a:pt x="191" y="169"/>
                    <a:pt x="190" y="170"/>
                  </a:cubicBezTo>
                  <a:lnTo>
                    <a:pt x="190" y="172"/>
                  </a:lnTo>
                  <a:cubicBezTo>
                    <a:pt x="189" y="172"/>
                    <a:pt x="188" y="173"/>
                    <a:pt x="187" y="173"/>
                  </a:cubicBezTo>
                  <a:cubicBezTo>
                    <a:pt x="185" y="176"/>
                    <a:pt x="170" y="178"/>
                    <a:pt x="165" y="178"/>
                  </a:cubicBezTo>
                  <a:lnTo>
                    <a:pt x="164" y="195"/>
                  </a:lnTo>
                  <a:lnTo>
                    <a:pt x="163" y="196"/>
                  </a:lnTo>
                  <a:lnTo>
                    <a:pt x="163" y="197"/>
                  </a:lnTo>
                  <a:lnTo>
                    <a:pt x="163" y="198"/>
                  </a:lnTo>
                  <a:cubicBezTo>
                    <a:pt x="162" y="198"/>
                    <a:pt x="160" y="202"/>
                    <a:pt x="158" y="202"/>
                  </a:cubicBezTo>
                  <a:cubicBezTo>
                    <a:pt x="158" y="202"/>
                    <a:pt x="157" y="203"/>
                    <a:pt x="157" y="204"/>
                  </a:cubicBezTo>
                  <a:cubicBezTo>
                    <a:pt x="156" y="204"/>
                    <a:pt x="151" y="209"/>
                    <a:pt x="151" y="210"/>
                  </a:cubicBezTo>
                  <a:cubicBezTo>
                    <a:pt x="148" y="210"/>
                    <a:pt x="146" y="215"/>
                    <a:pt x="144" y="215"/>
                  </a:cubicBezTo>
                  <a:cubicBezTo>
                    <a:pt x="144" y="217"/>
                    <a:pt x="139" y="223"/>
                    <a:pt x="138" y="223"/>
                  </a:cubicBezTo>
                  <a:cubicBezTo>
                    <a:pt x="137" y="224"/>
                    <a:pt x="136" y="227"/>
                    <a:pt x="134" y="227"/>
                  </a:cubicBezTo>
                  <a:cubicBezTo>
                    <a:pt x="134" y="228"/>
                    <a:pt x="133" y="229"/>
                    <a:pt x="133" y="230"/>
                  </a:cubicBezTo>
                  <a:cubicBezTo>
                    <a:pt x="132" y="230"/>
                    <a:pt x="129" y="233"/>
                    <a:pt x="128" y="232"/>
                  </a:cubicBezTo>
                  <a:lnTo>
                    <a:pt x="128" y="231"/>
                  </a:lnTo>
                  <a:lnTo>
                    <a:pt x="127" y="231"/>
                  </a:lnTo>
                  <a:lnTo>
                    <a:pt x="126" y="231"/>
                  </a:lnTo>
                  <a:lnTo>
                    <a:pt x="126" y="230"/>
                  </a:lnTo>
                  <a:lnTo>
                    <a:pt x="123" y="230"/>
                  </a:lnTo>
                  <a:lnTo>
                    <a:pt x="122" y="227"/>
                  </a:lnTo>
                  <a:lnTo>
                    <a:pt x="121" y="227"/>
                  </a:lnTo>
                  <a:cubicBezTo>
                    <a:pt x="120" y="226"/>
                    <a:pt x="120" y="219"/>
                    <a:pt x="118" y="219"/>
                  </a:cubicBezTo>
                  <a:lnTo>
                    <a:pt x="118" y="218"/>
                  </a:lnTo>
                  <a:lnTo>
                    <a:pt x="118" y="217"/>
                  </a:lnTo>
                  <a:lnTo>
                    <a:pt x="116" y="216"/>
                  </a:lnTo>
                  <a:cubicBezTo>
                    <a:pt x="116" y="215"/>
                    <a:pt x="115" y="213"/>
                    <a:pt x="114" y="213"/>
                  </a:cubicBezTo>
                  <a:lnTo>
                    <a:pt x="114" y="212"/>
                  </a:lnTo>
                  <a:lnTo>
                    <a:pt x="114" y="211"/>
                  </a:lnTo>
                  <a:cubicBezTo>
                    <a:pt x="113" y="211"/>
                    <a:pt x="112" y="210"/>
                    <a:pt x="112" y="209"/>
                  </a:cubicBezTo>
                  <a:lnTo>
                    <a:pt x="105" y="209"/>
                  </a:lnTo>
                  <a:cubicBezTo>
                    <a:pt x="105" y="214"/>
                    <a:pt x="102" y="220"/>
                    <a:pt x="102" y="225"/>
                  </a:cubicBezTo>
                  <a:lnTo>
                    <a:pt x="103" y="226"/>
                  </a:lnTo>
                  <a:lnTo>
                    <a:pt x="104" y="227"/>
                  </a:lnTo>
                  <a:cubicBezTo>
                    <a:pt x="104" y="228"/>
                    <a:pt x="109" y="231"/>
                    <a:pt x="109" y="235"/>
                  </a:cubicBezTo>
                  <a:cubicBezTo>
                    <a:pt x="108" y="236"/>
                    <a:pt x="106" y="237"/>
                    <a:pt x="105" y="237"/>
                  </a:cubicBezTo>
                  <a:lnTo>
                    <a:pt x="105" y="238"/>
                  </a:lnTo>
                  <a:cubicBezTo>
                    <a:pt x="104" y="239"/>
                    <a:pt x="97" y="241"/>
                    <a:pt x="97" y="243"/>
                  </a:cubicBezTo>
                  <a:cubicBezTo>
                    <a:pt x="96" y="243"/>
                    <a:pt x="94" y="244"/>
                    <a:pt x="94" y="244"/>
                  </a:cubicBezTo>
                  <a:lnTo>
                    <a:pt x="94" y="246"/>
                  </a:lnTo>
                  <a:lnTo>
                    <a:pt x="93" y="246"/>
                  </a:lnTo>
                  <a:lnTo>
                    <a:pt x="93" y="247"/>
                  </a:lnTo>
                  <a:cubicBezTo>
                    <a:pt x="91" y="247"/>
                    <a:pt x="89" y="255"/>
                    <a:pt x="86" y="255"/>
                  </a:cubicBezTo>
                  <a:cubicBezTo>
                    <a:pt x="86" y="260"/>
                    <a:pt x="82" y="267"/>
                    <a:pt x="82" y="273"/>
                  </a:cubicBezTo>
                  <a:lnTo>
                    <a:pt x="79" y="273"/>
                  </a:lnTo>
                  <a:lnTo>
                    <a:pt x="79" y="272"/>
                  </a:lnTo>
                  <a:lnTo>
                    <a:pt x="77" y="272"/>
                  </a:lnTo>
                  <a:cubicBezTo>
                    <a:pt x="77" y="272"/>
                    <a:pt x="76" y="267"/>
                    <a:pt x="76" y="266"/>
                  </a:cubicBezTo>
                  <a:lnTo>
                    <a:pt x="75" y="265"/>
                  </a:lnTo>
                  <a:cubicBezTo>
                    <a:pt x="74" y="265"/>
                    <a:pt x="70" y="264"/>
                    <a:pt x="69" y="264"/>
                  </a:cubicBezTo>
                  <a:cubicBezTo>
                    <a:pt x="68" y="263"/>
                    <a:pt x="68" y="261"/>
                    <a:pt x="66" y="261"/>
                  </a:cubicBezTo>
                  <a:cubicBezTo>
                    <a:pt x="66" y="259"/>
                    <a:pt x="62" y="254"/>
                    <a:pt x="61" y="254"/>
                  </a:cubicBezTo>
                  <a:lnTo>
                    <a:pt x="61" y="253"/>
                  </a:lnTo>
                  <a:lnTo>
                    <a:pt x="61" y="252"/>
                  </a:lnTo>
                  <a:cubicBezTo>
                    <a:pt x="60" y="252"/>
                    <a:pt x="60" y="250"/>
                    <a:pt x="60" y="249"/>
                  </a:cubicBezTo>
                  <a:lnTo>
                    <a:pt x="56" y="249"/>
                  </a:lnTo>
                  <a:lnTo>
                    <a:pt x="55" y="247"/>
                  </a:lnTo>
                  <a:cubicBezTo>
                    <a:pt x="54" y="247"/>
                    <a:pt x="53" y="246"/>
                    <a:pt x="53" y="245"/>
                  </a:cubicBezTo>
                  <a:lnTo>
                    <a:pt x="52" y="244"/>
                  </a:lnTo>
                  <a:lnTo>
                    <a:pt x="51" y="244"/>
                  </a:lnTo>
                  <a:lnTo>
                    <a:pt x="51" y="243"/>
                  </a:lnTo>
                  <a:lnTo>
                    <a:pt x="50" y="242"/>
                  </a:lnTo>
                  <a:cubicBezTo>
                    <a:pt x="50" y="240"/>
                    <a:pt x="47" y="240"/>
                    <a:pt x="47" y="238"/>
                  </a:cubicBezTo>
                  <a:lnTo>
                    <a:pt x="46" y="237"/>
                  </a:lnTo>
                  <a:cubicBezTo>
                    <a:pt x="45" y="237"/>
                    <a:pt x="43" y="236"/>
                    <a:pt x="43" y="235"/>
                  </a:cubicBezTo>
                  <a:lnTo>
                    <a:pt x="42" y="234"/>
                  </a:lnTo>
                  <a:cubicBezTo>
                    <a:pt x="41" y="234"/>
                    <a:pt x="38" y="229"/>
                    <a:pt x="37" y="228"/>
                  </a:cubicBezTo>
                  <a:cubicBezTo>
                    <a:pt x="37" y="228"/>
                    <a:pt x="38" y="226"/>
                    <a:pt x="38" y="225"/>
                  </a:cubicBezTo>
                  <a:cubicBezTo>
                    <a:pt x="36" y="225"/>
                    <a:pt x="38" y="226"/>
                    <a:pt x="36" y="226"/>
                  </a:cubicBezTo>
                  <a:cubicBezTo>
                    <a:pt x="36" y="223"/>
                    <a:pt x="34" y="219"/>
                    <a:pt x="34" y="216"/>
                  </a:cubicBezTo>
                  <a:cubicBezTo>
                    <a:pt x="33" y="216"/>
                    <a:pt x="34" y="215"/>
                    <a:pt x="33" y="215"/>
                  </a:cubicBezTo>
                  <a:cubicBezTo>
                    <a:pt x="33" y="214"/>
                    <a:pt x="32" y="213"/>
                    <a:pt x="32" y="212"/>
                  </a:cubicBezTo>
                  <a:cubicBezTo>
                    <a:pt x="29" y="212"/>
                    <a:pt x="27" y="209"/>
                    <a:pt x="26" y="208"/>
                  </a:cubicBezTo>
                  <a:lnTo>
                    <a:pt x="25" y="208"/>
                  </a:lnTo>
                  <a:cubicBezTo>
                    <a:pt x="25" y="208"/>
                    <a:pt x="25" y="205"/>
                    <a:pt x="25" y="204"/>
                  </a:cubicBezTo>
                  <a:cubicBezTo>
                    <a:pt x="22" y="204"/>
                    <a:pt x="24" y="196"/>
                    <a:pt x="24" y="194"/>
                  </a:cubicBezTo>
                  <a:lnTo>
                    <a:pt x="22" y="193"/>
                  </a:lnTo>
                  <a:cubicBezTo>
                    <a:pt x="22" y="193"/>
                    <a:pt x="18" y="190"/>
                    <a:pt x="17" y="190"/>
                  </a:cubicBezTo>
                  <a:lnTo>
                    <a:pt x="17" y="189"/>
                  </a:lnTo>
                  <a:lnTo>
                    <a:pt x="17" y="188"/>
                  </a:lnTo>
                  <a:cubicBezTo>
                    <a:pt x="16" y="187"/>
                    <a:pt x="14" y="185"/>
                    <a:pt x="14" y="183"/>
                  </a:cubicBezTo>
                  <a:cubicBezTo>
                    <a:pt x="13" y="183"/>
                    <a:pt x="12" y="182"/>
                    <a:pt x="11" y="182"/>
                  </a:cubicBezTo>
                  <a:cubicBezTo>
                    <a:pt x="11" y="178"/>
                    <a:pt x="7" y="163"/>
                    <a:pt x="5" y="159"/>
                  </a:cubicBezTo>
                  <a:lnTo>
                    <a:pt x="4" y="159"/>
                  </a:lnTo>
                  <a:cubicBezTo>
                    <a:pt x="3" y="158"/>
                    <a:pt x="4" y="150"/>
                    <a:pt x="4" y="148"/>
                  </a:cubicBezTo>
                  <a:lnTo>
                    <a:pt x="12" y="148"/>
                  </a:lnTo>
                  <a:cubicBezTo>
                    <a:pt x="12" y="149"/>
                    <a:pt x="14" y="150"/>
                    <a:pt x="15" y="150"/>
                  </a:cubicBezTo>
                  <a:lnTo>
                    <a:pt x="16" y="150"/>
                  </a:lnTo>
                  <a:cubicBezTo>
                    <a:pt x="16" y="151"/>
                    <a:pt x="17" y="154"/>
                    <a:pt x="17" y="155"/>
                  </a:cubicBezTo>
                  <a:lnTo>
                    <a:pt x="18" y="156"/>
                  </a:lnTo>
                  <a:cubicBezTo>
                    <a:pt x="20" y="156"/>
                    <a:pt x="23" y="154"/>
                    <a:pt x="25" y="154"/>
                  </a:cubicBezTo>
                  <a:cubicBezTo>
                    <a:pt x="25" y="151"/>
                    <a:pt x="29" y="150"/>
                    <a:pt x="29" y="147"/>
                  </a:cubicBezTo>
                  <a:cubicBezTo>
                    <a:pt x="30" y="147"/>
                    <a:pt x="34" y="143"/>
                    <a:pt x="34" y="142"/>
                  </a:cubicBezTo>
                  <a:cubicBezTo>
                    <a:pt x="34" y="141"/>
                    <a:pt x="34" y="138"/>
                    <a:pt x="34" y="137"/>
                  </a:cubicBezTo>
                  <a:lnTo>
                    <a:pt x="34" y="136"/>
                  </a:lnTo>
                  <a:lnTo>
                    <a:pt x="33" y="135"/>
                  </a:lnTo>
                  <a:cubicBezTo>
                    <a:pt x="32" y="135"/>
                    <a:pt x="30" y="133"/>
                    <a:pt x="29" y="133"/>
                  </a:cubicBezTo>
                  <a:cubicBezTo>
                    <a:pt x="29" y="132"/>
                    <a:pt x="27" y="129"/>
                    <a:pt x="25" y="129"/>
                  </a:cubicBezTo>
                  <a:cubicBezTo>
                    <a:pt x="25" y="128"/>
                    <a:pt x="25" y="127"/>
                    <a:pt x="24" y="127"/>
                  </a:cubicBezTo>
                  <a:lnTo>
                    <a:pt x="26" y="127"/>
                  </a:lnTo>
                  <a:cubicBezTo>
                    <a:pt x="26" y="126"/>
                    <a:pt x="28" y="125"/>
                    <a:pt x="29" y="125"/>
                  </a:cubicBezTo>
                  <a:cubicBezTo>
                    <a:pt x="29" y="124"/>
                    <a:pt x="30" y="123"/>
                    <a:pt x="30" y="122"/>
                  </a:cubicBezTo>
                  <a:cubicBezTo>
                    <a:pt x="34" y="122"/>
                    <a:pt x="37" y="123"/>
                    <a:pt x="41" y="123"/>
                  </a:cubicBezTo>
                  <a:cubicBezTo>
                    <a:pt x="42" y="122"/>
                    <a:pt x="42" y="115"/>
                    <a:pt x="42" y="115"/>
                  </a:cubicBezTo>
                  <a:lnTo>
                    <a:pt x="44" y="116"/>
                  </a:lnTo>
                  <a:lnTo>
                    <a:pt x="45" y="116"/>
                  </a:lnTo>
                  <a:lnTo>
                    <a:pt x="45" y="115"/>
                  </a:lnTo>
                  <a:lnTo>
                    <a:pt x="44" y="114"/>
                  </a:lnTo>
                  <a:lnTo>
                    <a:pt x="46" y="114"/>
                  </a:lnTo>
                  <a:lnTo>
                    <a:pt x="48" y="106"/>
                  </a:lnTo>
                  <a:cubicBezTo>
                    <a:pt x="50" y="106"/>
                    <a:pt x="51" y="112"/>
                    <a:pt x="54" y="112"/>
                  </a:cubicBezTo>
                  <a:cubicBezTo>
                    <a:pt x="55" y="114"/>
                    <a:pt x="62" y="122"/>
                    <a:pt x="62" y="124"/>
                  </a:cubicBezTo>
                  <a:cubicBezTo>
                    <a:pt x="63" y="124"/>
                    <a:pt x="66" y="126"/>
                    <a:pt x="66" y="127"/>
                  </a:cubicBezTo>
                  <a:cubicBezTo>
                    <a:pt x="67" y="127"/>
                    <a:pt x="69" y="129"/>
                    <a:pt x="69" y="129"/>
                  </a:cubicBezTo>
                  <a:lnTo>
                    <a:pt x="69" y="130"/>
                  </a:lnTo>
                  <a:cubicBezTo>
                    <a:pt x="69" y="130"/>
                    <a:pt x="72" y="131"/>
                    <a:pt x="73" y="131"/>
                  </a:cubicBezTo>
                  <a:cubicBezTo>
                    <a:pt x="74" y="132"/>
                    <a:pt x="75" y="132"/>
                    <a:pt x="76" y="132"/>
                  </a:cubicBezTo>
                  <a:lnTo>
                    <a:pt x="76" y="135"/>
                  </a:lnTo>
                  <a:lnTo>
                    <a:pt x="77" y="136"/>
                  </a:lnTo>
                  <a:cubicBezTo>
                    <a:pt x="78" y="136"/>
                    <a:pt x="80" y="135"/>
                    <a:pt x="81" y="135"/>
                  </a:cubicBezTo>
                  <a:cubicBezTo>
                    <a:pt x="79" y="135"/>
                    <a:pt x="77" y="132"/>
                    <a:pt x="76" y="132"/>
                  </a:cubicBezTo>
                  <a:cubicBezTo>
                    <a:pt x="76" y="131"/>
                    <a:pt x="76" y="127"/>
                    <a:pt x="75" y="127"/>
                  </a:cubicBezTo>
                  <a:cubicBezTo>
                    <a:pt x="79" y="127"/>
                    <a:pt x="83" y="132"/>
                    <a:pt x="86" y="132"/>
                  </a:cubicBezTo>
                  <a:lnTo>
                    <a:pt x="86" y="133"/>
                  </a:lnTo>
                  <a:lnTo>
                    <a:pt x="87" y="134"/>
                  </a:lnTo>
                  <a:cubicBezTo>
                    <a:pt x="89" y="134"/>
                    <a:pt x="90" y="137"/>
                    <a:pt x="92" y="137"/>
                  </a:cubicBezTo>
                  <a:lnTo>
                    <a:pt x="93" y="138"/>
                  </a:lnTo>
                  <a:cubicBezTo>
                    <a:pt x="93" y="140"/>
                    <a:pt x="95" y="142"/>
                    <a:pt x="95" y="143"/>
                  </a:cubicBezTo>
                  <a:lnTo>
                    <a:pt x="96" y="143"/>
                  </a:lnTo>
                  <a:lnTo>
                    <a:pt x="97" y="143"/>
                  </a:lnTo>
                  <a:lnTo>
                    <a:pt x="97" y="144"/>
                  </a:lnTo>
                  <a:lnTo>
                    <a:pt x="97" y="145"/>
                  </a:lnTo>
                  <a:lnTo>
                    <a:pt x="98" y="146"/>
                  </a:lnTo>
                  <a:lnTo>
                    <a:pt x="99" y="147"/>
                  </a:lnTo>
                  <a:cubicBezTo>
                    <a:pt x="101" y="147"/>
                    <a:pt x="97" y="145"/>
                    <a:pt x="97" y="145"/>
                  </a:cubicBezTo>
                  <a:cubicBezTo>
                    <a:pt x="97" y="144"/>
                    <a:pt x="96" y="141"/>
                    <a:pt x="96" y="141"/>
                  </a:cubicBezTo>
                  <a:lnTo>
                    <a:pt x="95" y="141"/>
                  </a:lnTo>
                  <a:cubicBezTo>
                    <a:pt x="95" y="141"/>
                    <a:pt x="94" y="139"/>
                    <a:pt x="94" y="139"/>
                  </a:cubicBezTo>
                  <a:cubicBezTo>
                    <a:pt x="94" y="138"/>
                    <a:pt x="93" y="135"/>
                    <a:pt x="93" y="135"/>
                  </a:cubicBezTo>
                  <a:lnTo>
                    <a:pt x="92" y="135"/>
                  </a:lnTo>
                  <a:cubicBezTo>
                    <a:pt x="92" y="135"/>
                    <a:pt x="90" y="132"/>
                    <a:pt x="90" y="131"/>
                  </a:cubicBezTo>
                  <a:cubicBezTo>
                    <a:pt x="87" y="131"/>
                    <a:pt x="83" y="129"/>
                    <a:pt x="79" y="129"/>
                  </a:cubicBezTo>
                  <a:cubicBezTo>
                    <a:pt x="79" y="129"/>
                    <a:pt x="76" y="127"/>
                    <a:pt x="76" y="126"/>
                  </a:cubicBezTo>
                  <a:cubicBezTo>
                    <a:pt x="74" y="126"/>
                    <a:pt x="66" y="127"/>
                    <a:pt x="64" y="126"/>
                  </a:cubicBezTo>
                  <a:lnTo>
                    <a:pt x="63" y="125"/>
                  </a:lnTo>
                  <a:lnTo>
                    <a:pt x="63" y="123"/>
                  </a:lnTo>
                  <a:cubicBezTo>
                    <a:pt x="62" y="123"/>
                    <a:pt x="60" y="120"/>
                    <a:pt x="60" y="118"/>
                  </a:cubicBezTo>
                  <a:cubicBezTo>
                    <a:pt x="58" y="118"/>
                    <a:pt x="60" y="117"/>
                    <a:pt x="58" y="117"/>
                  </a:cubicBezTo>
                  <a:lnTo>
                    <a:pt x="58" y="115"/>
                  </a:lnTo>
                  <a:lnTo>
                    <a:pt x="57" y="115"/>
                  </a:lnTo>
                  <a:lnTo>
                    <a:pt x="57" y="113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7" y="109"/>
                  </a:lnTo>
                  <a:lnTo>
                    <a:pt x="57" y="107"/>
                  </a:lnTo>
                  <a:cubicBezTo>
                    <a:pt x="58" y="106"/>
                    <a:pt x="59" y="106"/>
                    <a:pt x="59" y="105"/>
                  </a:cubicBezTo>
                  <a:lnTo>
                    <a:pt x="60" y="104"/>
                  </a:lnTo>
                  <a:lnTo>
                    <a:pt x="61" y="103"/>
                  </a:lnTo>
                  <a:lnTo>
                    <a:pt x="61" y="102"/>
                  </a:lnTo>
                  <a:lnTo>
                    <a:pt x="61" y="101"/>
                  </a:lnTo>
                  <a:lnTo>
                    <a:pt x="60" y="100"/>
                  </a:lnTo>
                  <a:cubicBezTo>
                    <a:pt x="59" y="100"/>
                    <a:pt x="57" y="99"/>
                    <a:pt x="55" y="99"/>
                  </a:cubicBezTo>
                  <a:cubicBezTo>
                    <a:pt x="55" y="101"/>
                    <a:pt x="53" y="101"/>
                    <a:pt x="53" y="102"/>
                  </a:cubicBezTo>
                  <a:cubicBezTo>
                    <a:pt x="52" y="102"/>
                    <a:pt x="51" y="101"/>
                    <a:pt x="51" y="100"/>
                  </a:cubicBezTo>
                  <a:cubicBezTo>
                    <a:pt x="50" y="100"/>
                    <a:pt x="47" y="99"/>
                    <a:pt x="47" y="98"/>
                  </a:cubicBezTo>
                  <a:lnTo>
                    <a:pt x="45" y="98"/>
                  </a:lnTo>
                  <a:lnTo>
                    <a:pt x="45" y="97"/>
                  </a:lnTo>
                  <a:lnTo>
                    <a:pt x="41" y="97"/>
                  </a:lnTo>
                  <a:lnTo>
                    <a:pt x="40" y="98"/>
                  </a:lnTo>
                  <a:cubicBezTo>
                    <a:pt x="40" y="100"/>
                    <a:pt x="41" y="102"/>
                    <a:pt x="41" y="103"/>
                  </a:cubicBezTo>
                  <a:lnTo>
                    <a:pt x="41" y="104"/>
                  </a:lnTo>
                  <a:lnTo>
                    <a:pt x="40" y="105"/>
                  </a:lnTo>
                  <a:cubicBezTo>
                    <a:pt x="37" y="105"/>
                    <a:pt x="34" y="107"/>
                    <a:pt x="33" y="107"/>
                  </a:cubicBezTo>
                  <a:lnTo>
                    <a:pt x="33" y="105"/>
                  </a:lnTo>
                  <a:lnTo>
                    <a:pt x="34" y="104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7" y="99"/>
                  </a:lnTo>
                  <a:lnTo>
                    <a:pt x="37" y="96"/>
                  </a:lnTo>
                  <a:lnTo>
                    <a:pt x="38" y="96"/>
                  </a:lnTo>
                  <a:lnTo>
                    <a:pt x="38" y="94"/>
                  </a:lnTo>
                  <a:lnTo>
                    <a:pt x="37" y="94"/>
                  </a:lnTo>
                  <a:lnTo>
                    <a:pt x="37" y="89"/>
                  </a:lnTo>
                  <a:cubicBezTo>
                    <a:pt x="36" y="89"/>
                    <a:pt x="35" y="87"/>
                    <a:pt x="34" y="87"/>
                  </a:cubicBezTo>
                  <a:cubicBezTo>
                    <a:pt x="34" y="88"/>
                    <a:pt x="35" y="91"/>
                    <a:pt x="35" y="93"/>
                  </a:cubicBezTo>
                  <a:lnTo>
                    <a:pt x="30" y="93"/>
                  </a:lnTo>
                  <a:lnTo>
                    <a:pt x="29" y="94"/>
                  </a:lnTo>
                  <a:cubicBezTo>
                    <a:pt x="29" y="96"/>
                    <a:pt x="28" y="99"/>
                    <a:pt x="28" y="100"/>
                  </a:cubicBezTo>
                  <a:lnTo>
                    <a:pt x="24" y="100"/>
                  </a:lnTo>
                  <a:lnTo>
                    <a:pt x="24" y="99"/>
                  </a:lnTo>
                  <a:cubicBezTo>
                    <a:pt x="23" y="98"/>
                    <a:pt x="16" y="96"/>
                    <a:pt x="15" y="96"/>
                  </a:cubicBezTo>
                  <a:lnTo>
                    <a:pt x="15" y="109"/>
                  </a:lnTo>
                  <a:lnTo>
                    <a:pt x="12" y="112"/>
                  </a:lnTo>
                  <a:lnTo>
                    <a:pt x="10" y="112"/>
                  </a:lnTo>
                  <a:lnTo>
                    <a:pt x="9" y="111"/>
                  </a:lnTo>
                  <a:cubicBezTo>
                    <a:pt x="9" y="110"/>
                    <a:pt x="9" y="106"/>
                    <a:pt x="8" y="105"/>
                  </a:cubicBezTo>
                  <a:cubicBezTo>
                    <a:pt x="7" y="102"/>
                    <a:pt x="7" y="92"/>
                    <a:pt x="6" y="89"/>
                  </a:cubicBezTo>
                  <a:lnTo>
                    <a:pt x="5" y="89"/>
                  </a:lnTo>
                  <a:lnTo>
                    <a:pt x="4" y="89"/>
                  </a:lnTo>
                  <a:cubicBezTo>
                    <a:pt x="4" y="74"/>
                    <a:pt x="0" y="60"/>
                    <a:pt x="0" y="45"/>
                  </a:cubicBezTo>
                  <a:cubicBezTo>
                    <a:pt x="6" y="45"/>
                    <a:pt x="14" y="40"/>
                    <a:pt x="21" y="40"/>
                  </a:cubicBezTo>
                  <a:lnTo>
                    <a:pt x="22" y="41"/>
                  </a:lnTo>
                  <a:lnTo>
                    <a:pt x="22" y="42"/>
                  </a:lnTo>
                  <a:lnTo>
                    <a:pt x="22" y="43"/>
                  </a:lnTo>
                  <a:lnTo>
                    <a:pt x="24" y="43"/>
                  </a:lnTo>
                  <a:lnTo>
                    <a:pt x="24" y="44"/>
                  </a:lnTo>
                  <a:lnTo>
                    <a:pt x="25" y="44"/>
                  </a:lnTo>
                  <a:cubicBezTo>
                    <a:pt x="25" y="43"/>
                    <a:pt x="28" y="41"/>
                    <a:pt x="29" y="40"/>
                  </a:cubicBezTo>
                  <a:lnTo>
                    <a:pt x="30" y="40"/>
                  </a:lnTo>
                  <a:lnTo>
                    <a:pt x="31" y="40"/>
                  </a:lnTo>
                  <a:cubicBezTo>
                    <a:pt x="31" y="39"/>
                    <a:pt x="33" y="37"/>
                    <a:pt x="33" y="36"/>
                  </a:cubicBezTo>
                  <a:cubicBezTo>
                    <a:pt x="35" y="36"/>
                    <a:pt x="37" y="36"/>
                    <a:pt x="40" y="36"/>
                  </a:cubicBezTo>
                  <a:cubicBezTo>
                    <a:pt x="40" y="34"/>
                    <a:pt x="43" y="33"/>
                    <a:pt x="45" y="33"/>
                  </a:cubicBezTo>
                  <a:cubicBezTo>
                    <a:pt x="46" y="32"/>
                    <a:pt x="47" y="31"/>
                    <a:pt x="47" y="30"/>
                  </a:cubicBezTo>
                  <a:lnTo>
                    <a:pt x="51" y="29"/>
                  </a:lnTo>
                  <a:lnTo>
                    <a:pt x="51" y="28"/>
                  </a:lnTo>
                  <a:lnTo>
                    <a:pt x="52" y="28"/>
                  </a:lnTo>
                  <a:cubicBezTo>
                    <a:pt x="55" y="25"/>
                    <a:pt x="55" y="18"/>
                    <a:pt x="58" y="15"/>
                  </a:cubicBezTo>
                  <a:cubicBezTo>
                    <a:pt x="58" y="10"/>
                    <a:pt x="58" y="2"/>
                    <a:pt x="60" y="0"/>
                  </a:cubicBezTo>
                  <a:lnTo>
                    <a:pt x="65" y="4"/>
                  </a:lnTo>
                  <a:cubicBezTo>
                    <a:pt x="66" y="4"/>
                    <a:pt x="68" y="7"/>
                    <a:pt x="68" y="8"/>
                  </a:cubicBezTo>
                  <a:lnTo>
                    <a:pt x="71" y="9"/>
                  </a:lnTo>
                  <a:cubicBezTo>
                    <a:pt x="72" y="10"/>
                    <a:pt x="75" y="11"/>
                    <a:pt x="76" y="12"/>
                  </a:cubicBezTo>
                  <a:lnTo>
                    <a:pt x="76" y="13"/>
                  </a:lnTo>
                  <a:lnTo>
                    <a:pt x="76" y="14"/>
                  </a:lnTo>
                  <a:cubicBezTo>
                    <a:pt x="77" y="15"/>
                    <a:pt x="79" y="20"/>
                    <a:pt x="81" y="20"/>
                  </a:cubicBezTo>
                  <a:cubicBezTo>
                    <a:pt x="81" y="21"/>
                    <a:pt x="82" y="22"/>
                    <a:pt x="82" y="23"/>
                  </a:cubicBezTo>
                  <a:lnTo>
                    <a:pt x="83" y="24"/>
                  </a:lnTo>
                  <a:cubicBezTo>
                    <a:pt x="84" y="24"/>
                    <a:pt x="86" y="26"/>
                    <a:pt x="86" y="26"/>
                  </a:cubicBezTo>
                  <a:lnTo>
                    <a:pt x="87" y="27"/>
                  </a:lnTo>
                  <a:lnTo>
                    <a:pt x="88" y="27"/>
                  </a:lnTo>
                  <a:cubicBezTo>
                    <a:pt x="88" y="28"/>
                    <a:pt x="90" y="30"/>
                    <a:pt x="90" y="31"/>
                  </a:cubicBezTo>
                  <a:cubicBezTo>
                    <a:pt x="91" y="31"/>
                    <a:pt x="94" y="33"/>
                    <a:pt x="94" y="34"/>
                  </a:cubicBezTo>
                  <a:lnTo>
                    <a:pt x="95" y="34"/>
                  </a:lnTo>
                  <a:cubicBezTo>
                    <a:pt x="95" y="35"/>
                    <a:pt x="97" y="35"/>
                    <a:pt x="97" y="36"/>
                  </a:cubicBezTo>
                  <a:cubicBezTo>
                    <a:pt x="99" y="36"/>
                    <a:pt x="100" y="37"/>
                    <a:pt x="102" y="37"/>
                  </a:cubicBezTo>
                  <a:cubicBezTo>
                    <a:pt x="102" y="38"/>
                    <a:pt x="103" y="39"/>
                    <a:pt x="104" y="39"/>
                  </a:cubicBezTo>
                  <a:cubicBezTo>
                    <a:pt x="104" y="40"/>
                    <a:pt x="113" y="53"/>
                    <a:pt x="113" y="56"/>
                  </a:cubicBezTo>
                  <a:cubicBezTo>
                    <a:pt x="115" y="56"/>
                    <a:pt x="121" y="55"/>
                    <a:pt x="122" y="56"/>
                  </a:cubicBezTo>
                  <a:lnTo>
                    <a:pt x="122" y="57"/>
                  </a:lnTo>
                  <a:lnTo>
                    <a:pt x="124" y="57"/>
                  </a:lnTo>
                  <a:lnTo>
                    <a:pt x="129" y="64"/>
                  </a:lnTo>
                  <a:cubicBezTo>
                    <a:pt x="129" y="67"/>
                    <a:pt x="131" y="71"/>
                    <a:pt x="131" y="72"/>
                  </a:cubicBezTo>
                  <a:lnTo>
                    <a:pt x="132" y="73"/>
                  </a:lnTo>
                  <a:lnTo>
                    <a:pt x="133" y="74"/>
                  </a:lnTo>
                  <a:cubicBezTo>
                    <a:pt x="134" y="74"/>
                    <a:pt x="136" y="75"/>
                    <a:pt x="137" y="75"/>
                  </a:cubicBezTo>
                  <a:lnTo>
                    <a:pt x="138" y="76"/>
                  </a:lnTo>
                  <a:lnTo>
                    <a:pt x="138" y="77"/>
                  </a:lnTo>
                  <a:lnTo>
                    <a:pt x="138" y="78"/>
                  </a:lnTo>
                  <a:cubicBezTo>
                    <a:pt x="141" y="78"/>
                    <a:pt x="147" y="80"/>
                    <a:pt x="150" y="80"/>
                  </a:cubicBezTo>
                  <a:cubicBezTo>
                    <a:pt x="150" y="85"/>
                    <a:pt x="148" y="92"/>
                    <a:pt x="150" y="96"/>
                  </a:cubicBezTo>
                  <a:cubicBezTo>
                    <a:pt x="152" y="96"/>
                    <a:pt x="154" y="94"/>
                    <a:pt x="155" y="94"/>
                  </a:cubicBezTo>
                  <a:lnTo>
                    <a:pt x="156" y="95"/>
                  </a:lnTo>
                  <a:lnTo>
                    <a:pt x="156" y="96"/>
                  </a:lnTo>
                  <a:lnTo>
                    <a:pt x="157" y="96"/>
                  </a:lnTo>
                  <a:lnTo>
                    <a:pt x="158" y="97"/>
                  </a:lnTo>
                  <a:cubicBezTo>
                    <a:pt x="158" y="97"/>
                    <a:pt x="160" y="101"/>
                    <a:pt x="162" y="101"/>
                  </a:cubicBezTo>
                  <a:cubicBezTo>
                    <a:pt x="162" y="102"/>
                    <a:pt x="163" y="103"/>
                    <a:pt x="164" y="103"/>
                  </a:cubicBezTo>
                  <a:cubicBezTo>
                    <a:pt x="164" y="105"/>
                    <a:pt x="166" y="109"/>
                    <a:pt x="167" y="109"/>
                  </a:cubicBezTo>
                  <a:cubicBezTo>
                    <a:pt x="167" y="112"/>
                    <a:pt x="166" y="114"/>
                    <a:pt x="166" y="116"/>
                  </a:cubicBezTo>
                  <a:lnTo>
                    <a:pt x="167" y="117"/>
                  </a:lnTo>
                  <a:lnTo>
                    <a:pt x="168" y="117"/>
                  </a:lnTo>
                  <a:lnTo>
                    <a:pt x="169" y="118"/>
                  </a:lnTo>
                  <a:lnTo>
                    <a:pt x="169" y="124"/>
                  </a:lnTo>
                  <a:cubicBezTo>
                    <a:pt x="170" y="125"/>
                    <a:pt x="171" y="126"/>
                    <a:pt x="171" y="127"/>
                  </a:cubicBezTo>
                  <a:lnTo>
                    <a:pt x="172" y="127"/>
                  </a:lnTo>
                  <a:lnTo>
                    <a:pt x="174" y="130"/>
                  </a:lnTo>
                  <a:lnTo>
                    <a:pt x="175" y="130"/>
                  </a:lnTo>
                  <a:cubicBezTo>
                    <a:pt x="176" y="131"/>
                    <a:pt x="178" y="133"/>
                    <a:pt x="179" y="134"/>
                  </a:cubicBezTo>
                  <a:cubicBezTo>
                    <a:pt x="179" y="136"/>
                    <a:pt x="178" y="144"/>
                    <a:pt x="181" y="144"/>
                  </a:cubicBezTo>
                  <a:cubicBezTo>
                    <a:pt x="181" y="145"/>
                    <a:pt x="182" y="150"/>
                    <a:pt x="183" y="150"/>
                  </a:cubicBezTo>
                  <a:lnTo>
                    <a:pt x="183" y="158"/>
                  </a:lnTo>
                  <a:lnTo>
                    <a:pt x="184" y="158"/>
                  </a:lnTo>
                  <a:lnTo>
                    <a:pt x="184" y="160"/>
                  </a:lnTo>
                  <a:lnTo>
                    <a:pt x="185" y="161"/>
                  </a:lnTo>
                  <a:lnTo>
                    <a:pt x="186" y="162"/>
                  </a:lnTo>
                  <a:lnTo>
                    <a:pt x="187" y="162"/>
                  </a:lnTo>
                  <a:lnTo>
                    <a:pt x="188" y="162"/>
                  </a:lnTo>
                  <a:lnTo>
                    <a:pt x="189" y="163"/>
                  </a:lnTo>
                  <a:lnTo>
                    <a:pt x="190" y="165"/>
                  </a:lnTo>
                  <a:cubicBezTo>
                    <a:pt x="190" y="163"/>
                    <a:pt x="192" y="165"/>
                    <a:pt x="192" y="165"/>
                  </a:cubicBezTo>
                  <a:cubicBezTo>
                    <a:pt x="192" y="165"/>
                    <a:pt x="194" y="162"/>
                    <a:pt x="192" y="162"/>
                  </a:cubicBezTo>
                </a:path>
              </a:pathLst>
            </a:custGeom>
            <a:solidFill>
              <a:srgbClr val="66FF33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5" name="Freeform 28"/>
            <p:cNvSpPr>
              <a:spLocks/>
            </p:cNvSpPr>
            <p:nvPr/>
          </p:nvSpPr>
          <p:spPr bwMode="auto">
            <a:xfrm>
              <a:off x="3695" y="2205"/>
              <a:ext cx="23" cy="38"/>
            </a:xfrm>
            <a:custGeom>
              <a:avLst/>
              <a:gdLst>
                <a:gd name="T0" fmla="*/ 0 w 4"/>
                <a:gd name="T1" fmla="*/ 0 h 7"/>
                <a:gd name="T2" fmla="*/ 0 w 4"/>
                <a:gd name="T3" fmla="*/ 5277 h 7"/>
                <a:gd name="T4" fmla="*/ 1156 w 4"/>
                <a:gd name="T5" fmla="*/ 6069 h 7"/>
                <a:gd name="T6" fmla="*/ 3243 w 4"/>
                <a:gd name="T7" fmla="*/ 6069 h 7"/>
                <a:gd name="T8" fmla="*/ 4364 w 4"/>
                <a:gd name="T9" fmla="*/ 1770 h 7"/>
                <a:gd name="T10" fmla="*/ 3243 w 4"/>
                <a:gd name="T11" fmla="*/ 798 h 7"/>
                <a:gd name="T12" fmla="*/ 0 w 4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7"/>
                <a:gd name="T23" fmla="*/ 4 w 4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7">
                  <a:moveTo>
                    <a:pt x="0" y="0"/>
                  </a:moveTo>
                  <a:lnTo>
                    <a:pt x="0" y="6"/>
                  </a:lnTo>
                  <a:cubicBezTo>
                    <a:pt x="1" y="6"/>
                    <a:pt x="1" y="6"/>
                    <a:pt x="1" y="7"/>
                  </a:cubicBezTo>
                  <a:lnTo>
                    <a:pt x="3" y="7"/>
                  </a:lnTo>
                  <a:cubicBezTo>
                    <a:pt x="3" y="6"/>
                    <a:pt x="4" y="3"/>
                    <a:pt x="4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6" name="Freeform 29"/>
            <p:cNvSpPr>
              <a:spLocks/>
            </p:cNvSpPr>
            <p:nvPr/>
          </p:nvSpPr>
          <p:spPr bwMode="auto">
            <a:xfrm>
              <a:off x="3658" y="2361"/>
              <a:ext cx="32" cy="60"/>
            </a:xfrm>
            <a:custGeom>
              <a:avLst/>
              <a:gdLst>
                <a:gd name="T0" fmla="*/ 768 w 6"/>
                <a:gd name="T1" fmla="*/ 0 h 11"/>
                <a:gd name="T2" fmla="*/ 0 w 6"/>
                <a:gd name="T3" fmla="*/ 5356 h 11"/>
                <a:gd name="T4" fmla="*/ 0 w 6"/>
                <a:gd name="T5" fmla="*/ 6158 h 11"/>
                <a:gd name="T6" fmla="*/ 768 w 6"/>
                <a:gd name="T7" fmla="*/ 6158 h 11"/>
                <a:gd name="T8" fmla="*/ 2416 w 6"/>
                <a:gd name="T9" fmla="*/ 7140 h 11"/>
                <a:gd name="T10" fmla="*/ 2416 w 6"/>
                <a:gd name="T11" fmla="*/ 7942 h 11"/>
                <a:gd name="T12" fmla="*/ 4096 w 6"/>
                <a:gd name="T13" fmla="*/ 9731 h 11"/>
                <a:gd name="T14" fmla="*/ 4096 w 6"/>
                <a:gd name="T15" fmla="*/ 6158 h 11"/>
                <a:gd name="T16" fmla="*/ 4864 w 6"/>
                <a:gd name="T17" fmla="*/ 3573 h 11"/>
                <a:gd name="T18" fmla="*/ 4096 w 6"/>
                <a:gd name="T19" fmla="*/ 3573 h 11"/>
                <a:gd name="T20" fmla="*/ 4096 w 6"/>
                <a:gd name="T21" fmla="*/ 3573 h 11"/>
                <a:gd name="T22" fmla="*/ 1680 w 6"/>
                <a:gd name="T23" fmla="*/ 3573 h 11"/>
                <a:gd name="T24" fmla="*/ 1680 w 6"/>
                <a:gd name="T25" fmla="*/ 2591 h 11"/>
                <a:gd name="T26" fmla="*/ 768 w 6"/>
                <a:gd name="T27" fmla="*/ 1784 h 11"/>
                <a:gd name="T28" fmla="*/ 768 w 6"/>
                <a:gd name="T29" fmla="*/ 1784 h 11"/>
                <a:gd name="T30" fmla="*/ 768 w 6"/>
                <a:gd name="T31" fmla="*/ 1784 h 11"/>
                <a:gd name="T32" fmla="*/ 768 w 6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"/>
                <a:gd name="T52" fmla="*/ 0 h 11"/>
                <a:gd name="T53" fmla="*/ 6 w 6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" h="11">
                  <a:moveTo>
                    <a:pt x="1" y="0"/>
                  </a:moveTo>
                  <a:cubicBezTo>
                    <a:pt x="1" y="2"/>
                    <a:pt x="0" y="4"/>
                    <a:pt x="0" y="6"/>
                  </a:cubicBezTo>
                  <a:lnTo>
                    <a:pt x="0" y="7"/>
                  </a:ln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5" y="11"/>
                    <a:pt x="5" y="11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6" y="7"/>
                    <a:pt x="6" y="5"/>
                    <a:pt x="6" y="4"/>
                  </a:cubicBezTo>
                  <a:lnTo>
                    <a:pt x="5" y="4"/>
                  </a:lnTo>
                  <a:cubicBezTo>
                    <a:pt x="4" y="4"/>
                    <a:pt x="3" y="4"/>
                    <a:pt x="2" y="4"/>
                  </a:cubicBezTo>
                  <a:lnTo>
                    <a:pt x="2" y="3"/>
                  </a:lnTo>
                  <a:lnTo>
                    <a:pt x="1" y="2"/>
                  </a:lnTo>
                  <a:cubicBezTo>
                    <a:pt x="1" y="2"/>
                    <a:pt x="1" y="1"/>
                    <a:pt x="1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7" name="Freeform 30"/>
            <p:cNvSpPr>
              <a:spLocks/>
            </p:cNvSpPr>
            <p:nvPr/>
          </p:nvSpPr>
          <p:spPr bwMode="auto">
            <a:xfrm>
              <a:off x="3642" y="2458"/>
              <a:ext cx="53" cy="86"/>
            </a:xfrm>
            <a:custGeom>
              <a:avLst/>
              <a:gdLst>
                <a:gd name="T0" fmla="*/ 3116 w 10"/>
                <a:gd name="T1" fmla="*/ 0 h 16"/>
                <a:gd name="T2" fmla="*/ 2390 w 10"/>
                <a:gd name="T3" fmla="*/ 3408 h 16"/>
                <a:gd name="T4" fmla="*/ 2390 w 10"/>
                <a:gd name="T5" fmla="*/ 3408 h 16"/>
                <a:gd name="T6" fmla="*/ 2390 w 10"/>
                <a:gd name="T7" fmla="*/ 7455 h 16"/>
                <a:gd name="T8" fmla="*/ 2390 w 10"/>
                <a:gd name="T9" fmla="*/ 7455 h 16"/>
                <a:gd name="T10" fmla="*/ 1627 w 10"/>
                <a:gd name="T11" fmla="*/ 7455 h 16"/>
                <a:gd name="T12" fmla="*/ 758 w 10"/>
                <a:gd name="T13" fmla="*/ 7455 h 16"/>
                <a:gd name="T14" fmla="*/ 758 w 10"/>
                <a:gd name="T15" fmla="*/ 8380 h 16"/>
                <a:gd name="T16" fmla="*/ 758 w 10"/>
                <a:gd name="T17" fmla="*/ 9159 h 16"/>
                <a:gd name="T18" fmla="*/ 0 w 10"/>
                <a:gd name="T19" fmla="*/ 9159 h 16"/>
                <a:gd name="T20" fmla="*/ 0 w 10"/>
                <a:gd name="T21" fmla="*/ 10083 h 16"/>
                <a:gd name="T22" fmla="*/ 758 w 10"/>
                <a:gd name="T23" fmla="*/ 10083 h 16"/>
                <a:gd name="T24" fmla="*/ 758 w 10"/>
                <a:gd name="T25" fmla="*/ 13346 h 16"/>
                <a:gd name="T26" fmla="*/ 1627 w 10"/>
                <a:gd name="T27" fmla="*/ 13346 h 16"/>
                <a:gd name="T28" fmla="*/ 2390 w 10"/>
                <a:gd name="T29" fmla="*/ 13346 h 16"/>
                <a:gd name="T30" fmla="*/ 3116 w 10"/>
                <a:gd name="T31" fmla="*/ 13346 h 16"/>
                <a:gd name="T32" fmla="*/ 4017 w 10"/>
                <a:gd name="T33" fmla="*/ 11642 h 16"/>
                <a:gd name="T34" fmla="*/ 4775 w 10"/>
                <a:gd name="T35" fmla="*/ 8380 h 16"/>
                <a:gd name="T36" fmla="*/ 7892 w 10"/>
                <a:gd name="T37" fmla="*/ 8380 h 16"/>
                <a:gd name="T38" fmla="*/ 7892 w 10"/>
                <a:gd name="T39" fmla="*/ 7455 h 16"/>
                <a:gd name="T40" fmla="*/ 7134 w 10"/>
                <a:gd name="T41" fmla="*/ 4972 h 16"/>
                <a:gd name="T42" fmla="*/ 7134 w 10"/>
                <a:gd name="T43" fmla="*/ 4972 h 16"/>
                <a:gd name="T44" fmla="*/ 6265 w 10"/>
                <a:gd name="T45" fmla="*/ 3408 h 16"/>
                <a:gd name="T46" fmla="*/ 6265 w 10"/>
                <a:gd name="T47" fmla="*/ 3408 h 16"/>
                <a:gd name="T48" fmla="*/ 5507 w 10"/>
                <a:gd name="T49" fmla="*/ 2483 h 16"/>
                <a:gd name="T50" fmla="*/ 3116 w 10"/>
                <a:gd name="T51" fmla="*/ 0 h 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16"/>
                <a:gd name="T80" fmla="*/ 10 w 10"/>
                <a:gd name="T81" fmla="*/ 16 h 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16">
                  <a:moveTo>
                    <a:pt x="4" y="0"/>
                  </a:moveTo>
                  <a:cubicBezTo>
                    <a:pt x="4" y="1"/>
                    <a:pt x="4" y="2"/>
                    <a:pt x="3" y="4"/>
                  </a:cubicBezTo>
                  <a:cubicBezTo>
                    <a:pt x="2" y="5"/>
                    <a:pt x="3" y="7"/>
                    <a:pt x="3" y="9"/>
                  </a:cubicBezTo>
                  <a:lnTo>
                    <a:pt x="2" y="9"/>
                  </a:lnTo>
                  <a:lnTo>
                    <a:pt x="1" y="9"/>
                  </a:lnTo>
                  <a:cubicBezTo>
                    <a:pt x="1" y="10"/>
                    <a:pt x="1" y="10"/>
                    <a:pt x="1" y="10"/>
                  </a:cubicBezTo>
                  <a:lnTo>
                    <a:pt x="1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cubicBezTo>
                    <a:pt x="1" y="13"/>
                    <a:pt x="1" y="15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lnTo>
                    <a:pt x="3" y="16"/>
                  </a:ln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5" y="15"/>
                    <a:pt x="5" y="14"/>
                  </a:cubicBezTo>
                  <a:cubicBezTo>
                    <a:pt x="6" y="14"/>
                    <a:pt x="6" y="11"/>
                    <a:pt x="6" y="10"/>
                  </a:cubicBezTo>
                  <a:cubicBezTo>
                    <a:pt x="8" y="10"/>
                    <a:pt x="9" y="10"/>
                    <a:pt x="10" y="10"/>
                  </a:cubicBezTo>
                  <a:lnTo>
                    <a:pt x="10" y="9"/>
                  </a:lnTo>
                  <a:cubicBezTo>
                    <a:pt x="10" y="9"/>
                    <a:pt x="10" y="7"/>
                    <a:pt x="9" y="6"/>
                  </a:cubicBezTo>
                  <a:cubicBezTo>
                    <a:pt x="9" y="6"/>
                    <a:pt x="9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cubicBezTo>
                    <a:pt x="7" y="1"/>
                    <a:pt x="5" y="0"/>
                    <a:pt x="4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8" name="Freeform 31"/>
            <p:cNvSpPr>
              <a:spLocks/>
            </p:cNvSpPr>
            <p:nvPr/>
          </p:nvSpPr>
          <p:spPr bwMode="auto">
            <a:xfrm>
              <a:off x="3746" y="2324"/>
              <a:ext cx="146" cy="209"/>
            </a:xfrm>
            <a:custGeom>
              <a:avLst/>
              <a:gdLst>
                <a:gd name="T0" fmla="*/ 11774 w 28"/>
                <a:gd name="T1" fmla="*/ 1693 h 39"/>
                <a:gd name="T2" fmla="*/ 11065 w 28"/>
                <a:gd name="T3" fmla="*/ 4164 h 39"/>
                <a:gd name="T4" fmla="*/ 2993 w 28"/>
                <a:gd name="T5" fmla="*/ 4164 h 39"/>
                <a:gd name="T6" fmla="*/ 2993 w 28"/>
                <a:gd name="T7" fmla="*/ 4164 h 39"/>
                <a:gd name="T8" fmla="*/ 0 w 28"/>
                <a:gd name="T9" fmla="*/ 2470 h 39"/>
                <a:gd name="T10" fmla="*/ 0 w 28"/>
                <a:gd name="T11" fmla="*/ 3248 h 39"/>
                <a:gd name="T12" fmla="*/ 1413 w 28"/>
                <a:gd name="T13" fmla="*/ 4909 h 39"/>
                <a:gd name="T14" fmla="*/ 2993 w 28"/>
                <a:gd name="T15" fmla="*/ 7379 h 39"/>
                <a:gd name="T16" fmla="*/ 3697 w 28"/>
                <a:gd name="T17" fmla="*/ 8301 h 39"/>
                <a:gd name="T18" fmla="*/ 3697 w 28"/>
                <a:gd name="T19" fmla="*/ 14764 h 39"/>
                <a:gd name="T20" fmla="*/ 5246 w 28"/>
                <a:gd name="T21" fmla="*/ 20621 h 39"/>
                <a:gd name="T22" fmla="*/ 4406 w 28"/>
                <a:gd name="T23" fmla="*/ 21393 h 39"/>
                <a:gd name="T24" fmla="*/ 3697 w 28"/>
                <a:gd name="T25" fmla="*/ 22315 h 39"/>
                <a:gd name="T26" fmla="*/ 5246 w 28"/>
                <a:gd name="T27" fmla="*/ 23864 h 39"/>
                <a:gd name="T28" fmla="*/ 7368 w 28"/>
                <a:gd name="T29" fmla="*/ 26307 h 39"/>
                <a:gd name="T30" fmla="*/ 8948 w 28"/>
                <a:gd name="T31" fmla="*/ 31388 h 39"/>
                <a:gd name="T32" fmla="*/ 10361 w 28"/>
                <a:gd name="T33" fmla="*/ 32165 h 39"/>
                <a:gd name="T34" fmla="*/ 8948 w 28"/>
                <a:gd name="T35" fmla="*/ 29694 h 39"/>
                <a:gd name="T36" fmla="*/ 8948 w 28"/>
                <a:gd name="T37" fmla="*/ 23092 h 39"/>
                <a:gd name="T38" fmla="*/ 15606 w 28"/>
                <a:gd name="T39" fmla="*/ 23092 h 39"/>
                <a:gd name="T40" fmla="*/ 16316 w 28"/>
                <a:gd name="T41" fmla="*/ 21393 h 39"/>
                <a:gd name="T42" fmla="*/ 16316 w 28"/>
                <a:gd name="T43" fmla="*/ 14014 h 39"/>
                <a:gd name="T44" fmla="*/ 16316 w 28"/>
                <a:gd name="T45" fmla="*/ 12320 h 39"/>
                <a:gd name="T46" fmla="*/ 17019 w 28"/>
                <a:gd name="T47" fmla="*/ 12320 h 39"/>
                <a:gd name="T48" fmla="*/ 17019 w 28"/>
                <a:gd name="T49" fmla="*/ 14014 h 39"/>
                <a:gd name="T50" fmla="*/ 19986 w 28"/>
                <a:gd name="T51" fmla="*/ 15707 h 39"/>
                <a:gd name="T52" fmla="*/ 20690 w 28"/>
                <a:gd name="T53" fmla="*/ 14764 h 39"/>
                <a:gd name="T54" fmla="*/ 20690 w 28"/>
                <a:gd name="T55" fmla="*/ 13237 h 39"/>
                <a:gd name="T56" fmla="*/ 19277 w 28"/>
                <a:gd name="T57" fmla="*/ 12320 h 39"/>
                <a:gd name="T58" fmla="*/ 19277 w 28"/>
                <a:gd name="T59" fmla="*/ 12320 h 39"/>
                <a:gd name="T60" fmla="*/ 17019 w 28"/>
                <a:gd name="T61" fmla="*/ 10772 h 39"/>
                <a:gd name="T62" fmla="*/ 14736 w 28"/>
                <a:gd name="T63" fmla="*/ 9850 h 39"/>
                <a:gd name="T64" fmla="*/ 14032 w 28"/>
                <a:gd name="T65" fmla="*/ 7379 h 39"/>
                <a:gd name="T66" fmla="*/ 14736 w 28"/>
                <a:gd name="T67" fmla="*/ 6608 h 39"/>
                <a:gd name="T68" fmla="*/ 15606 w 28"/>
                <a:gd name="T69" fmla="*/ 5857 h 39"/>
                <a:gd name="T70" fmla="*/ 14032 w 28"/>
                <a:gd name="T71" fmla="*/ 4164 h 39"/>
                <a:gd name="T72" fmla="*/ 13323 w 28"/>
                <a:gd name="T73" fmla="*/ 3248 h 39"/>
                <a:gd name="T74" fmla="*/ 12613 w 28"/>
                <a:gd name="T75" fmla="*/ 2470 h 39"/>
                <a:gd name="T76" fmla="*/ 12613 w 28"/>
                <a:gd name="T77" fmla="*/ 0 h 3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8"/>
                <a:gd name="T118" fmla="*/ 0 h 39"/>
                <a:gd name="T119" fmla="*/ 28 w 28"/>
                <a:gd name="T120" fmla="*/ 39 h 3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8" h="39">
                  <a:moveTo>
                    <a:pt x="18" y="0"/>
                  </a:moveTo>
                  <a:cubicBezTo>
                    <a:pt x="18" y="0"/>
                    <a:pt x="16" y="2"/>
                    <a:pt x="16" y="2"/>
                  </a:cubicBezTo>
                  <a:cubicBezTo>
                    <a:pt x="16" y="3"/>
                    <a:pt x="16" y="3"/>
                    <a:pt x="16" y="4"/>
                  </a:cubicBezTo>
                  <a:cubicBezTo>
                    <a:pt x="16" y="4"/>
                    <a:pt x="15" y="5"/>
                    <a:pt x="15" y="5"/>
                  </a:cubicBezTo>
                  <a:cubicBezTo>
                    <a:pt x="13" y="5"/>
                    <a:pt x="11" y="5"/>
                    <a:pt x="10" y="5"/>
                  </a:cubicBezTo>
                  <a:lnTo>
                    <a:pt x="4" y="5"/>
                  </a:lnTo>
                  <a:cubicBezTo>
                    <a:pt x="4" y="4"/>
                    <a:pt x="4" y="3"/>
                    <a:pt x="3" y="2"/>
                  </a:cubicBezTo>
                  <a:cubicBezTo>
                    <a:pt x="2" y="2"/>
                    <a:pt x="0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1" y="4"/>
                    <a:pt x="2" y="6"/>
                    <a:pt x="2" y="6"/>
                  </a:cubicBezTo>
                  <a:cubicBezTo>
                    <a:pt x="2" y="6"/>
                    <a:pt x="3" y="8"/>
                    <a:pt x="3" y="8"/>
                  </a:cubicBezTo>
                  <a:cubicBezTo>
                    <a:pt x="4" y="8"/>
                    <a:pt x="4" y="9"/>
                    <a:pt x="4" y="9"/>
                  </a:cubicBezTo>
                  <a:lnTo>
                    <a:pt x="5" y="10"/>
                  </a:lnTo>
                  <a:cubicBezTo>
                    <a:pt x="5" y="10"/>
                    <a:pt x="5" y="13"/>
                    <a:pt x="6" y="13"/>
                  </a:cubicBezTo>
                  <a:cubicBezTo>
                    <a:pt x="6" y="14"/>
                    <a:pt x="5" y="16"/>
                    <a:pt x="5" y="18"/>
                  </a:cubicBezTo>
                  <a:cubicBezTo>
                    <a:pt x="7" y="18"/>
                    <a:pt x="7" y="23"/>
                    <a:pt x="7" y="24"/>
                  </a:cubicBezTo>
                  <a:cubicBezTo>
                    <a:pt x="7" y="24"/>
                    <a:pt x="7" y="24"/>
                    <a:pt x="7" y="25"/>
                  </a:cubicBezTo>
                  <a:lnTo>
                    <a:pt x="6" y="25"/>
                  </a:lnTo>
                  <a:cubicBezTo>
                    <a:pt x="6" y="25"/>
                    <a:pt x="6" y="26"/>
                    <a:pt x="6" y="26"/>
                  </a:cubicBezTo>
                  <a:lnTo>
                    <a:pt x="5" y="26"/>
                  </a:lnTo>
                  <a:cubicBezTo>
                    <a:pt x="5" y="26"/>
                    <a:pt x="5" y="27"/>
                    <a:pt x="5" y="27"/>
                  </a:cubicBezTo>
                  <a:lnTo>
                    <a:pt x="6" y="29"/>
                  </a:lnTo>
                  <a:lnTo>
                    <a:pt x="7" y="29"/>
                  </a:lnTo>
                  <a:cubicBezTo>
                    <a:pt x="7" y="29"/>
                    <a:pt x="9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4"/>
                    <a:pt x="11" y="36"/>
                    <a:pt x="11" y="37"/>
                  </a:cubicBezTo>
                  <a:lnTo>
                    <a:pt x="12" y="38"/>
                  </a:lnTo>
                  <a:cubicBezTo>
                    <a:pt x="12" y="38"/>
                    <a:pt x="12" y="38"/>
                    <a:pt x="13" y="38"/>
                  </a:cubicBezTo>
                  <a:cubicBezTo>
                    <a:pt x="13" y="39"/>
                    <a:pt x="13" y="39"/>
                    <a:pt x="14" y="39"/>
                  </a:cubicBezTo>
                  <a:cubicBezTo>
                    <a:pt x="14" y="39"/>
                    <a:pt x="13" y="37"/>
                    <a:pt x="13" y="37"/>
                  </a:cubicBezTo>
                  <a:cubicBezTo>
                    <a:pt x="13" y="37"/>
                    <a:pt x="12" y="36"/>
                    <a:pt x="12" y="36"/>
                  </a:cubicBezTo>
                  <a:cubicBezTo>
                    <a:pt x="12" y="35"/>
                    <a:pt x="12" y="32"/>
                    <a:pt x="11" y="32"/>
                  </a:cubicBezTo>
                  <a:cubicBezTo>
                    <a:pt x="11" y="31"/>
                    <a:pt x="11" y="29"/>
                    <a:pt x="12" y="28"/>
                  </a:cubicBezTo>
                  <a:lnTo>
                    <a:pt x="20" y="29"/>
                  </a:lnTo>
                  <a:cubicBezTo>
                    <a:pt x="20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6"/>
                  </a:cubicBezTo>
                  <a:cubicBezTo>
                    <a:pt x="22" y="24"/>
                    <a:pt x="23" y="23"/>
                    <a:pt x="23" y="21"/>
                  </a:cubicBezTo>
                  <a:cubicBezTo>
                    <a:pt x="22" y="20"/>
                    <a:pt x="23" y="18"/>
                    <a:pt x="22" y="17"/>
                  </a:cubicBezTo>
                  <a:cubicBezTo>
                    <a:pt x="21" y="16"/>
                    <a:pt x="22" y="15"/>
                    <a:pt x="22" y="15"/>
                  </a:cubicBezTo>
                  <a:lnTo>
                    <a:pt x="23" y="15"/>
                  </a:lnTo>
                  <a:cubicBezTo>
                    <a:pt x="23" y="16"/>
                    <a:pt x="23" y="17"/>
                    <a:pt x="23" y="17"/>
                  </a:cubicBezTo>
                  <a:cubicBezTo>
                    <a:pt x="24" y="18"/>
                    <a:pt x="25" y="19"/>
                    <a:pt x="26" y="19"/>
                  </a:cubicBezTo>
                  <a:lnTo>
                    <a:pt x="27" y="19"/>
                  </a:lnTo>
                  <a:lnTo>
                    <a:pt x="28" y="19"/>
                  </a:lnTo>
                  <a:lnTo>
                    <a:pt x="28" y="18"/>
                  </a:lnTo>
                  <a:cubicBezTo>
                    <a:pt x="28" y="17"/>
                    <a:pt x="28" y="17"/>
                    <a:pt x="28" y="16"/>
                  </a:cubicBezTo>
                  <a:lnTo>
                    <a:pt x="27" y="16"/>
                  </a:lnTo>
                  <a:cubicBezTo>
                    <a:pt x="27" y="15"/>
                    <a:pt x="26" y="15"/>
                    <a:pt x="26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4" y="14"/>
                    <a:pt x="23" y="14"/>
                    <a:pt x="23" y="13"/>
                  </a:cubicBezTo>
                  <a:lnTo>
                    <a:pt x="22" y="12"/>
                  </a:lnTo>
                  <a:cubicBezTo>
                    <a:pt x="22" y="12"/>
                    <a:pt x="20" y="12"/>
                    <a:pt x="20" y="12"/>
                  </a:cubicBezTo>
                  <a:cubicBezTo>
                    <a:pt x="20" y="11"/>
                    <a:pt x="19" y="10"/>
                    <a:pt x="19" y="9"/>
                  </a:cubicBezTo>
                  <a:lnTo>
                    <a:pt x="19" y="8"/>
                  </a:lnTo>
                  <a:lnTo>
                    <a:pt x="20" y="8"/>
                  </a:lnTo>
                  <a:cubicBezTo>
                    <a:pt x="20" y="7"/>
                    <a:pt x="20" y="7"/>
                    <a:pt x="21" y="7"/>
                  </a:cubicBezTo>
                  <a:cubicBezTo>
                    <a:pt x="20" y="6"/>
                    <a:pt x="20" y="5"/>
                    <a:pt x="20" y="5"/>
                  </a:cubicBezTo>
                  <a:lnTo>
                    <a:pt x="19" y="5"/>
                  </a:lnTo>
                  <a:cubicBezTo>
                    <a:pt x="19" y="5"/>
                    <a:pt x="19" y="4"/>
                    <a:pt x="18" y="4"/>
                  </a:cubicBezTo>
                  <a:cubicBezTo>
                    <a:pt x="18" y="4"/>
                    <a:pt x="18" y="4"/>
                    <a:pt x="17" y="4"/>
                  </a:cubicBezTo>
                  <a:lnTo>
                    <a:pt x="17" y="3"/>
                  </a:lnTo>
                  <a:cubicBezTo>
                    <a:pt x="17" y="2"/>
                    <a:pt x="17" y="1"/>
                    <a:pt x="17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FFFFFF"/>
            </a:solidFill>
            <a:ln w="28575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9" name="Freeform 32"/>
            <p:cNvSpPr>
              <a:spLocks/>
            </p:cNvSpPr>
            <p:nvPr/>
          </p:nvSpPr>
          <p:spPr bwMode="auto">
            <a:xfrm>
              <a:off x="3323" y="2072"/>
              <a:ext cx="32" cy="48"/>
            </a:xfrm>
            <a:custGeom>
              <a:avLst/>
              <a:gdLst>
                <a:gd name="T0" fmla="*/ 768 w 6"/>
                <a:gd name="T1" fmla="*/ 0 h 9"/>
                <a:gd name="T2" fmla="*/ 0 w 6"/>
                <a:gd name="T3" fmla="*/ 768 h 9"/>
                <a:gd name="T4" fmla="*/ 0 w 6"/>
                <a:gd name="T5" fmla="*/ 4864 h 9"/>
                <a:gd name="T6" fmla="*/ 0 w 6"/>
                <a:gd name="T7" fmla="*/ 4864 h 9"/>
                <a:gd name="T8" fmla="*/ 2416 w 6"/>
                <a:gd name="T9" fmla="*/ 5605 h 9"/>
                <a:gd name="T10" fmla="*/ 2416 w 6"/>
                <a:gd name="T11" fmla="*/ 6512 h 9"/>
                <a:gd name="T12" fmla="*/ 3184 w 6"/>
                <a:gd name="T13" fmla="*/ 7280 h 9"/>
                <a:gd name="T14" fmla="*/ 4096 w 6"/>
                <a:gd name="T15" fmla="*/ 7280 h 9"/>
                <a:gd name="T16" fmla="*/ 4864 w 6"/>
                <a:gd name="T17" fmla="*/ 5605 h 9"/>
                <a:gd name="T18" fmla="*/ 4864 w 6"/>
                <a:gd name="T19" fmla="*/ 5605 h 9"/>
                <a:gd name="T20" fmla="*/ 4864 w 6"/>
                <a:gd name="T21" fmla="*/ 5605 h 9"/>
                <a:gd name="T22" fmla="*/ 4864 w 6"/>
                <a:gd name="T23" fmla="*/ 4096 h 9"/>
                <a:gd name="T24" fmla="*/ 4864 w 6"/>
                <a:gd name="T25" fmla="*/ 3184 h 9"/>
                <a:gd name="T26" fmla="*/ 4096 w 6"/>
                <a:gd name="T27" fmla="*/ 3184 h 9"/>
                <a:gd name="T28" fmla="*/ 3184 w 6"/>
                <a:gd name="T29" fmla="*/ 2416 h 9"/>
                <a:gd name="T30" fmla="*/ 3184 w 6"/>
                <a:gd name="T31" fmla="*/ 1680 h 9"/>
                <a:gd name="T32" fmla="*/ 2416 w 6"/>
                <a:gd name="T33" fmla="*/ 768 h 9"/>
                <a:gd name="T34" fmla="*/ 1680 w 6"/>
                <a:gd name="T35" fmla="*/ 768 h 9"/>
                <a:gd name="T36" fmla="*/ 1680 w 6"/>
                <a:gd name="T37" fmla="*/ 768 h 9"/>
                <a:gd name="T38" fmla="*/ 768 w 6"/>
                <a:gd name="T39" fmla="*/ 0 h 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"/>
                <a:gd name="T61" fmla="*/ 0 h 9"/>
                <a:gd name="T62" fmla="*/ 6 w 6"/>
                <a:gd name="T63" fmla="*/ 9 h 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" h="9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lnTo>
                    <a:pt x="0" y="6"/>
                  </a:lnTo>
                  <a:cubicBezTo>
                    <a:pt x="1" y="6"/>
                    <a:pt x="3" y="7"/>
                    <a:pt x="3" y="7"/>
                  </a:cubicBezTo>
                  <a:lnTo>
                    <a:pt x="3" y="8"/>
                  </a:lnTo>
                  <a:lnTo>
                    <a:pt x="4" y="9"/>
                  </a:lnTo>
                  <a:lnTo>
                    <a:pt x="5" y="9"/>
                  </a:lnTo>
                  <a:cubicBezTo>
                    <a:pt x="5" y="9"/>
                    <a:pt x="5" y="7"/>
                    <a:pt x="6" y="7"/>
                  </a:cubicBezTo>
                  <a:lnTo>
                    <a:pt x="6" y="5"/>
                  </a:lnTo>
                  <a:cubicBezTo>
                    <a:pt x="6" y="5"/>
                    <a:pt x="6" y="5"/>
                    <a:pt x="6" y="4"/>
                  </a:cubicBezTo>
                  <a:lnTo>
                    <a:pt x="5" y="4"/>
                  </a:lnTo>
                  <a:cubicBezTo>
                    <a:pt x="5" y="4"/>
                    <a:pt x="4" y="3"/>
                    <a:pt x="4" y="3"/>
                  </a:cubicBezTo>
                  <a:lnTo>
                    <a:pt x="4" y="2"/>
                  </a:lnTo>
                  <a:cubicBezTo>
                    <a:pt x="4" y="2"/>
                    <a:pt x="3" y="1"/>
                    <a:pt x="3" y="1"/>
                  </a:cubicBezTo>
                  <a:lnTo>
                    <a:pt x="2" y="1"/>
                  </a:lnTo>
                  <a:cubicBezTo>
                    <a:pt x="2" y="1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0" name="Freeform 33"/>
            <p:cNvSpPr>
              <a:spLocks/>
            </p:cNvSpPr>
            <p:nvPr/>
          </p:nvSpPr>
          <p:spPr bwMode="auto">
            <a:xfrm>
              <a:off x="3288" y="2210"/>
              <a:ext cx="35" cy="56"/>
            </a:xfrm>
            <a:custGeom>
              <a:avLst/>
              <a:gdLst>
                <a:gd name="T0" fmla="*/ 1875 w 7"/>
                <a:gd name="T1" fmla="*/ 0 h 10"/>
                <a:gd name="T2" fmla="*/ 625 w 7"/>
                <a:gd name="T3" fmla="*/ 1943 h 10"/>
                <a:gd name="T4" fmla="*/ 625 w 7"/>
                <a:gd name="T5" fmla="*/ 2979 h 10"/>
                <a:gd name="T6" fmla="*/ 625 w 7"/>
                <a:gd name="T7" fmla="*/ 2979 h 10"/>
                <a:gd name="T8" fmla="*/ 0 w 7"/>
                <a:gd name="T9" fmla="*/ 3858 h 10"/>
                <a:gd name="T10" fmla="*/ 625 w 7"/>
                <a:gd name="T11" fmla="*/ 6838 h 10"/>
                <a:gd name="T12" fmla="*/ 1250 w 7"/>
                <a:gd name="T13" fmla="*/ 7902 h 10"/>
                <a:gd name="T14" fmla="*/ 4375 w 7"/>
                <a:gd name="T15" fmla="*/ 6838 h 10"/>
                <a:gd name="T16" fmla="*/ 3750 w 7"/>
                <a:gd name="T17" fmla="*/ 5958 h 10"/>
                <a:gd name="T18" fmla="*/ 3750 w 7"/>
                <a:gd name="T19" fmla="*/ 5958 h 10"/>
                <a:gd name="T20" fmla="*/ 1250 w 7"/>
                <a:gd name="T21" fmla="*/ 1943 h 10"/>
                <a:gd name="T22" fmla="*/ 1875 w 7"/>
                <a:gd name="T23" fmla="*/ 1064 h 10"/>
                <a:gd name="T24" fmla="*/ 1875 w 7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10"/>
                <a:gd name="T41" fmla="*/ 7 w 7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10">
                  <a:moveTo>
                    <a:pt x="3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2" y="7"/>
                    <a:pt x="2" y="8"/>
                  </a:cubicBezTo>
                  <a:cubicBezTo>
                    <a:pt x="3" y="8"/>
                    <a:pt x="7" y="10"/>
                    <a:pt x="7" y="7"/>
                  </a:cubicBezTo>
                  <a:cubicBezTo>
                    <a:pt x="6" y="7"/>
                    <a:pt x="6" y="6"/>
                    <a:pt x="6" y="6"/>
                  </a:cubicBezTo>
                  <a:lnTo>
                    <a:pt x="2" y="2"/>
                  </a:lnTo>
                  <a:cubicBezTo>
                    <a:pt x="3" y="2"/>
                    <a:pt x="2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1" name="Freeform 34"/>
            <p:cNvSpPr>
              <a:spLocks/>
            </p:cNvSpPr>
            <p:nvPr/>
          </p:nvSpPr>
          <p:spPr bwMode="auto">
            <a:xfrm>
              <a:off x="1696" y="3165"/>
              <a:ext cx="227" cy="257"/>
            </a:xfrm>
            <a:custGeom>
              <a:avLst/>
              <a:gdLst>
                <a:gd name="T0" fmla="*/ 7135 w 44"/>
                <a:gd name="T1" fmla="*/ 7367 h 48"/>
                <a:gd name="T2" fmla="*/ 4256 w 44"/>
                <a:gd name="T3" fmla="*/ 10751 h 48"/>
                <a:gd name="T4" fmla="*/ 4953 w 44"/>
                <a:gd name="T5" fmla="*/ 11522 h 48"/>
                <a:gd name="T6" fmla="*/ 5644 w 44"/>
                <a:gd name="T7" fmla="*/ 14735 h 48"/>
                <a:gd name="T8" fmla="*/ 4256 w 44"/>
                <a:gd name="T9" fmla="*/ 15650 h 48"/>
                <a:gd name="T10" fmla="*/ 3565 w 44"/>
                <a:gd name="T11" fmla="*/ 16427 h 48"/>
                <a:gd name="T12" fmla="*/ 0 w 44"/>
                <a:gd name="T13" fmla="*/ 18118 h 48"/>
                <a:gd name="T14" fmla="*/ 1383 w 44"/>
                <a:gd name="T15" fmla="*/ 22247 h 48"/>
                <a:gd name="T16" fmla="*/ 3565 w 44"/>
                <a:gd name="T17" fmla="*/ 26257 h 48"/>
                <a:gd name="T18" fmla="*/ 4256 w 44"/>
                <a:gd name="T19" fmla="*/ 27178 h 48"/>
                <a:gd name="T20" fmla="*/ 5644 w 44"/>
                <a:gd name="T21" fmla="*/ 27178 h 48"/>
                <a:gd name="T22" fmla="*/ 7135 w 44"/>
                <a:gd name="T23" fmla="*/ 27922 h 48"/>
                <a:gd name="T24" fmla="*/ 8518 w 44"/>
                <a:gd name="T25" fmla="*/ 29614 h 48"/>
                <a:gd name="T26" fmla="*/ 12083 w 44"/>
                <a:gd name="T27" fmla="*/ 32077 h 48"/>
                <a:gd name="T28" fmla="*/ 12083 w 44"/>
                <a:gd name="T29" fmla="*/ 33769 h 48"/>
                <a:gd name="T30" fmla="*/ 16344 w 44"/>
                <a:gd name="T31" fmla="*/ 35289 h 48"/>
                <a:gd name="T32" fmla="*/ 19083 w 44"/>
                <a:gd name="T33" fmla="*/ 34545 h 48"/>
                <a:gd name="T34" fmla="*/ 19775 w 44"/>
                <a:gd name="T35" fmla="*/ 36981 h 48"/>
                <a:gd name="T36" fmla="*/ 23345 w 44"/>
                <a:gd name="T37" fmla="*/ 37752 h 48"/>
                <a:gd name="T38" fmla="*/ 29809 w 44"/>
                <a:gd name="T39" fmla="*/ 38673 h 48"/>
                <a:gd name="T40" fmla="*/ 31166 w 44"/>
                <a:gd name="T41" fmla="*/ 37752 h 48"/>
                <a:gd name="T42" fmla="*/ 29809 w 44"/>
                <a:gd name="T43" fmla="*/ 35289 h 48"/>
                <a:gd name="T44" fmla="*/ 29809 w 44"/>
                <a:gd name="T45" fmla="*/ 33769 h 48"/>
                <a:gd name="T46" fmla="*/ 27601 w 44"/>
                <a:gd name="T47" fmla="*/ 27922 h 48"/>
                <a:gd name="T48" fmla="*/ 19083 w 44"/>
                <a:gd name="T49" fmla="*/ 26257 h 48"/>
                <a:gd name="T50" fmla="*/ 18392 w 44"/>
                <a:gd name="T51" fmla="*/ 25486 h 48"/>
                <a:gd name="T52" fmla="*/ 17727 w 44"/>
                <a:gd name="T53" fmla="*/ 23794 h 48"/>
                <a:gd name="T54" fmla="*/ 17035 w 44"/>
                <a:gd name="T55" fmla="*/ 21331 h 48"/>
                <a:gd name="T56" fmla="*/ 17727 w 44"/>
                <a:gd name="T57" fmla="*/ 19810 h 48"/>
                <a:gd name="T58" fmla="*/ 19775 w 44"/>
                <a:gd name="T59" fmla="*/ 18889 h 48"/>
                <a:gd name="T60" fmla="*/ 22648 w 44"/>
                <a:gd name="T61" fmla="*/ 16427 h 48"/>
                <a:gd name="T62" fmla="*/ 23345 w 44"/>
                <a:gd name="T63" fmla="*/ 16427 h 48"/>
                <a:gd name="T64" fmla="*/ 24862 w 44"/>
                <a:gd name="T65" fmla="*/ 15650 h 48"/>
                <a:gd name="T66" fmla="*/ 23345 w 44"/>
                <a:gd name="T67" fmla="*/ 12272 h 48"/>
                <a:gd name="T68" fmla="*/ 18392 w 44"/>
                <a:gd name="T69" fmla="*/ 10751 h 48"/>
                <a:gd name="T70" fmla="*/ 18392 w 44"/>
                <a:gd name="T71" fmla="*/ 9059 h 48"/>
                <a:gd name="T72" fmla="*/ 16344 w 44"/>
                <a:gd name="T73" fmla="*/ 3213 h 48"/>
                <a:gd name="T74" fmla="*/ 16344 w 44"/>
                <a:gd name="T75" fmla="*/ 1692 h 48"/>
                <a:gd name="T76" fmla="*/ 12083 w 44"/>
                <a:gd name="T77" fmla="*/ 776 h 48"/>
                <a:gd name="T78" fmla="*/ 12083 w 44"/>
                <a:gd name="T79" fmla="*/ 3213 h 48"/>
                <a:gd name="T80" fmla="*/ 10566 w 44"/>
                <a:gd name="T81" fmla="*/ 4904 h 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4"/>
                <a:gd name="T124" fmla="*/ 0 h 48"/>
                <a:gd name="T125" fmla="*/ 44 w 44"/>
                <a:gd name="T126" fmla="*/ 48 h 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4" h="48">
                  <a:moveTo>
                    <a:pt x="14" y="6"/>
                  </a:moveTo>
                  <a:cubicBezTo>
                    <a:pt x="13" y="6"/>
                    <a:pt x="10" y="9"/>
                    <a:pt x="10" y="9"/>
                  </a:cubicBezTo>
                  <a:cubicBezTo>
                    <a:pt x="10" y="11"/>
                    <a:pt x="8" y="11"/>
                    <a:pt x="8" y="12"/>
                  </a:cubicBezTo>
                  <a:cubicBezTo>
                    <a:pt x="6" y="12"/>
                    <a:pt x="8" y="13"/>
                    <a:pt x="6" y="13"/>
                  </a:cubicBezTo>
                  <a:lnTo>
                    <a:pt x="6" y="14"/>
                  </a:lnTo>
                  <a:lnTo>
                    <a:pt x="7" y="14"/>
                  </a:lnTo>
                  <a:lnTo>
                    <a:pt x="8" y="17"/>
                  </a:lnTo>
                  <a:lnTo>
                    <a:pt x="8" y="18"/>
                  </a:lnTo>
                  <a:cubicBezTo>
                    <a:pt x="8" y="18"/>
                    <a:pt x="7" y="18"/>
                    <a:pt x="7" y="19"/>
                  </a:cubicBezTo>
                  <a:lnTo>
                    <a:pt x="6" y="19"/>
                  </a:lnTo>
                  <a:lnTo>
                    <a:pt x="5" y="19"/>
                  </a:lnTo>
                  <a:cubicBezTo>
                    <a:pt x="5" y="20"/>
                    <a:pt x="5" y="19"/>
                    <a:pt x="5" y="20"/>
                  </a:cubicBezTo>
                  <a:cubicBezTo>
                    <a:pt x="3" y="20"/>
                    <a:pt x="1" y="21"/>
                    <a:pt x="1" y="21"/>
                  </a:cubicBezTo>
                  <a:lnTo>
                    <a:pt x="0" y="22"/>
                  </a:lnTo>
                  <a:cubicBezTo>
                    <a:pt x="0" y="23"/>
                    <a:pt x="1" y="25"/>
                    <a:pt x="1" y="27"/>
                  </a:cubicBezTo>
                  <a:cubicBezTo>
                    <a:pt x="2" y="27"/>
                    <a:pt x="1" y="27"/>
                    <a:pt x="2" y="27"/>
                  </a:cubicBezTo>
                  <a:cubicBezTo>
                    <a:pt x="2" y="28"/>
                    <a:pt x="3" y="31"/>
                    <a:pt x="5" y="31"/>
                  </a:cubicBezTo>
                  <a:lnTo>
                    <a:pt x="5" y="32"/>
                  </a:lnTo>
                  <a:lnTo>
                    <a:pt x="6" y="33"/>
                  </a:lnTo>
                  <a:lnTo>
                    <a:pt x="7" y="33"/>
                  </a:lnTo>
                  <a:lnTo>
                    <a:pt x="8" y="33"/>
                  </a:lnTo>
                  <a:cubicBezTo>
                    <a:pt x="8" y="34"/>
                    <a:pt x="8" y="33"/>
                    <a:pt x="8" y="34"/>
                  </a:cubicBezTo>
                  <a:lnTo>
                    <a:pt x="10" y="34"/>
                  </a:lnTo>
                  <a:lnTo>
                    <a:pt x="11" y="36"/>
                  </a:lnTo>
                  <a:lnTo>
                    <a:pt x="12" y="36"/>
                  </a:lnTo>
                  <a:lnTo>
                    <a:pt x="12" y="37"/>
                  </a:lnTo>
                  <a:cubicBezTo>
                    <a:pt x="14" y="37"/>
                    <a:pt x="16" y="39"/>
                    <a:pt x="17" y="39"/>
                  </a:cubicBezTo>
                  <a:lnTo>
                    <a:pt x="17" y="40"/>
                  </a:lnTo>
                  <a:lnTo>
                    <a:pt x="17" y="41"/>
                  </a:lnTo>
                  <a:cubicBezTo>
                    <a:pt x="18" y="41"/>
                    <a:pt x="19" y="42"/>
                    <a:pt x="20" y="43"/>
                  </a:cubicBezTo>
                  <a:lnTo>
                    <a:pt x="23" y="43"/>
                  </a:lnTo>
                  <a:cubicBezTo>
                    <a:pt x="23" y="41"/>
                    <a:pt x="24" y="43"/>
                    <a:pt x="24" y="41"/>
                  </a:cubicBezTo>
                  <a:cubicBezTo>
                    <a:pt x="25" y="41"/>
                    <a:pt x="26" y="42"/>
                    <a:pt x="27" y="42"/>
                  </a:cubicBezTo>
                  <a:lnTo>
                    <a:pt x="28" y="43"/>
                  </a:lnTo>
                  <a:cubicBezTo>
                    <a:pt x="28" y="43"/>
                    <a:pt x="28" y="44"/>
                    <a:pt x="28" y="45"/>
                  </a:cubicBezTo>
                  <a:lnTo>
                    <a:pt x="29" y="46"/>
                  </a:lnTo>
                  <a:cubicBezTo>
                    <a:pt x="31" y="46"/>
                    <a:pt x="31" y="46"/>
                    <a:pt x="33" y="46"/>
                  </a:cubicBezTo>
                  <a:cubicBezTo>
                    <a:pt x="33" y="48"/>
                    <a:pt x="40" y="48"/>
                    <a:pt x="42" y="48"/>
                  </a:cubicBezTo>
                  <a:lnTo>
                    <a:pt x="42" y="47"/>
                  </a:lnTo>
                  <a:lnTo>
                    <a:pt x="43" y="47"/>
                  </a:lnTo>
                  <a:lnTo>
                    <a:pt x="44" y="46"/>
                  </a:lnTo>
                  <a:lnTo>
                    <a:pt x="44" y="44"/>
                  </a:lnTo>
                  <a:cubicBezTo>
                    <a:pt x="43" y="44"/>
                    <a:pt x="43" y="43"/>
                    <a:pt x="42" y="43"/>
                  </a:cubicBezTo>
                  <a:lnTo>
                    <a:pt x="42" y="42"/>
                  </a:lnTo>
                  <a:lnTo>
                    <a:pt x="42" y="41"/>
                  </a:lnTo>
                  <a:cubicBezTo>
                    <a:pt x="41" y="41"/>
                    <a:pt x="40" y="39"/>
                    <a:pt x="39" y="39"/>
                  </a:cubicBezTo>
                  <a:lnTo>
                    <a:pt x="39" y="34"/>
                  </a:lnTo>
                  <a:cubicBezTo>
                    <a:pt x="38" y="34"/>
                    <a:pt x="38" y="33"/>
                    <a:pt x="38" y="32"/>
                  </a:cubicBezTo>
                  <a:cubicBezTo>
                    <a:pt x="35" y="32"/>
                    <a:pt x="29" y="33"/>
                    <a:pt x="27" y="32"/>
                  </a:cubicBezTo>
                  <a:lnTo>
                    <a:pt x="27" y="31"/>
                  </a:lnTo>
                  <a:lnTo>
                    <a:pt x="26" y="31"/>
                  </a:lnTo>
                  <a:lnTo>
                    <a:pt x="25" y="30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4" y="26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8" y="23"/>
                  </a:lnTo>
                  <a:lnTo>
                    <a:pt x="28" y="22"/>
                  </a:lnTo>
                  <a:cubicBezTo>
                    <a:pt x="28" y="22"/>
                    <a:pt x="32" y="22"/>
                    <a:pt x="32" y="20"/>
                  </a:cubicBezTo>
                  <a:lnTo>
                    <a:pt x="33" y="20"/>
                  </a:lnTo>
                  <a:lnTo>
                    <a:pt x="34" y="20"/>
                  </a:lnTo>
                  <a:lnTo>
                    <a:pt x="35" y="19"/>
                  </a:lnTo>
                  <a:lnTo>
                    <a:pt x="35" y="16"/>
                  </a:lnTo>
                  <a:cubicBezTo>
                    <a:pt x="34" y="16"/>
                    <a:pt x="33" y="15"/>
                    <a:pt x="33" y="15"/>
                  </a:cubicBezTo>
                  <a:lnTo>
                    <a:pt x="28" y="15"/>
                  </a:lnTo>
                  <a:cubicBezTo>
                    <a:pt x="28" y="14"/>
                    <a:pt x="27" y="13"/>
                    <a:pt x="26" y="13"/>
                  </a:cubicBezTo>
                  <a:lnTo>
                    <a:pt x="26" y="11"/>
                  </a:lnTo>
                  <a:lnTo>
                    <a:pt x="26" y="7"/>
                  </a:lnTo>
                  <a:cubicBezTo>
                    <a:pt x="24" y="7"/>
                    <a:pt x="24" y="4"/>
                    <a:pt x="23" y="4"/>
                  </a:cubicBezTo>
                  <a:lnTo>
                    <a:pt x="23" y="3"/>
                  </a:lnTo>
                  <a:lnTo>
                    <a:pt x="23" y="2"/>
                  </a:lnTo>
                  <a:cubicBezTo>
                    <a:pt x="22" y="1"/>
                    <a:pt x="21" y="1"/>
                    <a:pt x="21" y="0"/>
                  </a:cubicBezTo>
                  <a:cubicBezTo>
                    <a:pt x="20" y="0"/>
                    <a:pt x="17" y="0"/>
                    <a:pt x="17" y="1"/>
                  </a:cubicBezTo>
                  <a:lnTo>
                    <a:pt x="16" y="1"/>
                  </a:lnTo>
                  <a:cubicBezTo>
                    <a:pt x="16" y="2"/>
                    <a:pt x="16" y="4"/>
                    <a:pt x="17" y="4"/>
                  </a:cubicBezTo>
                  <a:cubicBezTo>
                    <a:pt x="17" y="4"/>
                    <a:pt x="16" y="5"/>
                    <a:pt x="16" y="6"/>
                  </a:cubicBezTo>
                  <a:lnTo>
                    <a:pt x="15" y="6"/>
                  </a:lnTo>
                  <a:lnTo>
                    <a:pt x="14" y="6"/>
                  </a:lnTo>
                </a:path>
              </a:pathLst>
            </a:custGeom>
            <a:solidFill>
              <a:srgbClr val="339933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2" name="Freeform 35"/>
            <p:cNvSpPr>
              <a:spLocks/>
            </p:cNvSpPr>
            <p:nvPr/>
          </p:nvSpPr>
          <p:spPr bwMode="auto">
            <a:xfrm>
              <a:off x="2064" y="3112"/>
              <a:ext cx="164" cy="73"/>
            </a:xfrm>
            <a:custGeom>
              <a:avLst/>
              <a:gdLst>
                <a:gd name="T0" fmla="*/ 13868 w 32"/>
                <a:gd name="T1" fmla="*/ 1413 h 14"/>
                <a:gd name="T2" fmla="*/ 9691 w 32"/>
                <a:gd name="T3" fmla="*/ 1413 h 14"/>
                <a:gd name="T4" fmla="*/ 9010 w 32"/>
                <a:gd name="T5" fmla="*/ 1413 h 14"/>
                <a:gd name="T6" fmla="*/ 9691 w 32"/>
                <a:gd name="T7" fmla="*/ 3697 h 14"/>
                <a:gd name="T8" fmla="*/ 4177 w 32"/>
                <a:gd name="T9" fmla="*/ 5246 h 14"/>
                <a:gd name="T10" fmla="*/ 4177 w 32"/>
                <a:gd name="T11" fmla="*/ 5246 h 14"/>
                <a:gd name="T12" fmla="*/ 2839 w 32"/>
                <a:gd name="T13" fmla="*/ 6664 h 14"/>
                <a:gd name="T14" fmla="*/ 2839 w 32"/>
                <a:gd name="T15" fmla="*/ 6664 h 14"/>
                <a:gd name="T16" fmla="*/ 2024 w 32"/>
                <a:gd name="T17" fmla="*/ 6664 h 14"/>
                <a:gd name="T18" fmla="*/ 1338 w 32"/>
                <a:gd name="T19" fmla="*/ 6664 h 14"/>
                <a:gd name="T20" fmla="*/ 0 w 32"/>
                <a:gd name="T21" fmla="*/ 8077 h 14"/>
                <a:gd name="T22" fmla="*/ 682 w 32"/>
                <a:gd name="T23" fmla="*/ 8948 h 14"/>
                <a:gd name="T24" fmla="*/ 4177 w 32"/>
                <a:gd name="T25" fmla="*/ 8948 h 14"/>
                <a:gd name="T26" fmla="*/ 4177 w 32"/>
                <a:gd name="T27" fmla="*/ 9652 h 14"/>
                <a:gd name="T28" fmla="*/ 4177 w 32"/>
                <a:gd name="T29" fmla="*/ 10361 h 14"/>
                <a:gd name="T30" fmla="*/ 4177 w 32"/>
                <a:gd name="T31" fmla="*/ 10361 h 14"/>
                <a:gd name="T32" fmla="*/ 7539 w 32"/>
                <a:gd name="T33" fmla="*/ 10361 h 14"/>
                <a:gd name="T34" fmla="*/ 7539 w 32"/>
                <a:gd name="T35" fmla="*/ 9652 h 14"/>
                <a:gd name="T36" fmla="*/ 8354 w 32"/>
                <a:gd name="T37" fmla="*/ 7368 h 14"/>
                <a:gd name="T38" fmla="*/ 9010 w 32"/>
                <a:gd name="T39" fmla="*/ 7368 h 14"/>
                <a:gd name="T40" fmla="*/ 9010 w 32"/>
                <a:gd name="T41" fmla="*/ 7368 h 14"/>
                <a:gd name="T42" fmla="*/ 11034 w 32"/>
                <a:gd name="T43" fmla="*/ 5955 h 14"/>
                <a:gd name="T44" fmla="*/ 15893 w 32"/>
                <a:gd name="T45" fmla="*/ 5955 h 14"/>
                <a:gd name="T46" fmla="*/ 15893 w 32"/>
                <a:gd name="T47" fmla="*/ 5246 h 14"/>
                <a:gd name="T48" fmla="*/ 17230 w 32"/>
                <a:gd name="T49" fmla="*/ 5246 h 14"/>
                <a:gd name="T50" fmla="*/ 18568 w 32"/>
                <a:gd name="T51" fmla="*/ 2993 h 14"/>
                <a:gd name="T52" fmla="*/ 22089 w 32"/>
                <a:gd name="T53" fmla="*/ 2993 h 14"/>
                <a:gd name="T54" fmla="*/ 22089 w 32"/>
                <a:gd name="T55" fmla="*/ 709 h 14"/>
                <a:gd name="T56" fmla="*/ 22089 w 32"/>
                <a:gd name="T57" fmla="*/ 0 h 14"/>
                <a:gd name="T58" fmla="*/ 15893 w 32"/>
                <a:gd name="T59" fmla="*/ 0 h 14"/>
                <a:gd name="T60" fmla="*/ 15893 w 32"/>
                <a:gd name="T61" fmla="*/ 709 h 14"/>
                <a:gd name="T62" fmla="*/ 13868 w 32"/>
                <a:gd name="T63" fmla="*/ 1413 h 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2"/>
                <a:gd name="T97" fmla="*/ 0 h 14"/>
                <a:gd name="T98" fmla="*/ 32 w 32"/>
                <a:gd name="T99" fmla="*/ 14 h 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2" h="14">
                  <a:moveTo>
                    <a:pt x="20" y="2"/>
                  </a:moveTo>
                  <a:lnTo>
                    <a:pt x="14" y="2"/>
                  </a:lnTo>
                  <a:lnTo>
                    <a:pt x="13" y="2"/>
                  </a:lnTo>
                  <a:cubicBezTo>
                    <a:pt x="14" y="2"/>
                    <a:pt x="14" y="4"/>
                    <a:pt x="14" y="5"/>
                  </a:cubicBezTo>
                  <a:cubicBezTo>
                    <a:pt x="12" y="5"/>
                    <a:pt x="8" y="5"/>
                    <a:pt x="6" y="7"/>
                  </a:cubicBezTo>
                  <a:cubicBezTo>
                    <a:pt x="6" y="7"/>
                    <a:pt x="4" y="8"/>
                    <a:pt x="4" y="9"/>
                  </a:cubicBezTo>
                  <a:lnTo>
                    <a:pt x="3" y="9"/>
                  </a:lnTo>
                  <a:lnTo>
                    <a:pt x="2" y="9"/>
                  </a:lnTo>
                  <a:cubicBezTo>
                    <a:pt x="2" y="11"/>
                    <a:pt x="1" y="11"/>
                    <a:pt x="0" y="11"/>
                  </a:cubicBezTo>
                  <a:lnTo>
                    <a:pt x="1" y="12"/>
                  </a:lnTo>
                  <a:lnTo>
                    <a:pt x="6" y="12"/>
                  </a:lnTo>
                  <a:lnTo>
                    <a:pt x="6" y="13"/>
                  </a:lnTo>
                  <a:lnTo>
                    <a:pt x="6" y="14"/>
                  </a:lnTo>
                  <a:cubicBezTo>
                    <a:pt x="8" y="14"/>
                    <a:pt x="9" y="14"/>
                    <a:pt x="11" y="14"/>
                  </a:cubicBezTo>
                  <a:lnTo>
                    <a:pt x="11" y="13"/>
                  </a:lnTo>
                  <a:cubicBezTo>
                    <a:pt x="11" y="12"/>
                    <a:pt x="12" y="11"/>
                    <a:pt x="12" y="10"/>
                  </a:cubicBezTo>
                  <a:lnTo>
                    <a:pt x="13" y="10"/>
                  </a:lnTo>
                  <a:lnTo>
                    <a:pt x="16" y="8"/>
                  </a:lnTo>
                  <a:cubicBezTo>
                    <a:pt x="16" y="8"/>
                    <a:pt x="22" y="9"/>
                    <a:pt x="23" y="8"/>
                  </a:cubicBezTo>
                  <a:lnTo>
                    <a:pt x="23" y="7"/>
                  </a:lnTo>
                  <a:lnTo>
                    <a:pt x="25" y="7"/>
                  </a:lnTo>
                  <a:cubicBezTo>
                    <a:pt x="25" y="7"/>
                    <a:pt x="27" y="5"/>
                    <a:pt x="27" y="4"/>
                  </a:cubicBezTo>
                  <a:lnTo>
                    <a:pt x="32" y="4"/>
                  </a:lnTo>
                  <a:cubicBezTo>
                    <a:pt x="32" y="4"/>
                    <a:pt x="32" y="2"/>
                    <a:pt x="32" y="1"/>
                  </a:cubicBezTo>
                  <a:lnTo>
                    <a:pt x="32" y="0"/>
                  </a:lnTo>
                  <a:cubicBezTo>
                    <a:pt x="30" y="0"/>
                    <a:pt x="24" y="0"/>
                    <a:pt x="23" y="0"/>
                  </a:cubicBezTo>
                  <a:lnTo>
                    <a:pt x="23" y="1"/>
                  </a:lnTo>
                  <a:cubicBezTo>
                    <a:pt x="22" y="1"/>
                    <a:pt x="20" y="2"/>
                    <a:pt x="20" y="2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3" name="Freeform 36"/>
            <p:cNvSpPr>
              <a:spLocks/>
            </p:cNvSpPr>
            <p:nvPr/>
          </p:nvSpPr>
          <p:spPr bwMode="auto">
            <a:xfrm>
              <a:off x="2092" y="3079"/>
              <a:ext cx="51" cy="33"/>
            </a:xfrm>
            <a:custGeom>
              <a:avLst/>
              <a:gdLst>
                <a:gd name="T0" fmla="*/ 2652 w 10"/>
                <a:gd name="T1" fmla="*/ 1848 h 6"/>
                <a:gd name="T2" fmla="*/ 0 w 10"/>
                <a:gd name="T3" fmla="*/ 2844 h 6"/>
                <a:gd name="T4" fmla="*/ 0 w 10"/>
                <a:gd name="T5" fmla="*/ 4658 h 6"/>
                <a:gd name="T6" fmla="*/ 2652 w 10"/>
                <a:gd name="T7" fmla="*/ 5505 h 6"/>
                <a:gd name="T8" fmla="*/ 2652 w 10"/>
                <a:gd name="T9" fmla="*/ 4658 h 6"/>
                <a:gd name="T10" fmla="*/ 4784 w 10"/>
                <a:gd name="T11" fmla="*/ 4658 h 6"/>
                <a:gd name="T12" fmla="*/ 4784 w 10"/>
                <a:gd name="T13" fmla="*/ 3663 h 6"/>
                <a:gd name="T14" fmla="*/ 5437 w 10"/>
                <a:gd name="T15" fmla="*/ 1848 h 6"/>
                <a:gd name="T16" fmla="*/ 6763 w 10"/>
                <a:gd name="T17" fmla="*/ 0 h 6"/>
                <a:gd name="T18" fmla="*/ 4784 w 10"/>
                <a:gd name="T19" fmla="*/ 1001 h 6"/>
                <a:gd name="T20" fmla="*/ 4784 w 10"/>
                <a:gd name="T21" fmla="*/ 1001 h 6"/>
                <a:gd name="T22" fmla="*/ 3458 w 10"/>
                <a:gd name="T23" fmla="*/ 1001 h 6"/>
                <a:gd name="T24" fmla="*/ 2652 w 10"/>
                <a:gd name="T25" fmla="*/ 1848 h 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6"/>
                <a:gd name="T41" fmla="*/ 10 w 10"/>
                <a:gd name="T42" fmla="*/ 6 h 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6">
                  <a:moveTo>
                    <a:pt x="4" y="2"/>
                  </a:moveTo>
                  <a:cubicBezTo>
                    <a:pt x="3" y="2"/>
                    <a:pt x="1" y="3"/>
                    <a:pt x="0" y="3"/>
                  </a:cubicBezTo>
                  <a:cubicBezTo>
                    <a:pt x="0" y="3"/>
                    <a:pt x="0" y="3"/>
                    <a:pt x="0" y="5"/>
                  </a:cubicBezTo>
                  <a:cubicBezTo>
                    <a:pt x="1" y="5"/>
                    <a:pt x="3" y="6"/>
                    <a:pt x="4" y="6"/>
                  </a:cubicBezTo>
                  <a:lnTo>
                    <a:pt x="4" y="5"/>
                  </a:lnTo>
                  <a:lnTo>
                    <a:pt x="7" y="5"/>
                  </a:lnTo>
                  <a:lnTo>
                    <a:pt x="7" y="4"/>
                  </a:lnTo>
                  <a:cubicBezTo>
                    <a:pt x="7" y="3"/>
                    <a:pt x="8" y="3"/>
                    <a:pt x="8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9" y="0"/>
                    <a:pt x="7" y="1"/>
                    <a:pt x="7" y="1"/>
                  </a:cubicBezTo>
                  <a:lnTo>
                    <a:pt x="5" y="1"/>
                  </a:lnTo>
                  <a:lnTo>
                    <a:pt x="4" y="2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4" name="Freeform 37"/>
            <p:cNvSpPr>
              <a:spLocks/>
            </p:cNvSpPr>
            <p:nvPr/>
          </p:nvSpPr>
          <p:spPr bwMode="auto">
            <a:xfrm>
              <a:off x="1743" y="3433"/>
              <a:ext cx="41" cy="42"/>
            </a:xfrm>
            <a:custGeom>
              <a:avLst/>
              <a:gdLst>
                <a:gd name="T0" fmla="*/ 1338 w 8"/>
                <a:gd name="T1" fmla="*/ 0 h 8"/>
                <a:gd name="T2" fmla="*/ 5514 w 8"/>
                <a:gd name="T3" fmla="*/ 0 h 8"/>
                <a:gd name="T4" fmla="*/ 5514 w 8"/>
                <a:gd name="T5" fmla="*/ 719 h 8"/>
                <a:gd name="T6" fmla="*/ 5514 w 8"/>
                <a:gd name="T7" fmla="*/ 719 h 8"/>
                <a:gd name="T8" fmla="*/ 4858 w 8"/>
                <a:gd name="T9" fmla="*/ 3034 h 8"/>
                <a:gd name="T10" fmla="*/ 4177 w 8"/>
                <a:gd name="T11" fmla="*/ 3775 h 8"/>
                <a:gd name="T12" fmla="*/ 3495 w 8"/>
                <a:gd name="T13" fmla="*/ 3775 h 8"/>
                <a:gd name="T14" fmla="*/ 3495 w 8"/>
                <a:gd name="T15" fmla="*/ 3775 h 8"/>
                <a:gd name="T16" fmla="*/ 3495 w 8"/>
                <a:gd name="T17" fmla="*/ 6090 h 8"/>
                <a:gd name="T18" fmla="*/ 2024 w 8"/>
                <a:gd name="T19" fmla="*/ 6090 h 8"/>
                <a:gd name="T20" fmla="*/ 1338 w 8"/>
                <a:gd name="T21" fmla="*/ 5350 h 8"/>
                <a:gd name="T22" fmla="*/ 1338 w 8"/>
                <a:gd name="T23" fmla="*/ 3034 h 8"/>
                <a:gd name="T24" fmla="*/ 682 w 8"/>
                <a:gd name="T25" fmla="*/ 2315 h 8"/>
                <a:gd name="T26" fmla="*/ 0 w 8"/>
                <a:gd name="T27" fmla="*/ 0 h 8"/>
                <a:gd name="T28" fmla="*/ 682 w 8"/>
                <a:gd name="T29" fmla="*/ 0 h 8"/>
                <a:gd name="T30" fmla="*/ 1338 w 8"/>
                <a:gd name="T31" fmla="*/ 0 h 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"/>
                <a:gd name="T49" fmla="*/ 0 h 8"/>
                <a:gd name="T50" fmla="*/ 8 w 8"/>
                <a:gd name="T51" fmla="*/ 8 h 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" h="8">
                  <a:moveTo>
                    <a:pt x="2" y="0"/>
                  </a:moveTo>
                  <a:cubicBezTo>
                    <a:pt x="4" y="0"/>
                    <a:pt x="6" y="0"/>
                    <a:pt x="8" y="0"/>
                  </a:cubicBezTo>
                  <a:lnTo>
                    <a:pt x="8" y="1"/>
                  </a:lnTo>
                  <a:lnTo>
                    <a:pt x="7" y="4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8"/>
                  </a:lnTo>
                  <a:lnTo>
                    <a:pt x="3" y="8"/>
                  </a:lnTo>
                  <a:lnTo>
                    <a:pt x="2" y="7"/>
                  </a:lnTo>
                  <a:lnTo>
                    <a:pt x="2" y="4"/>
                  </a:lnTo>
                  <a:cubicBezTo>
                    <a:pt x="2" y="4"/>
                    <a:pt x="0" y="3"/>
                    <a:pt x="1" y="3"/>
                  </a:cubicBezTo>
                  <a:cubicBezTo>
                    <a:pt x="1" y="3"/>
                    <a:pt x="0" y="1"/>
                    <a:pt x="0" y="0"/>
                  </a:cubicBezTo>
                  <a:lnTo>
                    <a:pt x="1" y="0"/>
                  </a:lnTo>
                  <a:cubicBezTo>
                    <a:pt x="1" y="0"/>
                    <a:pt x="2" y="0"/>
                    <a:pt x="2" y="0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5" name="Freeform 38"/>
            <p:cNvSpPr>
              <a:spLocks/>
            </p:cNvSpPr>
            <p:nvPr/>
          </p:nvSpPr>
          <p:spPr bwMode="auto">
            <a:xfrm>
              <a:off x="786" y="1344"/>
              <a:ext cx="165" cy="127"/>
            </a:xfrm>
            <a:custGeom>
              <a:avLst/>
              <a:gdLst>
                <a:gd name="T0" fmla="*/ 22626 w 32"/>
                <a:gd name="T1" fmla="*/ 18817 h 24"/>
                <a:gd name="T2" fmla="*/ 14809 w 32"/>
                <a:gd name="T3" fmla="*/ 17193 h 24"/>
                <a:gd name="T4" fmla="*/ 14118 w 32"/>
                <a:gd name="T5" fmla="*/ 16436 h 24"/>
                <a:gd name="T6" fmla="*/ 14118 w 32"/>
                <a:gd name="T7" fmla="*/ 15711 h 24"/>
                <a:gd name="T8" fmla="*/ 13427 w 32"/>
                <a:gd name="T9" fmla="*/ 15711 h 24"/>
                <a:gd name="T10" fmla="*/ 13427 w 32"/>
                <a:gd name="T11" fmla="*/ 14954 h 24"/>
                <a:gd name="T12" fmla="*/ 12762 w 32"/>
                <a:gd name="T13" fmla="*/ 14086 h 24"/>
                <a:gd name="T14" fmla="*/ 12762 w 32"/>
                <a:gd name="T15" fmla="*/ 13330 h 24"/>
                <a:gd name="T16" fmla="*/ 12762 w 32"/>
                <a:gd name="T17" fmla="*/ 13330 h 24"/>
                <a:gd name="T18" fmla="*/ 12071 w 32"/>
                <a:gd name="T19" fmla="*/ 11705 h 24"/>
                <a:gd name="T20" fmla="*/ 6301 w 32"/>
                <a:gd name="T21" fmla="*/ 9493 h 24"/>
                <a:gd name="T22" fmla="*/ 4945 w 32"/>
                <a:gd name="T23" fmla="*/ 7842 h 24"/>
                <a:gd name="T24" fmla="*/ 4945 w 32"/>
                <a:gd name="T25" fmla="*/ 7842 h 24"/>
                <a:gd name="T26" fmla="*/ 2872 w 32"/>
                <a:gd name="T27" fmla="*/ 4731 h 24"/>
                <a:gd name="T28" fmla="*/ 2872 w 32"/>
                <a:gd name="T29" fmla="*/ 3863 h 24"/>
                <a:gd name="T30" fmla="*/ 2872 w 32"/>
                <a:gd name="T31" fmla="*/ 3863 h 24"/>
                <a:gd name="T32" fmla="*/ 0 w 32"/>
                <a:gd name="T33" fmla="*/ 0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24"/>
                <a:gd name="T53" fmla="*/ 32 w 32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24">
                  <a:moveTo>
                    <a:pt x="32" y="24"/>
                  </a:moveTo>
                  <a:cubicBezTo>
                    <a:pt x="29" y="24"/>
                    <a:pt x="23" y="22"/>
                    <a:pt x="21" y="22"/>
                  </a:cubicBezTo>
                  <a:lnTo>
                    <a:pt x="20" y="21"/>
                  </a:lnTo>
                  <a:lnTo>
                    <a:pt x="20" y="20"/>
                  </a:lnTo>
                  <a:lnTo>
                    <a:pt x="19" y="20"/>
                  </a:lnTo>
                  <a:lnTo>
                    <a:pt x="19" y="19"/>
                  </a:lnTo>
                  <a:cubicBezTo>
                    <a:pt x="18" y="19"/>
                    <a:pt x="19" y="18"/>
                    <a:pt x="18" y="18"/>
                  </a:cubicBezTo>
                  <a:lnTo>
                    <a:pt x="18" y="17"/>
                  </a:lnTo>
                  <a:cubicBezTo>
                    <a:pt x="18" y="17"/>
                    <a:pt x="17" y="16"/>
                    <a:pt x="17" y="15"/>
                  </a:cubicBezTo>
                  <a:cubicBezTo>
                    <a:pt x="15" y="15"/>
                    <a:pt x="12" y="12"/>
                    <a:pt x="9" y="12"/>
                  </a:cubicBezTo>
                  <a:cubicBezTo>
                    <a:pt x="9" y="12"/>
                    <a:pt x="7" y="10"/>
                    <a:pt x="7" y="10"/>
                  </a:cubicBezTo>
                  <a:cubicBezTo>
                    <a:pt x="6" y="9"/>
                    <a:pt x="5" y="6"/>
                    <a:pt x="4" y="6"/>
                  </a:cubicBezTo>
                  <a:lnTo>
                    <a:pt x="4" y="5"/>
                  </a:lnTo>
                  <a:cubicBezTo>
                    <a:pt x="3" y="5"/>
                    <a:pt x="0" y="0"/>
                    <a:pt x="0" y="0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6" name="Freeform 39"/>
            <p:cNvSpPr>
              <a:spLocks/>
            </p:cNvSpPr>
            <p:nvPr/>
          </p:nvSpPr>
          <p:spPr bwMode="auto">
            <a:xfrm>
              <a:off x="1304" y="1606"/>
              <a:ext cx="46" cy="39"/>
            </a:xfrm>
            <a:custGeom>
              <a:avLst/>
              <a:gdLst>
                <a:gd name="T0" fmla="*/ 2663 w 9"/>
                <a:gd name="T1" fmla="*/ 0 h 7"/>
                <a:gd name="T2" fmla="*/ 0 w 9"/>
                <a:gd name="T3" fmla="*/ 0 h 7"/>
                <a:gd name="T4" fmla="*/ 0 w 9"/>
                <a:gd name="T5" fmla="*/ 2947 h 7"/>
                <a:gd name="T6" fmla="*/ 1334 w 9"/>
                <a:gd name="T7" fmla="*/ 4842 h 7"/>
                <a:gd name="T8" fmla="*/ 1334 w 9"/>
                <a:gd name="T9" fmla="*/ 4842 h 7"/>
                <a:gd name="T10" fmla="*/ 2014 w 9"/>
                <a:gd name="T11" fmla="*/ 4842 h 7"/>
                <a:gd name="T12" fmla="*/ 2014 w 9"/>
                <a:gd name="T13" fmla="*/ 6736 h 7"/>
                <a:gd name="T14" fmla="*/ 4130 w 9"/>
                <a:gd name="T15" fmla="*/ 6736 h 7"/>
                <a:gd name="T16" fmla="*/ 4130 w 9"/>
                <a:gd name="T17" fmla="*/ 4842 h 7"/>
                <a:gd name="T18" fmla="*/ 4804 w 9"/>
                <a:gd name="T19" fmla="*/ 3816 h 7"/>
                <a:gd name="T20" fmla="*/ 4804 w 9"/>
                <a:gd name="T21" fmla="*/ 2947 h 7"/>
                <a:gd name="T22" fmla="*/ 6138 w 9"/>
                <a:gd name="T23" fmla="*/ 1894 h 7"/>
                <a:gd name="T24" fmla="*/ 6138 w 9"/>
                <a:gd name="T25" fmla="*/ 1025 h 7"/>
                <a:gd name="T26" fmla="*/ 6138 w 9"/>
                <a:gd name="T27" fmla="*/ 0 h 7"/>
                <a:gd name="T28" fmla="*/ 5484 w 9"/>
                <a:gd name="T29" fmla="*/ 0 h 7"/>
                <a:gd name="T30" fmla="*/ 5484 w 9"/>
                <a:gd name="T31" fmla="*/ 0 h 7"/>
                <a:gd name="T32" fmla="*/ 2663 w 9"/>
                <a:gd name="T33" fmla="*/ 0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7"/>
                <a:gd name="T53" fmla="*/ 9 w 9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7">
                  <a:moveTo>
                    <a:pt x="4" y="0"/>
                  </a:moveTo>
                  <a:cubicBezTo>
                    <a:pt x="3" y="0"/>
                    <a:pt x="2" y="0"/>
                    <a:pt x="0" y="0"/>
                  </a:cubicBezTo>
                  <a:lnTo>
                    <a:pt x="0" y="3"/>
                  </a:lnTo>
                  <a:cubicBezTo>
                    <a:pt x="0" y="3"/>
                    <a:pt x="3" y="5"/>
                    <a:pt x="2" y="5"/>
                  </a:cubicBezTo>
                  <a:lnTo>
                    <a:pt x="3" y="5"/>
                  </a:lnTo>
                  <a:lnTo>
                    <a:pt x="3" y="7"/>
                  </a:lnTo>
                  <a:cubicBezTo>
                    <a:pt x="4" y="7"/>
                    <a:pt x="5" y="7"/>
                    <a:pt x="6" y="7"/>
                  </a:cubicBezTo>
                  <a:lnTo>
                    <a:pt x="6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4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7" name="Freeform 40"/>
            <p:cNvSpPr>
              <a:spLocks/>
            </p:cNvSpPr>
            <p:nvPr/>
          </p:nvSpPr>
          <p:spPr bwMode="auto">
            <a:xfrm>
              <a:off x="1401" y="1740"/>
              <a:ext cx="57" cy="70"/>
            </a:xfrm>
            <a:custGeom>
              <a:avLst/>
              <a:gdLst>
                <a:gd name="T0" fmla="*/ 2928 w 11"/>
                <a:gd name="T1" fmla="*/ 2493 h 13"/>
                <a:gd name="T2" fmla="*/ 2928 w 11"/>
                <a:gd name="T3" fmla="*/ 8438 h 13"/>
                <a:gd name="T4" fmla="*/ 2928 w 11"/>
                <a:gd name="T5" fmla="*/ 8438 h 13"/>
                <a:gd name="T6" fmla="*/ 4322 w 11"/>
                <a:gd name="T7" fmla="*/ 8438 h 13"/>
                <a:gd name="T8" fmla="*/ 6550 w 11"/>
                <a:gd name="T9" fmla="*/ 10931 h 13"/>
                <a:gd name="T10" fmla="*/ 6550 w 11"/>
                <a:gd name="T11" fmla="*/ 8438 h 13"/>
                <a:gd name="T12" fmla="*/ 7223 w 11"/>
                <a:gd name="T13" fmla="*/ 8438 h 13"/>
                <a:gd name="T14" fmla="*/ 5695 w 11"/>
                <a:gd name="T15" fmla="*/ 2493 h 13"/>
                <a:gd name="T16" fmla="*/ 5021 w 11"/>
                <a:gd name="T17" fmla="*/ 1712 h 13"/>
                <a:gd name="T18" fmla="*/ 4322 w 11"/>
                <a:gd name="T19" fmla="*/ 781 h 13"/>
                <a:gd name="T20" fmla="*/ 0 w 11"/>
                <a:gd name="T21" fmla="*/ 0 h 13"/>
                <a:gd name="T22" fmla="*/ 700 w 11"/>
                <a:gd name="T23" fmla="*/ 781 h 13"/>
                <a:gd name="T24" fmla="*/ 1394 w 11"/>
                <a:gd name="T25" fmla="*/ 781 h 13"/>
                <a:gd name="T26" fmla="*/ 1394 w 11"/>
                <a:gd name="T27" fmla="*/ 1712 h 13"/>
                <a:gd name="T28" fmla="*/ 1394 w 11"/>
                <a:gd name="T29" fmla="*/ 2493 h 13"/>
                <a:gd name="T30" fmla="*/ 1394 w 11"/>
                <a:gd name="T31" fmla="*/ 2493 h 13"/>
                <a:gd name="T32" fmla="*/ 2928 w 11"/>
                <a:gd name="T33" fmla="*/ 249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"/>
                <a:gd name="T52" fmla="*/ 0 h 13"/>
                <a:gd name="T53" fmla="*/ 11 w 11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" h="13">
                  <a:moveTo>
                    <a:pt x="4" y="3"/>
                  </a:moveTo>
                  <a:cubicBezTo>
                    <a:pt x="4" y="5"/>
                    <a:pt x="3" y="8"/>
                    <a:pt x="4" y="10"/>
                  </a:cubicBezTo>
                  <a:lnTo>
                    <a:pt x="6" y="10"/>
                  </a:lnTo>
                  <a:cubicBezTo>
                    <a:pt x="6" y="12"/>
                    <a:pt x="9" y="12"/>
                    <a:pt x="9" y="13"/>
                  </a:cubicBezTo>
                  <a:lnTo>
                    <a:pt x="9" y="10"/>
                  </a:lnTo>
                  <a:lnTo>
                    <a:pt x="10" y="10"/>
                  </a:lnTo>
                  <a:cubicBezTo>
                    <a:pt x="11" y="9"/>
                    <a:pt x="8" y="4"/>
                    <a:pt x="8" y="3"/>
                  </a:cubicBezTo>
                  <a:lnTo>
                    <a:pt x="7" y="2"/>
                  </a:lnTo>
                  <a:lnTo>
                    <a:pt x="6" y="1"/>
                  </a:lnTo>
                  <a:cubicBezTo>
                    <a:pt x="5" y="1"/>
                    <a:pt x="2" y="0"/>
                    <a:pt x="0" y="0"/>
                  </a:cubicBezTo>
                  <a:lnTo>
                    <a:pt x="1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3"/>
                  </a:lnTo>
                  <a:lnTo>
                    <a:pt x="4" y="3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9" name="Freeform 42"/>
            <p:cNvSpPr>
              <a:spLocks/>
            </p:cNvSpPr>
            <p:nvPr/>
          </p:nvSpPr>
          <p:spPr bwMode="auto">
            <a:xfrm>
              <a:off x="1308" y="1698"/>
              <a:ext cx="32" cy="37"/>
            </a:xfrm>
            <a:custGeom>
              <a:avLst/>
              <a:gdLst>
                <a:gd name="T0" fmla="*/ 768 w 6"/>
                <a:gd name="T1" fmla="*/ 0 h 7"/>
                <a:gd name="T2" fmla="*/ 4864 w 6"/>
                <a:gd name="T3" fmla="*/ 1623 h 7"/>
                <a:gd name="T4" fmla="*/ 4864 w 6"/>
                <a:gd name="T5" fmla="*/ 1623 h 7"/>
                <a:gd name="T6" fmla="*/ 4864 w 6"/>
                <a:gd name="T7" fmla="*/ 5476 h 7"/>
                <a:gd name="T8" fmla="*/ 4864 w 6"/>
                <a:gd name="T9" fmla="*/ 5476 h 7"/>
                <a:gd name="T10" fmla="*/ 3184 w 6"/>
                <a:gd name="T11" fmla="*/ 5476 h 7"/>
                <a:gd name="T12" fmla="*/ 3184 w 6"/>
                <a:gd name="T13" fmla="*/ 5476 h 7"/>
                <a:gd name="T14" fmla="*/ 2416 w 6"/>
                <a:gd name="T15" fmla="*/ 5476 h 7"/>
                <a:gd name="T16" fmla="*/ 2416 w 6"/>
                <a:gd name="T17" fmla="*/ 5476 h 7"/>
                <a:gd name="T18" fmla="*/ 2416 w 6"/>
                <a:gd name="T19" fmla="*/ 4720 h 7"/>
                <a:gd name="T20" fmla="*/ 768 w 6"/>
                <a:gd name="T21" fmla="*/ 4720 h 7"/>
                <a:gd name="T22" fmla="*/ 0 w 6"/>
                <a:gd name="T23" fmla="*/ 0 h 7"/>
                <a:gd name="T24" fmla="*/ 768 w 6"/>
                <a:gd name="T25" fmla="*/ 0 h 7"/>
                <a:gd name="T26" fmla="*/ 768 w 6"/>
                <a:gd name="T27" fmla="*/ 0 h 7"/>
                <a:gd name="T28" fmla="*/ 768 w 6"/>
                <a:gd name="T29" fmla="*/ 0 h 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"/>
                <a:gd name="T46" fmla="*/ 0 h 7"/>
                <a:gd name="T47" fmla="*/ 6 w 6"/>
                <a:gd name="T48" fmla="*/ 7 h 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" h="7">
                  <a:moveTo>
                    <a:pt x="1" y="0"/>
                  </a:moveTo>
                  <a:cubicBezTo>
                    <a:pt x="3" y="1"/>
                    <a:pt x="3" y="2"/>
                    <a:pt x="6" y="2"/>
                  </a:cubicBezTo>
                  <a:lnTo>
                    <a:pt x="6" y="7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1" y="6"/>
                  </a:lnTo>
                  <a:cubicBezTo>
                    <a:pt x="2" y="4"/>
                    <a:pt x="1" y="1"/>
                    <a:pt x="0" y="0"/>
                  </a:cubicBezTo>
                  <a:lnTo>
                    <a:pt x="1" y="0"/>
                  </a:lnTo>
                  <a:cubicBezTo>
                    <a:pt x="1" y="0"/>
                    <a:pt x="3" y="0"/>
                    <a:pt x="1" y="0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0" name="Freeform 43"/>
            <p:cNvSpPr>
              <a:spLocks/>
            </p:cNvSpPr>
            <p:nvPr/>
          </p:nvSpPr>
          <p:spPr bwMode="auto">
            <a:xfrm>
              <a:off x="657" y="2479"/>
              <a:ext cx="196" cy="187"/>
            </a:xfrm>
            <a:custGeom>
              <a:avLst/>
              <a:gdLst>
                <a:gd name="T0" fmla="*/ 26898 w 38"/>
                <a:gd name="T1" fmla="*/ 28520 h 35"/>
                <a:gd name="T2" fmla="*/ 24846 w 38"/>
                <a:gd name="T3" fmla="*/ 17984 h 35"/>
                <a:gd name="T4" fmla="*/ 24025 w 38"/>
                <a:gd name="T5" fmla="*/ 17984 h 35"/>
                <a:gd name="T6" fmla="*/ 24025 w 38"/>
                <a:gd name="T7" fmla="*/ 15558 h 35"/>
                <a:gd name="T8" fmla="*/ 22638 w 38"/>
                <a:gd name="T9" fmla="*/ 13875 h 35"/>
                <a:gd name="T10" fmla="*/ 21947 w 38"/>
                <a:gd name="T11" fmla="*/ 12187 h 35"/>
                <a:gd name="T12" fmla="*/ 20590 w 38"/>
                <a:gd name="T13" fmla="*/ 12187 h 35"/>
                <a:gd name="T14" fmla="*/ 20590 w 38"/>
                <a:gd name="T15" fmla="*/ 4883 h 35"/>
                <a:gd name="T16" fmla="*/ 19765 w 38"/>
                <a:gd name="T17" fmla="*/ 4883 h 35"/>
                <a:gd name="T18" fmla="*/ 17692 w 38"/>
                <a:gd name="T19" fmla="*/ 4109 h 35"/>
                <a:gd name="T20" fmla="*/ 17692 w 38"/>
                <a:gd name="T21" fmla="*/ 3195 h 35"/>
                <a:gd name="T22" fmla="*/ 14127 w 38"/>
                <a:gd name="T23" fmla="*/ 3195 h 35"/>
                <a:gd name="T24" fmla="*/ 14127 w 38"/>
                <a:gd name="T25" fmla="*/ 2426 h 35"/>
                <a:gd name="T26" fmla="*/ 12771 w 38"/>
                <a:gd name="T27" fmla="*/ 2426 h 35"/>
                <a:gd name="T28" fmla="*/ 12771 w 38"/>
                <a:gd name="T29" fmla="*/ 1683 h 35"/>
                <a:gd name="T30" fmla="*/ 10563 w 38"/>
                <a:gd name="T31" fmla="*/ 769 h 35"/>
                <a:gd name="T32" fmla="*/ 9207 w 38"/>
                <a:gd name="T33" fmla="*/ 769 h 35"/>
                <a:gd name="T34" fmla="*/ 9207 w 38"/>
                <a:gd name="T35" fmla="*/ 0 h 35"/>
                <a:gd name="T36" fmla="*/ 5612 w 38"/>
                <a:gd name="T37" fmla="*/ 0 h 35"/>
                <a:gd name="T38" fmla="*/ 5612 w 38"/>
                <a:gd name="T39" fmla="*/ 769 h 35"/>
                <a:gd name="T40" fmla="*/ 0 w 38"/>
                <a:gd name="T41" fmla="*/ 769 h 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"/>
                <a:gd name="T64" fmla="*/ 0 h 35"/>
                <a:gd name="T65" fmla="*/ 38 w 38"/>
                <a:gd name="T66" fmla="*/ 35 h 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" h="35">
                  <a:moveTo>
                    <a:pt x="38" y="35"/>
                  </a:moveTo>
                  <a:cubicBezTo>
                    <a:pt x="36" y="31"/>
                    <a:pt x="35" y="27"/>
                    <a:pt x="35" y="22"/>
                  </a:cubicBezTo>
                  <a:cubicBezTo>
                    <a:pt x="34" y="22"/>
                    <a:pt x="35" y="22"/>
                    <a:pt x="34" y="22"/>
                  </a:cubicBezTo>
                  <a:lnTo>
                    <a:pt x="34" y="19"/>
                  </a:lnTo>
                  <a:cubicBezTo>
                    <a:pt x="34" y="19"/>
                    <a:pt x="32" y="17"/>
                    <a:pt x="32" y="17"/>
                  </a:cubicBezTo>
                  <a:cubicBezTo>
                    <a:pt x="32" y="17"/>
                    <a:pt x="31" y="16"/>
                    <a:pt x="31" y="15"/>
                  </a:cubicBezTo>
                  <a:lnTo>
                    <a:pt x="29" y="15"/>
                  </a:lnTo>
                  <a:cubicBezTo>
                    <a:pt x="29" y="12"/>
                    <a:pt x="29" y="8"/>
                    <a:pt x="29" y="6"/>
                  </a:cubicBezTo>
                  <a:lnTo>
                    <a:pt x="28" y="6"/>
                  </a:lnTo>
                  <a:lnTo>
                    <a:pt x="25" y="5"/>
                  </a:lnTo>
                  <a:lnTo>
                    <a:pt x="25" y="4"/>
                  </a:lnTo>
                  <a:cubicBezTo>
                    <a:pt x="25" y="3"/>
                    <a:pt x="20" y="5"/>
                    <a:pt x="20" y="4"/>
                  </a:cubicBezTo>
                  <a:lnTo>
                    <a:pt x="20" y="3"/>
                  </a:lnTo>
                  <a:lnTo>
                    <a:pt x="18" y="3"/>
                  </a:lnTo>
                  <a:cubicBezTo>
                    <a:pt x="18" y="2"/>
                    <a:pt x="18" y="3"/>
                    <a:pt x="18" y="2"/>
                  </a:cubicBezTo>
                  <a:cubicBezTo>
                    <a:pt x="17" y="2"/>
                    <a:pt x="15" y="1"/>
                    <a:pt x="15" y="1"/>
                  </a:cubicBezTo>
                  <a:lnTo>
                    <a:pt x="13" y="1"/>
                  </a:lnTo>
                  <a:lnTo>
                    <a:pt x="13" y="0"/>
                  </a:lnTo>
                  <a:lnTo>
                    <a:pt x="8" y="0"/>
                  </a:lnTo>
                  <a:lnTo>
                    <a:pt x="8" y="1"/>
                  </a:lnTo>
                  <a:cubicBezTo>
                    <a:pt x="7" y="1"/>
                    <a:pt x="1" y="1"/>
                    <a:pt x="0" y="1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1" name="Freeform 44"/>
            <p:cNvSpPr>
              <a:spLocks/>
            </p:cNvSpPr>
            <p:nvPr/>
          </p:nvSpPr>
          <p:spPr bwMode="auto">
            <a:xfrm>
              <a:off x="4543" y="3298"/>
              <a:ext cx="124" cy="149"/>
            </a:xfrm>
            <a:custGeom>
              <a:avLst/>
              <a:gdLst>
                <a:gd name="T0" fmla="*/ 0 w 24"/>
                <a:gd name="T1" fmla="*/ 0 h 28"/>
                <a:gd name="T2" fmla="*/ 3575 w 24"/>
                <a:gd name="T3" fmla="*/ 766 h 28"/>
                <a:gd name="T4" fmla="*/ 5658 w 24"/>
                <a:gd name="T5" fmla="*/ 4076 h 28"/>
                <a:gd name="T6" fmla="*/ 9238 w 24"/>
                <a:gd name="T7" fmla="*/ 9658 h 28"/>
                <a:gd name="T8" fmla="*/ 13506 w 24"/>
                <a:gd name="T9" fmla="*/ 9658 h 28"/>
                <a:gd name="T10" fmla="*/ 14203 w 24"/>
                <a:gd name="T11" fmla="*/ 15970 h 28"/>
                <a:gd name="T12" fmla="*/ 15722 w 24"/>
                <a:gd name="T13" fmla="*/ 16880 h 28"/>
                <a:gd name="T14" fmla="*/ 17112 w 24"/>
                <a:gd name="T15" fmla="*/ 22456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"/>
                <a:gd name="T25" fmla="*/ 0 h 28"/>
                <a:gd name="T26" fmla="*/ 24 w 24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" h="28">
                  <a:moveTo>
                    <a:pt x="0" y="0"/>
                  </a:moveTo>
                  <a:cubicBezTo>
                    <a:pt x="1" y="0"/>
                    <a:pt x="4" y="1"/>
                    <a:pt x="5" y="1"/>
                  </a:cubicBezTo>
                  <a:cubicBezTo>
                    <a:pt x="5" y="2"/>
                    <a:pt x="7" y="5"/>
                    <a:pt x="8" y="5"/>
                  </a:cubicBezTo>
                  <a:cubicBezTo>
                    <a:pt x="8" y="7"/>
                    <a:pt x="12" y="11"/>
                    <a:pt x="13" y="12"/>
                  </a:cubicBezTo>
                  <a:lnTo>
                    <a:pt x="19" y="12"/>
                  </a:lnTo>
                  <a:cubicBezTo>
                    <a:pt x="19" y="14"/>
                    <a:pt x="20" y="18"/>
                    <a:pt x="20" y="20"/>
                  </a:cubicBezTo>
                  <a:cubicBezTo>
                    <a:pt x="20" y="20"/>
                    <a:pt x="21" y="21"/>
                    <a:pt x="22" y="21"/>
                  </a:cubicBezTo>
                  <a:cubicBezTo>
                    <a:pt x="22" y="22"/>
                    <a:pt x="24" y="25"/>
                    <a:pt x="24" y="28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2" name="Freeform 45"/>
            <p:cNvSpPr>
              <a:spLocks/>
            </p:cNvSpPr>
            <p:nvPr/>
          </p:nvSpPr>
          <p:spPr bwMode="auto">
            <a:xfrm>
              <a:off x="4976" y="2168"/>
              <a:ext cx="172" cy="28"/>
            </a:xfrm>
            <a:custGeom>
              <a:avLst/>
              <a:gdLst>
                <a:gd name="T0" fmla="*/ 0 w 33"/>
                <a:gd name="T1" fmla="*/ 1943 h 5"/>
                <a:gd name="T2" fmla="*/ 3695 w 33"/>
                <a:gd name="T3" fmla="*/ 1943 h 5"/>
                <a:gd name="T4" fmla="*/ 5947 w 33"/>
                <a:gd name="T5" fmla="*/ 3858 h 5"/>
                <a:gd name="T6" fmla="*/ 5947 w 33"/>
                <a:gd name="T7" fmla="*/ 4922 h 5"/>
                <a:gd name="T8" fmla="*/ 14015 w 33"/>
                <a:gd name="T9" fmla="*/ 4922 h 5"/>
                <a:gd name="T10" fmla="*/ 24341 w 3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5"/>
                <a:gd name="T20" fmla="*/ 33 w 3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5">
                  <a:moveTo>
                    <a:pt x="0" y="2"/>
                  </a:moveTo>
                  <a:lnTo>
                    <a:pt x="5" y="2"/>
                  </a:lnTo>
                  <a:cubicBezTo>
                    <a:pt x="6" y="3"/>
                    <a:pt x="7" y="4"/>
                    <a:pt x="8" y="4"/>
                  </a:cubicBezTo>
                  <a:lnTo>
                    <a:pt x="8" y="5"/>
                  </a:lnTo>
                  <a:lnTo>
                    <a:pt x="19" y="5"/>
                  </a:lnTo>
                  <a:lnTo>
                    <a:pt x="33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3" name="Freeform 46"/>
            <p:cNvSpPr>
              <a:spLocks/>
            </p:cNvSpPr>
            <p:nvPr/>
          </p:nvSpPr>
          <p:spPr bwMode="auto">
            <a:xfrm>
              <a:off x="3582" y="1740"/>
              <a:ext cx="21" cy="45"/>
            </a:xfrm>
            <a:custGeom>
              <a:avLst/>
              <a:gdLst>
                <a:gd name="T0" fmla="*/ 8 w 24"/>
                <a:gd name="T1" fmla="*/ 0 h 48"/>
                <a:gd name="T2" fmla="*/ 8 w 24"/>
                <a:gd name="T3" fmla="*/ 8 h 48"/>
                <a:gd name="T4" fmla="*/ 11 w 24"/>
                <a:gd name="T5" fmla="*/ 8 h 48"/>
                <a:gd name="T6" fmla="*/ 11 w 24"/>
                <a:gd name="T7" fmla="*/ 14 h 48"/>
                <a:gd name="T8" fmla="*/ 8 w 24"/>
                <a:gd name="T9" fmla="*/ 14 h 48"/>
                <a:gd name="T10" fmla="*/ 8 w 24"/>
                <a:gd name="T11" fmla="*/ 28 h 48"/>
                <a:gd name="T12" fmla="*/ 8 w 24"/>
                <a:gd name="T13" fmla="*/ 33 h 48"/>
                <a:gd name="T14" fmla="*/ 11 w 24"/>
                <a:gd name="T15" fmla="*/ 33 h 48"/>
                <a:gd name="T16" fmla="*/ 14 w 24"/>
                <a:gd name="T17" fmla="*/ 28 h 48"/>
                <a:gd name="T18" fmla="*/ 14 w 24"/>
                <a:gd name="T19" fmla="*/ 33 h 48"/>
                <a:gd name="T20" fmla="*/ 11 w 24"/>
                <a:gd name="T21" fmla="*/ 33 h 48"/>
                <a:gd name="T22" fmla="*/ 11 w 24"/>
                <a:gd name="T23" fmla="*/ 37 h 48"/>
                <a:gd name="T24" fmla="*/ 8 w 24"/>
                <a:gd name="T25" fmla="*/ 37 h 48"/>
                <a:gd name="T26" fmla="*/ 4 w 24"/>
                <a:gd name="T27" fmla="*/ 37 h 48"/>
                <a:gd name="T28" fmla="*/ 4 w 24"/>
                <a:gd name="T29" fmla="*/ 33 h 48"/>
                <a:gd name="T30" fmla="*/ 4 w 24"/>
                <a:gd name="T31" fmla="*/ 14 h 48"/>
                <a:gd name="T32" fmla="*/ 0 w 24"/>
                <a:gd name="T33" fmla="*/ 14 h 48"/>
                <a:gd name="T34" fmla="*/ 0 w 24"/>
                <a:gd name="T35" fmla="*/ 8 h 48"/>
                <a:gd name="T36" fmla="*/ 4 w 24"/>
                <a:gd name="T37" fmla="*/ 8 h 48"/>
                <a:gd name="T38" fmla="*/ 4 w 24"/>
                <a:gd name="T39" fmla="*/ 6 h 48"/>
                <a:gd name="T40" fmla="*/ 4 w 24"/>
                <a:gd name="T41" fmla="*/ 0 h 48"/>
                <a:gd name="T42" fmla="*/ 8 w 24"/>
                <a:gd name="T43" fmla="*/ 0 h 4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"/>
                <a:gd name="T67" fmla="*/ 0 h 48"/>
                <a:gd name="T68" fmla="*/ 24 w 24"/>
                <a:gd name="T69" fmla="*/ 48 h 4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" h="48">
                  <a:moveTo>
                    <a:pt x="12" y="0"/>
                  </a:moveTo>
                  <a:lnTo>
                    <a:pt x="12" y="12"/>
                  </a:lnTo>
                  <a:lnTo>
                    <a:pt x="18" y="12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4" name="Freeform 47"/>
            <p:cNvSpPr>
              <a:spLocks noEditPoints="1"/>
            </p:cNvSpPr>
            <p:nvPr/>
          </p:nvSpPr>
          <p:spPr bwMode="auto">
            <a:xfrm>
              <a:off x="3603" y="1752"/>
              <a:ext cx="25" cy="33"/>
            </a:xfrm>
            <a:custGeom>
              <a:avLst/>
              <a:gdLst>
                <a:gd name="T0" fmla="*/ 9 w 30"/>
                <a:gd name="T1" fmla="*/ 0 h 36"/>
                <a:gd name="T2" fmla="*/ 12 w 30"/>
                <a:gd name="T3" fmla="*/ 0 h 36"/>
                <a:gd name="T4" fmla="*/ 15 w 30"/>
                <a:gd name="T5" fmla="*/ 5 h 36"/>
                <a:gd name="T6" fmla="*/ 15 w 30"/>
                <a:gd name="T7" fmla="*/ 14 h 36"/>
                <a:gd name="T8" fmla="*/ 15 w 30"/>
                <a:gd name="T9" fmla="*/ 22 h 36"/>
                <a:gd name="T10" fmla="*/ 12 w 30"/>
                <a:gd name="T11" fmla="*/ 26 h 36"/>
                <a:gd name="T12" fmla="*/ 6 w 30"/>
                <a:gd name="T13" fmla="*/ 26 h 36"/>
                <a:gd name="T14" fmla="*/ 3 w 30"/>
                <a:gd name="T15" fmla="*/ 26 h 36"/>
                <a:gd name="T16" fmla="*/ 0 w 30"/>
                <a:gd name="T17" fmla="*/ 22 h 36"/>
                <a:gd name="T18" fmla="*/ 0 w 30"/>
                <a:gd name="T19" fmla="*/ 14 h 36"/>
                <a:gd name="T20" fmla="*/ 0 w 30"/>
                <a:gd name="T21" fmla="*/ 5 h 36"/>
                <a:gd name="T22" fmla="*/ 3 w 30"/>
                <a:gd name="T23" fmla="*/ 0 h 36"/>
                <a:gd name="T24" fmla="*/ 9 w 30"/>
                <a:gd name="T25" fmla="*/ 0 h 36"/>
                <a:gd name="T26" fmla="*/ 6 w 30"/>
                <a:gd name="T27" fmla="*/ 5 h 36"/>
                <a:gd name="T28" fmla="*/ 3 w 30"/>
                <a:gd name="T29" fmla="*/ 8 h 36"/>
                <a:gd name="T30" fmla="*/ 3 w 30"/>
                <a:gd name="T31" fmla="*/ 14 h 36"/>
                <a:gd name="T32" fmla="*/ 3 w 30"/>
                <a:gd name="T33" fmla="*/ 17 h 36"/>
                <a:gd name="T34" fmla="*/ 6 w 30"/>
                <a:gd name="T35" fmla="*/ 22 h 36"/>
                <a:gd name="T36" fmla="*/ 9 w 30"/>
                <a:gd name="T37" fmla="*/ 22 h 36"/>
                <a:gd name="T38" fmla="*/ 12 w 30"/>
                <a:gd name="T39" fmla="*/ 17 h 36"/>
                <a:gd name="T40" fmla="*/ 12 w 30"/>
                <a:gd name="T41" fmla="*/ 14 h 36"/>
                <a:gd name="T42" fmla="*/ 12 w 30"/>
                <a:gd name="T43" fmla="*/ 8 h 36"/>
                <a:gd name="T44" fmla="*/ 9 w 30"/>
                <a:gd name="T45" fmla="*/ 5 h 36"/>
                <a:gd name="T46" fmla="*/ 6 w 30"/>
                <a:gd name="T47" fmla="*/ 5 h 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"/>
                <a:gd name="T73" fmla="*/ 0 h 36"/>
                <a:gd name="T74" fmla="*/ 30 w 30"/>
                <a:gd name="T75" fmla="*/ 36 h 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" h="36">
                  <a:moveTo>
                    <a:pt x="18" y="0"/>
                  </a:moveTo>
                  <a:lnTo>
                    <a:pt x="24" y="0"/>
                  </a:lnTo>
                  <a:lnTo>
                    <a:pt x="30" y="6"/>
                  </a:lnTo>
                  <a:lnTo>
                    <a:pt x="30" y="18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0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0"/>
                  </a:lnTo>
                  <a:lnTo>
                    <a:pt x="18" y="0"/>
                  </a:lnTo>
                  <a:close/>
                  <a:moveTo>
                    <a:pt x="12" y="6"/>
                  </a:move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24" y="12"/>
                  </a:lnTo>
                  <a:lnTo>
                    <a:pt x="18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5" name="Text Box 48"/>
            <p:cNvSpPr txBox="1">
              <a:spLocks noChangeArrowheads="1"/>
            </p:cNvSpPr>
            <p:nvPr/>
          </p:nvSpPr>
          <p:spPr bwMode="auto">
            <a:xfrm>
              <a:off x="952" y="2086"/>
              <a:ext cx="366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800" b="1">
                  <a:solidFill>
                    <a:srgbClr val="000000"/>
                  </a:solidFill>
                  <a:latin typeface="Times New Roman" pitchFamily="18" charset="0"/>
                </a:rPr>
                <a:t>CHIRIQUÍ</a:t>
              </a:r>
            </a:p>
          </p:txBody>
        </p:sp>
        <p:sp>
          <p:nvSpPr>
            <p:cNvPr id="22586" name="Text Box 49"/>
            <p:cNvSpPr txBox="1">
              <a:spLocks noChangeArrowheads="1"/>
            </p:cNvSpPr>
            <p:nvPr/>
          </p:nvSpPr>
          <p:spPr bwMode="auto">
            <a:xfrm>
              <a:off x="1080" y="1716"/>
              <a:ext cx="211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800" b="1">
                  <a:latin typeface="Times New Roman" pitchFamily="18" charset="0"/>
                </a:rPr>
                <a:t>DEL</a:t>
              </a:r>
              <a:endParaRPr lang="es-ES_tradnl" sz="800">
                <a:latin typeface="Times New Roman" pitchFamily="18" charset="0"/>
              </a:endParaRPr>
            </a:p>
          </p:txBody>
        </p:sp>
        <p:sp>
          <p:nvSpPr>
            <p:cNvPr id="22587" name="Text Box 50"/>
            <p:cNvSpPr txBox="1">
              <a:spLocks noChangeArrowheads="1"/>
            </p:cNvSpPr>
            <p:nvPr/>
          </p:nvSpPr>
          <p:spPr bwMode="auto">
            <a:xfrm>
              <a:off x="1339" y="1844"/>
              <a:ext cx="260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800" b="1">
                  <a:solidFill>
                    <a:srgbClr val="000000"/>
                  </a:solidFill>
                  <a:latin typeface="Times New Roman" pitchFamily="18" charset="0"/>
                </a:rPr>
                <a:t>TORO</a:t>
              </a:r>
              <a:endParaRPr lang="es-ES_tradnl" sz="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88" name="Text Box 51"/>
            <p:cNvSpPr txBox="1">
              <a:spLocks noChangeArrowheads="1"/>
            </p:cNvSpPr>
            <p:nvPr/>
          </p:nvSpPr>
          <p:spPr bwMode="auto">
            <a:xfrm>
              <a:off x="4135" y="1531"/>
              <a:ext cx="565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s-ES_tradnl" sz="800" b="1" dirty="0" err="1" smtClean="0">
                  <a:solidFill>
                    <a:srgbClr val="000000"/>
                  </a:solidFill>
                  <a:latin typeface="Times New Roman" pitchFamily="18" charset="0"/>
                </a:rPr>
                <a:t>Guna</a:t>
              </a:r>
              <a:r>
                <a:rPr lang="es-ES_tradnl" sz="800" b="1" dirty="0" smtClean="0">
                  <a:solidFill>
                    <a:srgbClr val="000000"/>
                  </a:solidFill>
                  <a:latin typeface="Times New Roman" pitchFamily="18" charset="0"/>
                </a:rPr>
                <a:t> Yala</a:t>
              </a:r>
              <a:endParaRPr lang="es-ES_tradnl" sz="800" b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63" name="62 CuadroTexto"/>
          <p:cNvSpPr txBox="1"/>
          <p:nvPr/>
        </p:nvSpPr>
        <p:spPr>
          <a:xfrm>
            <a:off x="714348" y="142852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Situación </a:t>
            </a:r>
            <a:r>
              <a:rPr lang="es-ES" sz="2800" b="1" dirty="0" err="1" smtClean="0"/>
              <a:t>malárica</a:t>
            </a:r>
            <a:r>
              <a:rPr lang="es-ES" sz="2800" b="1" dirty="0" smtClean="0"/>
              <a:t> en la Comarca </a:t>
            </a:r>
            <a:r>
              <a:rPr lang="es-ES" sz="2800" b="1" dirty="0" err="1" smtClean="0"/>
              <a:t>Guna</a:t>
            </a:r>
            <a:r>
              <a:rPr lang="es-ES" sz="2800" b="1" dirty="0" smtClean="0"/>
              <a:t> </a:t>
            </a:r>
            <a:r>
              <a:rPr lang="es-ES" sz="2800" b="1" dirty="0"/>
              <a:t>Y</a:t>
            </a:r>
            <a:r>
              <a:rPr lang="es-ES" sz="2800" b="1" dirty="0" smtClean="0"/>
              <a:t>ala</a:t>
            </a:r>
            <a:endParaRPr lang="es-ES" sz="2800" b="1" dirty="0"/>
          </a:p>
        </p:txBody>
      </p:sp>
      <p:cxnSp>
        <p:nvCxnSpPr>
          <p:cNvPr id="65" name="64 Conector recto de flecha"/>
          <p:cNvCxnSpPr>
            <a:endCxn id="76" idx="5"/>
          </p:cNvCxnSpPr>
          <p:nvPr/>
        </p:nvCxnSpPr>
        <p:spPr>
          <a:xfrm rot="10800000">
            <a:off x="1628990" y="1702232"/>
            <a:ext cx="3728828" cy="10123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 de flecha"/>
          <p:cNvCxnSpPr>
            <a:endCxn id="77" idx="5"/>
          </p:cNvCxnSpPr>
          <p:nvPr/>
        </p:nvCxnSpPr>
        <p:spPr>
          <a:xfrm rot="10800000">
            <a:off x="3108264" y="1763208"/>
            <a:ext cx="2392430" cy="879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 de flecha"/>
          <p:cNvCxnSpPr>
            <a:endCxn id="78" idx="5"/>
          </p:cNvCxnSpPr>
          <p:nvPr/>
        </p:nvCxnSpPr>
        <p:spPr>
          <a:xfrm rot="10800000">
            <a:off x="4486510" y="1752746"/>
            <a:ext cx="1442812" cy="8904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 de flecha"/>
          <p:cNvCxnSpPr>
            <a:endCxn id="79" idx="5"/>
          </p:cNvCxnSpPr>
          <p:nvPr/>
        </p:nvCxnSpPr>
        <p:spPr>
          <a:xfrm rot="16200000" flipV="1">
            <a:off x="5625185" y="1981855"/>
            <a:ext cx="961874" cy="5036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72 Conector recto de flecha"/>
          <p:cNvCxnSpPr>
            <a:endCxn id="80" idx="4"/>
          </p:cNvCxnSpPr>
          <p:nvPr/>
        </p:nvCxnSpPr>
        <p:spPr>
          <a:xfrm rot="5400000" flipH="1" flipV="1">
            <a:off x="6232933" y="2411009"/>
            <a:ext cx="1143008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75 Elipse"/>
          <p:cNvSpPr/>
          <p:nvPr/>
        </p:nvSpPr>
        <p:spPr>
          <a:xfrm>
            <a:off x="714348" y="1214422"/>
            <a:ext cx="1071570" cy="57150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2005</a:t>
            </a:r>
          </a:p>
          <a:p>
            <a:pPr algn="ctr"/>
            <a:r>
              <a:rPr lang="es-ES" dirty="0" smtClean="0"/>
              <a:t>59</a:t>
            </a:r>
            <a:endParaRPr lang="es-ES" dirty="0"/>
          </a:p>
        </p:txBody>
      </p:sp>
      <p:sp>
        <p:nvSpPr>
          <p:cNvPr id="77" name="76 Elipse"/>
          <p:cNvSpPr/>
          <p:nvPr/>
        </p:nvSpPr>
        <p:spPr>
          <a:xfrm>
            <a:off x="2071670" y="1214422"/>
            <a:ext cx="1214446" cy="64294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2006</a:t>
            </a:r>
          </a:p>
          <a:p>
            <a:pPr algn="ctr"/>
            <a:r>
              <a:rPr lang="es-ES" dirty="0"/>
              <a:t>9</a:t>
            </a:r>
          </a:p>
        </p:txBody>
      </p:sp>
      <p:sp>
        <p:nvSpPr>
          <p:cNvPr id="78" name="77 Elipse"/>
          <p:cNvSpPr/>
          <p:nvPr/>
        </p:nvSpPr>
        <p:spPr>
          <a:xfrm>
            <a:off x="3571868" y="1142984"/>
            <a:ext cx="1071570" cy="71438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2007</a:t>
            </a:r>
          </a:p>
          <a:p>
            <a:pPr algn="ctr"/>
            <a:r>
              <a:rPr lang="es-ES" dirty="0" smtClean="0"/>
              <a:t>18</a:t>
            </a:r>
            <a:endParaRPr lang="es-ES" dirty="0"/>
          </a:p>
        </p:txBody>
      </p:sp>
      <p:sp>
        <p:nvSpPr>
          <p:cNvPr id="79" name="78 Elipse"/>
          <p:cNvSpPr/>
          <p:nvPr/>
        </p:nvSpPr>
        <p:spPr>
          <a:xfrm>
            <a:off x="5000628" y="1142984"/>
            <a:ext cx="1000132" cy="71438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2008</a:t>
            </a:r>
          </a:p>
          <a:p>
            <a:pPr algn="ctr"/>
            <a:r>
              <a:rPr lang="es-ES" dirty="0" smtClean="0"/>
              <a:t>19</a:t>
            </a:r>
            <a:endParaRPr lang="es-ES" dirty="0"/>
          </a:p>
        </p:txBody>
      </p:sp>
      <p:sp>
        <p:nvSpPr>
          <p:cNvPr id="80" name="79 Elipse"/>
          <p:cNvSpPr/>
          <p:nvPr/>
        </p:nvSpPr>
        <p:spPr>
          <a:xfrm>
            <a:off x="6286512" y="1071546"/>
            <a:ext cx="1071570" cy="785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2009</a:t>
            </a:r>
          </a:p>
          <a:p>
            <a:pPr algn="ctr"/>
            <a:r>
              <a:rPr lang="es-ES" dirty="0" smtClean="0"/>
              <a:t>121</a:t>
            </a:r>
            <a:endParaRPr lang="es-ES" dirty="0"/>
          </a:p>
        </p:txBody>
      </p:sp>
      <p:sp>
        <p:nvSpPr>
          <p:cNvPr id="81" name="80 Elipse"/>
          <p:cNvSpPr/>
          <p:nvPr/>
        </p:nvSpPr>
        <p:spPr>
          <a:xfrm>
            <a:off x="7643834" y="1142984"/>
            <a:ext cx="928694" cy="71438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2010</a:t>
            </a:r>
          </a:p>
          <a:p>
            <a:pPr algn="ctr"/>
            <a:r>
              <a:rPr lang="es-ES" dirty="0" smtClean="0"/>
              <a:t>42</a:t>
            </a:r>
            <a:endParaRPr lang="es-ES" dirty="0"/>
          </a:p>
        </p:txBody>
      </p:sp>
      <p:cxnSp>
        <p:nvCxnSpPr>
          <p:cNvPr id="90" name="89 Conector recto de flecha"/>
          <p:cNvCxnSpPr/>
          <p:nvPr/>
        </p:nvCxnSpPr>
        <p:spPr>
          <a:xfrm rot="5400000" flipH="1" flipV="1">
            <a:off x="6911595" y="1875223"/>
            <a:ext cx="1214446" cy="117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91 Elipse"/>
          <p:cNvSpPr/>
          <p:nvPr/>
        </p:nvSpPr>
        <p:spPr>
          <a:xfrm>
            <a:off x="1643042" y="2071678"/>
            <a:ext cx="1928826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2011= 34</a:t>
            </a:r>
          </a:p>
          <a:p>
            <a:pPr algn="ctr"/>
            <a:r>
              <a:rPr lang="es-ES" dirty="0" smtClean="0"/>
              <a:t>  2012=139</a:t>
            </a:r>
          </a:p>
          <a:p>
            <a:pPr algn="ctr"/>
            <a:r>
              <a:rPr lang="es-ES" dirty="0" smtClean="0"/>
              <a:t>2013=127</a:t>
            </a:r>
          </a:p>
          <a:p>
            <a:pPr algn="ctr"/>
            <a:r>
              <a:rPr lang="es-ES" dirty="0" smtClean="0"/>
              <a:t>2014 *= 1                                   </a:t>
            </a:r>
          </a:p>
          <a:p>
            <a:pPr algn="ctr"/>
            <a:endParaRPr lang="es-ES" dirty="0"/>
          </a:p>
        </p:txBody>
      </p:sp>
      <p:sp>
        <p:nvSpPr>
          <p:cNvPr id="64" name="63 CuadroTexto"/>
          <p:cNvSpPr txBox="1"/>
          <p:nvPr/>
        </p:nvSpPr>
        <p:spPr>
          <a:xfrm>
            <a:off x="3995936" y="5805264"/>
            <a:ext cx="1719072" cy="64633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Hasta la </a:t>
            </a:r>
          </a:p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31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570" y="2571744"/>
            <a:ext cx="7147354" cy="4071966"/>
            <a:chOff x="657" y="1344"/>
            <a:chExt cx="4491" cy="2131"/>
          </a:xfrm>
        </p:grpSpPr>
        <p:sp>
          <p:nvSpPr>
            <p:cNvPr id="22541" name="Oval 4"/>
            <p:cNvSpPr>
              <a:spLocks noChangeArrowheads="1"/>
            </p:cNvSpPr>
            <p:nvPr/>
          </p:nvSpPr>
          <p:spPr bwMode="auto">
            <a:xfrm>
              <a:off x="4449" y="2794"/>
              <a:ext cx="134" cy="16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2" name="Oval 5"/>
            <p:cNvSpPr>
              <a:spLocks noChangeArrowheads="1"/>
            </p:cNvSpPr>
            <p:nvPr/>
          </p:nvSpPr>
          <p:spPr bwMode="auto">
            <a:xfrm>
              <a:off x="2143" y="2443"/>
              <a:ext cx="214" cy="16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3" name="Oval 6"/>
            <p:cNvSpPr>
              <a:spLocks noChangeArrowheads="1"/>
            </p:cNvSpPr>
            <p:nvPr/>
          </p:nvSpPr>
          <p:spPr bwMode="auto">
            <a:xfrm>
              <a:off x="1393" y="2266"/>
              <a:ext cx="350" cy="25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4" name="Text Box 7"/>
            <p:cNvSpPr txBox="1">
              <a:spLocks noChangeArrowheads="1"/>
            </p:cNvSpPr>
            <p:nvPr/>
          </p:nvSpPr>
          <p:spPr bwMode="auto">
            <a:xfrm>
              <a:off x="1393" y="2277"/>
              <a:ext cx="345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2400">
                  <a:latin typeface="Times New Roman" pitchFamily="18" charset="0"/>
                </a:rPr>
                <a:t>648</a:t>
              </a:r>
            </a:p>
          </p:txBody>
        </p:sp>
        <p:sp>
          <p:nvSpPr>
            <p:cNvPr id="22545" name="Oval 8"/>
            <p:cNvSpPr>
              <a:spLocks noChangeArrowheads="1"/>
            </p:cNvSpPr>
            <p:nvPr/>
          </p:nvSpPr>
          <p:spPr bwMode="auto">
            <a:xfrm>
              <a:off x="1393" y="2275"/>
              <a:ext cx="364" cy="25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6" name="Oval 9"/>
            <p:cNvSpPr>
              <a:spLocks noChangeArrowheads="1"/>
            </p:cNvSpPr>
            <p:nvPr/>
          </p:nvSpPr>
          <p:spPr bwMode="auto">
            <a:xfrm>
              <a:off x="1415" y="2324"/>
              <a:ext cx="240" cy="13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_tradnl" sz="2400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  <p:sp>
          <p:nvSpPr>
            <p:cNvPr id="22547" name="Oval 10"/>
            <p:cNvSpPr>
              <a:spLocks noChangeArrowheads="1"/>
            </p:cNvSpPr>
            <p:nvPr/>
          </p:nvSpPr>
          <p:spPr bwMode="auto">
            <a:xfrm>
              <a:off x="1655" y="2050"/>
              <a:ext cx="147" cy="17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8" name="Oval 11"/>
            <p:cNvSpPr>
              <a:spLocks noChangeArrowheads="1"/>
            </p:cNvSpPr>
            <p:nvPr/>
          </p:nvSpPr>
          <p:spPr bwMode="auto">
            <a:xfrm>
              <a:off x="1655" y="2078"/>
              <a:ext cx="147" cy="11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9" name="Freeform 12"/>
            <p:cNvSpPr>
              <a:spLocks/>
            </p:cNvSpPr>
            <p:nvPr/>
          </p:nvSpPr>
          <p:spPr bwMode="auto">
            <a:xfrm>
              <a:off x="882" y="1501"/>
              <a:ext cx="1335" cy="863"/>
            </a:xfrm>
            <a:custGeom>
              <a:avLst/>
              <a:gdLst>
                <a:gd name="T0" fmla="*/ 8595 w 258"/>
                <a:gd name="T1" fmla="*/ 65138 h 161"/>
                <a:gd name="T2" fmla="*/ 15099 w 258"/>
                <a:gd name="T3" fmla="*/ 70996 h 161"/>
                <a:gd name="T4" fmla="*/ 17888 w 258"/>
                <a:gd name="T5" fmla="*/ 73468 h 161"/>
                <a:gd name="T6" fmla="*/ 25086 w 258"/>
                <a:gd name="T7" fmla="*/ 84242 h 161"/>
                <a:gd name="T8" fmla="*/ 51677 w 258"/>
                <a:gd name="T9" fmla="*/ 91628 h 161"/>
                <a:gd name="T10" fmla="*/ 68168 w 258"/>
                <a:gd name="T11" fmla="*/ 97487 h 161"/>
                <a:gd name="T12" fmla="*/ 83137 w 258"/>
                <a:gd name="T13" fmla="*/ 108122 h 161"/>
                <a:gd name="T14" fmla="*/ 102521 w 258"/>
                <a:gd name="T15" fmla="*/ 116425 h 161"/>
                <a:gd name="T16" fmla="*/ 109025 w 258"/>
                <a:gd name="T17" fmla="*/ 114725 h 161"/>
                <a:gd name="T18" fmla="*/ 114034 w 258"/>
                <a:gd name="T19" fmla="*/ 122139 h 161"/>
                <a:gd name="T20" fmla="*/ 115400 w 258"/>
                <a:gd name="T21" fmla="*/ 125532 h 161"/>
                <a:gd name="T22" fmla="*/ 120404 w 258"/>
                <a:gd name="T23" fmla="*/ 132141 h 161"/>
                <a:gd name="T24" fmla="*/ 127606 w 258"/>
                <a:gd name="T25" fmla="*/ 130447 h 161"/>
                <a:gd name="T26" fmla="*/ 130499 w 258"/>
                <a:gd name="T27" fmla="*/ 127054 h 161"/>
                <a:gd name="T28" fmla="*/ 134116 w 258"/>
                <a:gd name="T29" fmla="*/ 124583 h 161"/>
                <a:gd name="T30" fmla="*/ 142710 w 258"/>
                <a:gd name="T31" fmla="*/ 118896 h 161"/>
                <a:gd name="T32" fmla="*/ 167770 w 258"/>
                <a:gd name="T33" fmla="*/ 126277 h 161"/>
                <a:gd name="T34" fmla="*/ 170689 w 258"/>
                <a:gd name="T35" fmla="*/ 127054 h 161"/>
                <a:gd name="T36" fmla="*/ 184960 w 258"/>
                <a:gd name="T37" fmla="*/ 132141 h 161"/>
                <a:gd name="T38" fmla="*/ 178455 w 258"/>
                <a:gd name="T39" fmla="*/ 121367 h 161"/>
                <a:gd name="T40" fmla="*/ 177058 w 258"/>
                <a:gd name="T41" fmla="*/ 97487 h 161"/>
                <a:gd name="T42" fmla="*/ 156981 w 258"/>
                <a:gd name="T43" fmla="*/ 95793 h 161"/>
                <a:gd name="T44" fmla="*/ 142710 w 258"/>
                <a:gd name="T45" fmla="*/ 91628 h 161"/>
                <a:gd name="T46" fmla="*/ 136874 w 258"/>
                <a:gd name="T47" fmla="*/ 85796 h 161"/>
                <a:gd name="T48" fmla="*/ 133283 w 258"/>
                <a:gd name="T49" fmla="*/ 80077 h 161"/>
                <a:gd name="T50" fmla="*/ 130499 w 258"/>
                <a:gd name="T51" fmla="*/ 75161 h 161"/>
                <a:gd name="T52" fmla="*/ 125521 w 258"/>
                <a:gd name="T53" fmla="*/ 69303 h 161"/>
                <a:gd name="T54" fmla="*/ 121904 w 258"/>
                <a:gd name="T55" fmla="*/ 65138 h 161"/>
                <a:gd name="T56" fmla="*/ 114034 w 258"/>
                <a:gd name="T57" fmla="*/ 60222 h 161"/>
                <a:gd name="T58" fmla="*/ 111115 w 258"/>
                <a:gd name="T59" fmla="*/ 52064 h 161"/>
                <a:gd name="T60" fmla="*/ 108197 w 258"/>
                <a:gd name="T61" fmla="*/ 53586 h 161"/>
                <a:gd name="T62" fmla="*/ 103214 w 258"/>
                <a:gd name="T63" fmla="*/ 56974 h 161"/>
                <a:gd name="T64" fmla="*/ 107499 w 258"/>
                <a:gd name="T65" fmla="*/ 59445 h 161"/>
                <a:gd name="T66" fmla="*/ 116093 w 258"/>
                <a:gd name="T67" fmla="*/ 68525 h 161"/>
                <a:gd name="T68" fmla="*/ 119012 w 258"/>
                <a:gd name="T69" fmla="*/ 72690 h 161"/>
                <a:gd name="T70" fmla="*/ 114034 w 258"/>
                <a:gd name="T71" fmla="*/ 75939 h 161"/>
                <a:gd name="T72" fmla="*/ 103214 w 258"/>
                <a:gd name="T73" fmla="*/ 77632 h 161"/>
                <a:gd name="T74" fmla="*/ 93227 w 258"/>
                <a:gd name="T75" fmla="*/ 79332 h 161"/>
                <a:gd name="T76" fmla="*/ 85331 w 258"/>
                <a:gd name="T77" fmla="*/ 75161 h 161"/>
                <a:gd name="T78" fmla="*/ 75935 w 258"/>
                <a:gd name="T79" fmla="*/ 73468 h 161"/>
                <a:gd name="T80" fmla="*/ 71624 w 258"/>
                <a:gd name="T81" fmla="*/ 61916 h 161"/>
                <a:gd name="T82" fmla="*/ 70926 w 258"/>
                <a:gd name="T83" fmla="*/ 55280 h 161"/>
                <a:gd name="T84" fmla="*/ 77461 w 258"/>
                <a:gd name="T85" fmla="*/ 53586 h 161"/>
                <a:gd name="T86" fmla="*/ 78822 w 258"/>
                <a:gd name="T87" fmla="*/ 50370 h 161"/>
                <a:gd name="T88" fmla="*/ 72452 w 258"/>
                <a:gd name="T89" fmla="*/ 49593 h 161"/>
                <a:gd name="T90" fmla="*/ 67340 w 258"/>
                <a:gd name="T91" fmla="*/ 47899 h 161"/>
                <a:gd name="T92" fmla="*/ 59439 w 258"/>
                <a:gd name="T93" fmla="*/ 43729 h 161"/>
                <a:gd name="T94" fmla="*/ 55128 w 258"/>
                <a:gd name="T95" fmla="*/ 39591 h 161"/>
                <a:gd name="T96" fmla="*/ 58047 w 258"/>
                <a:gd name="T97" fmla="*/ 32955 h 161"/>
                <a:gd name="T98" fmla="*/ 58047 w 258"/>
                <a:gd name="T99" fmla="*/ 21403 h 161"/>
                <a:gd name="T100" fmla="*/ 49452 w 258"/>
                <a:gd name="T101" fmla="*/ 13245 h 161"/>
                <a:gd name="T102" fmla="*/ 45167 w 258"/>
                <a:gd name="T103" fmla="*/ 9080 h 161"/>
                <a:gd name="T104" fmla="*/ 35181 w 258"/>
                <a:gd name="T105" fmla="*/ 12329 h 161"/>
                <a:gd name="T106" fmla="*/ 18716 w 258"/>
                <a:gd name="T107" fmla="*/ 3248 h 161"/>
                <a:gd name="T108" fmla="*/ 10815 w 258"/>
                <a:gd name="T109" fmla="*/ 0 h 161"/>
                <a:gd name="T110" fmla="*/ 9293 w 258"/>
                <a:gd name="T111" fmla="*/ 12329 h 161"/>
                <a:gd name="T112" fmla="*/ 699 w 258"/>
                <a:gd name="T113" fmla="*/ 18932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58"/>
                <a:gd name="T172" fmla="*/ 0 h 161"/>
                <a:gd name="T173" fmla="*/ 258 w 25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58" h="161">
                  <a:moveTo>
                    <a:pt x="2" y="20"/>
                  </a:moveTo>
                  <a:cubicBezTo>
                    <a:pt x="2" y="21"/>
                    <a:pt x="1" y="29"/>
                    <a:pt x="1" y="30"/>
                  </a:cubicBezTo>
                  <a:lnTo>
                    <a:pt x="0" y="30"/>
                  </a:lnTo>
                  <a:cubicBezTo>
                    <a:pt x="0" y="32"/>
                    <a:pt x="0" y="44"/>
                    <a:pt x="0" y="46"/>
                  </a:cubicBezTo>
                  <a:cubicBezTo>
                    <a:pt x="2" y="53"/>
                    <a:pt x="1" y="66"/>
                    <a:pt x="1" y="74"/>
                  </a:cubicBezTo>
                  <a:lnTo>
                    <a:pt x="2" y="75"/>
                  </a:lnTo>
                  <a:cubicBezTo>
                    <a:pt x="5" y="75"/>
                    <a:pt x="9" y="79"/>
                    <a:pt x="12" y="79"/>
                  </a:cubicBezTo>
                  <a:lnTo>
                    <a:pt x="12" y="80"/>
                  </a:lnTo>
                  <a:lnTo>
                    <a:pt x="13" y="80"/>
                  </a:lnTo>
                  <a:cubicBezTo>
                    <a:pt x="15" y="80"/>
                    <a:pt x="16" y="83"/>
                    <a:pt x="17" y="83"/>
                  </a:cubicBezTo>
                  <a:cubicBezTo>
                    <a:pt x="17" y="84"/>
                    <a:pt x="17" y="83"/>
                    <a:pt x="17" y="84"/>
                  </a:cubicBezTo>
                  <a:cubicBezTo>
                    <a:pt x="18" y="84"/>
                    <a:pt x="19" y="84"/>
                    <a:pt x="20" y="84"/>
                  </a:cubicBezTo>
                  <a:cubicBezTo>
                    <a:pt x="20" y="85"/>
                    <a:pt x="21" y="85"/>
                    <a:pt x="21" y="86"/>
                  </a:cubicBezTo>
                  <a:lnTo>
                    <a:pt x="22" y="87"/>
                  </a:lnTo>
                  <a:lnTo>
                    <a:pt x="22" y="88"/>
                  </a:lnTo>
                  <a:lnTo>
                    <a:pt x="23" y="88"/>
                  </a:lnTo>
                  <a:lnTo>
                    <a:pt x="24" y="89"/>
                  </a:lnTo>
                  <a:cubicBezTo>
                    <a:pt x="24" y="89"/>
                    <a:pt x="25" y="89"/>
                    <a:pt x="25" y="89"/>
                  </a:cubicBezTo>
                  <a:lnTo>
                    <a:pt x="26" y="90"/>
                  </a:lnTo>
                  <a:cubicBezTo>
                    <a:pt x="26" y="90"/>
                    <a:pt x="27" y="91"/>
                    <a:pt x="28" y="91"/>
                  </a:cubicBezTo>
                  <a:cubicBezTo>
                    <a:pt x="28" y="92"/>
                    <a:pt x="30" y="92"/>
                    <a:pt x="30" y="93"/>
                  </a:cubicBezTo>
                  <a:cubicBezTo>
                    <a:pt x="31" y="93"/>
                    <a:pt x="31" y="94"/>
                    <a:pt x="32" y="94"/>
                  </a:cubicBezTo>
                  <a:lnTo>
                    <a:pt x="33" y="94"/>
                  </a:lnTo>
                  <a:cubicBezTo>
                    <a:pt x="33" y="97"/>
                    <a:pt x="34" y="99"/>
                    <a:pt x="34" y="102"/>
                  </a:cubicBezTo>
                  <a:lnTo>
                    <a:pt x="35" y="102"/>
                  </a:lnTo>
                  <a:cubicBezTo>
                    <a:pt x="36" y="102"/>
                    <a:pt x="40" y="103"/>
                    <a:pt x="40" y="104"/>
                  </a:cubicBezTo>
                  <a:cubicBezTo>
                    <a:pt x="41" y="104"/>
                    <a:pt x="45" y="104"/>
                    <a:pt x="46" y="104"/>
                  </a:cubicBezTo>
                  <a:lnTo>
                    <a:pt x="46" y="103"/>
                  </a:lnTo>
                  <a:lnTo>
                    <a:pt x="47" y="103"/>
                  </a:lnTo>
                  <a:lnTo>
                    <a:pt x="48" y="102"/>
                  </a:lnTo>
                  <a:lnTo>
                    <a:pt x="56" y="102"/>
                  </a:lnTo>
                  <a:cubicBezTo>
                    <a:pt x="59" y="105"/>
                    <a:pt x="68" y="109"/>
                    <a:pt x="72" y="111"/>
                  </a:cubicBezTo>
                  <a:lnTo>
                    <a:pt x="72" y="112"/>
                  </a:lnTo>
                  <a:cubicBezTo>
                    <a:pt x="72" y="112"/>
                    <a:pt x="76" y="112"/>
                    <a:pt x="76" y="113"/>
                  </a:cubicBezTo>
                  <a:cubicBezTo>
                    <a:pt x="78" y="113"/>
                    <a:pt x="81" y="114"/>
                    <a:pt x="83" y="114"/>
                  </a:cubicBezTo>
                  <a:lnTo>
                    <a:pt x="82" y="114"/>
                  </a:lnTo>
                  <a:lnTo>
                    <a:pt x="83" y="115"/>
                  </a:lnTo>
                  <a:cubicBezTo>
                    <a:pt x="86" y="115"/>
                    <a:pt x="93" y="116"/>
                    <a:pt x="95" y="118"/>
                  </a:cubicBezTo>
                  <a:lnTo>
                    <a:pt x="95" y="119"/>
                  </a:lnTo>
                  <a:lnTo>
                    <a:pt x="96" y="119"/>
                  </a:lnTo>
                  <a:lnTo>
                    <a:pt x="121" y="122"/>
                  </a:lnTo>
                  <a:lnTo>
                    <a:pt x="121" y="123"/>
                  </a:lnTo>
                  <a:cubicBezTo>
                    <a:pt x="121" y="125"/>
                    <a:pt x="119" y="127"/>
                    <a:pt x="119" y="129"/>
                  </a:cubicBezTo>
                  <a:cubicBezTo>
                    <a:pt x="118" y="129"/>
                    <a:pt x="118" y="131"/>
                    <a:pt x="116" y="131"/>
                  </a:cubicBezTo>
                  <a:cubicBezTo>
                    <a:pt x="116" y="132"/>
                    <a:pt x="116" y="136"/>
                    <a:pt x="118" y="136"/>
                  </a:cubicBezTo>
                  <a:cubicBezTo>
                    <a:pt x="118" y="136"/>
                    <a:pt x="119" y="137"/>
                    <a:pt x="119" y="137"/>
                  </a:cubicBezTo>
                  <a:lnTo>
                    <a:pt x="120" y="137"/>
                  </a:lnTo>
                  <a:cubicBezTo>
                    <a:pt x="120" y="138"/>
                    <a:pt x="121" y="143"/>
                    <a:pt x="123" y="142"/>
                  </a:cubicBezTo>
                  <a:cubicBezTo>
                    <a:pt x="124" y="141"/>
                    <a:pt x="130" y="141"/>
                    <a:pt x="132" y="141"/>
                  </a:cubicBezTo>
                  <a:cubicBezTo>
                    <a:pt x="132" y="141"/>
                    <a:pt x="141" y="142"/>
                    <a:pt x="143" y="141"/>
                  </a:cubicBezTo>
                  <a:lnTo>
                    <a:pt x="143" y="140"/>
                  </a:lnTo>
                  <a:lnTo>
                    <a:pt x="147" y="140"/>
                  </a:lnTo>
                  <a:lnTo>
                    <a:pt x="147" y="139"/>
                  </a:lnTo>
                  <a:lnTo>
                    <a:pt x="149" y="139"/>
                  </a:lnTo>
                  <a:cubicBezTo>
                    <a:pt x="149" y="139"/>
                    <a:pt x="151" y="138"/>
                    <a:pt x="151" y="138"/>
                  </a:cubicBezTo>
                  <a:lnTo>
                    <a:pt x="152" y="139"/>
                  </a:lnTo>
                  <a:lnTo>
                    <a:pt x="152" y="144"/>
                  </a:lnTo>
                  <a:lnTo>
                    <a:pt x="157" y="146"/>
                  </a:lnTo>
                  <a:lnTo>
                    <a:pt x="157" y="147"/>
                  </a:lnTo>
                  <a:lnTo>
                    <a:pt x="158" y="147"/>
                  </a:lnTo>
                  <a:lnTo>
                    <a:pt x="159" y="148"/>
                  </a:lnTo>
                  <a:lnTo>
                    <a:pt x="159" y="149"/>
                  </a:lnTo>
                  <a:cubicBezTo>
                    <a:pt x="160" y="149"/>
                    <a:pt x="159" y="150"/>
                    <a:pt x="160" y="150"/>
                  </a:cubicBezTo>
                  <a:lnTo>
                    <a:pt x="160" y="151"/>
                  </a:lnTo>
                  <a:lnTo>
                    <a:pt x="161" y="151"/>
                  </a:lnTo>
                  <a:lnTo>
                    <a:pt x="161" y="152"/>
                  </a:lnTo>
                  <a:cubicBezTo>
                    <a:pt x="161" y="152"/>
                    <a:pt x="163" y="154"/>
                    <a:pt x="164" y="154"/>
                  </a:cubicBezTo>
                  <a:cubicBezTo>
                    <a:pt x="164" y="155"/>
                    <a:pt x="166" y="157"/>
                    <a:pt x="166" y="158"/>
                  </a:cubicBezTo>
                  <a:lnTo>
                    <a:pt x="167" y="159"/>
                  </a:lnTo>
                  <a:lnTo>
                    <a:pt x="168" y="159"/>
                  </a:lnTo>
                  <a:lnTo>
                    <a:pt x="168" y="160"/>
                  </a:lnTo>
                  <a:cubicBezTo>
                    <a:pt x="169" y="160"/>
                    <a:pt x="170" y="160"/>
                    <a:pt x="170" y="161"/>
                  </a:cubicBezTo>
                  <a:lnTo>
                    <a:pt x="174" y="160"/>
                  </a:lnTo>
                  <a:lnTo>
                    <a:pt x="177" y="159"/>
                  </a:lnTo>
                  <a:lnTo>
                    <a:pt x="178" y="159"/>
                  </a:lnTo>
                  <a:lnTo>
                    <a:pt x="178" y="158"/>
                  </a:lnTo>
                  <a:lnTo>
                    <a:pt x="179" y="158"/>
                  </a:lnTo>
                  <a:cubicBezTo>
                    <a:pt x="179" y="157"/>
                    <a:pt x="180" y="156"/>
                    <a:pt x="180" y="156"/>
                  </a:cubicBezTo>
                  <a:cubicBezTo>
                    <a:pt x="180" y="156"/>
                    <a:pt x="181" y="155"/>
                    <a:pt x="181" y="155"/>
                  </a:cubicBezTo>
                  <a:lnTo>
                    <a:pt x="181" y="154"/>
                  </a:lnTo>
                  <a:lnTo>
                    <a:pt x="182" y="154"/>
                  </a:lnTo>
                  <a:lnTo>
                    <a:pt x="182" y="153"/>
                  </a:lnTo>
                  <a:lnTo>
                    <a:pt x="183" y="153"/>
                  </a:lnTo>
                  <a:lnTo>
                    <a:pt x="184" y="153"/>
                  </a:lnTo>
                  <a:cubicBezTo>
                    <a:pt x="184" y="152"/>
                    <a:pt x="185" y="152"/>
                    <a:pt x="185" y="151"/>
                  </a:cubicBezTo>
                  <a:lnTo>
                    <a:pt x="186" y="151"/>
                  </a:lnTo>
                  <a:lnTo>
                    <a:pt x="187" y="151"/>
                  </a:lnTo>
                  <a:lnTo>
                    <a:pt x="187" y="150"/>
                  </a:lnTo>
                  <a:cubicBezTo>
                    <a:pt x="188" y="150"/>
                    <a:pt x="189" y="149"/>
                    <a:pt x="190" y="149"/>
                  </a:cubicBezTo>
                  <a:lnTo>
                    <a:pt x="190" y="147"/>
                  </a:lnTo>
                  <a:cubicBezTo>
                    <a:pt x="192" y="147"/>
                    <a:pt x="196" y="146"/>
                    <a:pt x="198" y="146"/>
                  </a:cubicBezTo>
                  <a:lnTo>
                    <a:pt x="198" y="144"/>
                  </a:lnTo>
                  <a:lnTo>
                    <a:pt x="199" y="144"/>
                  </a:lnTo>
                  <a:cubicBezTo>
                    <a:pt x="204" y="144"/>
                    <a:pt x="210" y="145"/>
                    <a:pt x="216" y="145"/>
                  </a:cubicBezTo>
                  <a:lnTo>
                    <a:pt x="216" y="146"/>
                  </a:lnTo>
                  <a:cubicBezTo>
                    <a:pt x="217" y="146"/>
                    <a:pt x="219" y="147"/>
                    <a:pt x="219" y="148"/>
                  </a:cubicBezTo>
                  <a:cubicBezTo>
                    <a:pt x="221" y="148"/>
                    <a:pt x="225" y="150"/>
                    <a:pt x="227" y="149"/>
                  </a:cubicBezTo>
                  <a:cubicBezTo>
                    <a:pt x="227" y="149"/>
                    <a:pt x="229" y="149"/>
                    <a:pt x="229" y="148"/>
                  </a:cubicBezTo>
                  <a:cubicBezTo>
                    <a:pt x="232" y="148"/>
                    <a:pt x="236" y="151"/>
                    <a:pt x="236" y="153"/>
                  </a:cubicBezTo>
                  <a:cubicBezTo>
                    <a:pt x="234" y="153"/>
                    <a:pt x="235" y="151"/>
                    <a:pt x="234" y="153"/>
                  </a:cubicBezTo>
                  <a:lnTo>
                    <a:pt x="241" y="149"/>
                  </a:lnTo>
                  <a:cubicBezTo>
                    <a:pt x="240" y="150"/>
                    <a:pt x="236" y="151"/>
                    <a:pt x="236" y="153"/>
                  </a:cubicBezTo>
                  <a:lnTo>
                    <a:pt x="236" y="154"/>
                  </a:lnTo>
                  <a:lnTo>
                    <a:pt x="237" y="154"/>
                  </a:lnTo>
                  <a:lnTo>
                    <a:pt x="238" y="154"/>
                  </a:lnTo>
                  <a:lnTo>
                    <a:pt x="238" y="155"/>
                  </a:lnTo>
                  <a:lnTo>
                    <a:pt x="239" y="155"/>
                  </a:lnTo>
                  <a:lnTo>
                    <a:pt x="240" y="156"/>
                  </a:lnTo>
                  <a:cubicBezTo>
                    <a:pt x="243" y="156"/>
                    <a:pt x="246" y="157"/>
                    <a:pt x="251" y="157"/>
                  </a:cubicBezTo>
                  <a:lnTo>
                    <a:pt x="251" y="160"/>
                  </a:lnTo>
                  <a:lnTo>
                    <a:pt x="258" y="160"/>
                  </a:lnTo>
                  <a:cubicBezTo>
                    <a:pt x="258" y="159"/>
                    <a:pt x="257" y="158"/>
                    <a:pt x="257" y="157"/>
                  </a:cubicBezTo>
                  <a:lnTo>
                    <a:pt x="256" y="157"/>
                  </a:lnTo>
                  <a:cubicBezTo>
                    <a:pt x="256" y="156"/>
                    <a:pt x="253" y="155"/>
                    <a:pt x="253" y="154"/>
                  </a:cubicBezTo>
                  <a:lnTo>
                    <a:pt x="252" y="154"/>
                  </a:lnTo>
                  <a:cubicBezTo>
                    <a:pt x="252" y="153"/>
                    <a:pt x="251" y="150"/>
                    <a:pt x="251" y="149"/>
                  </a:cubicBezTo>
                  <a:cubicBezTo>
                    <a:pt x="251" y="149"/>
                    <a:pt x="250" y="147"/>
                    <a:pt x="249" y="147"/>
                  </a:cubicBezTo>
                  <a:lnTo>
                    <a:pt x="249" y="142"/>
                  </a:lnTo>
                  <a:cubicBezTo>
                    <a:pt x="248" y="142"/>
                    <a:pt x="248" y="141"/>
                    <a:pt x="247" y="141"/>
                  </a:cubicBezTo>
                  <a:cubicBezTo>
                    <a:pt x="247" y="140"/>
                    <a:pt x="247" y="133"/>
                    <a:pt x="249" y="133"/>
                  </a:cubicBezTo>
                  <a:cubicBezTo>
                    <a:pt x="249" y="133"/>
                    <a:pt x="250" y="132"/>
                    <a:pt x="250" y="132"/>
                  </a:cubicBezTo>
                  <a:cubicBezTo>
                    <a:pt x="250" y="131"/>
                    <a:pt x="249" y="122"/>
                    <a:pt x="248" y="121"/>
                  </a:cubicBezTo>
                  <a:cubicBezTo>
                    <a:pt x="248" y="121"/>
                    <a:pt x="247" y="118"/>
                    <a:pt x="247" y="118"/>
                  </a:cubicBezTo>
                  <a:cubicBezTo>
                    <a:pt x="240" y="118"/>
                    <a:pt x="233" y="119"/>
                    <a:pt x="227" y="119"/>
                  </a:cubicBezTo>
                  <a:cubicBezTo>
                    <a:pt x="227" y="118"/>
                    <a:pt x="227" y="119"/>
                    <a:pt x="227" y="118"/>
                  </a:cubicBezTo>
                  <a:lnTo>
                    <a:pt x="225" y="118"/>
                  </a:lnTo>
                  <a:lnTo>
                    <a:pt x="224" y="118"/>
                  </a:lnTo>
                  <a:cubicBezTo>
                    <a:pt x="224" y="117"/>
                    <a:pt x="220" y="114"/>
                    <a:pt x="219" y="115"/>
                  </a:cubicBezTo>
                  <a:lnTo>
                    <a:pt x="219" y="116"/>
                  </a:lnTo>
                  <a:cubicBezTo>
                    <a:pt x="214" y="118"/>
                    <a:pt x="206" y="114"/>
                    <a:pt x="202" y="114"/>
                  </a:cubicBezTo>
                  <a:lnTo>
                    <a:pt x="201" y="113"/>
                  </a:lnTo>
                  <a:cubicBezTo>
                    <a:pt x="201" y="113"/>
                    <a:pt x="201" y="112"/>
                    <a:pt x="200" y="112"/>
                  </a:cubicBezTo>
                  <a:lnTo>
                    <a:pt x="200" y="111"/>
                  </a:lnTo>
                  <a:lnTo>
                    <a:pt x="199" y="111"/>
                  </a:lnTo>
                  <a:cubicBezTo>
                    <a:pt x="199" y="111"/>
                    <a:pt x="198" y="111"/>
                    <a:pt x="198" y="110"/>
                  </a:cubicBezTo>
                  <a:lnTo>
                    <a:pt x="196" y="110"/>
                  </a:lnTo>
                  <a:cubicBezTo>
                    <a:pt x="196" y="109"/>
                    <a:pt x="192" y="107"/>
                    <a:pt x="192" y="107"/>
                  </a:cubicBezTo>
                  <a:lnTo>
                    <a:pt x="191" y="107"/>
                  </a:lnTo>
                  <a:lnTo>
                    <a:pt x="191" y="105"/>
                  </a:lnTo>
                  <a:lnTo>
                    <a:pt x="191" y="104"/>
                  </a:lnTo>
                  <a:lnTo>
                    <a:pt x="190" y="103"/>
                  </a:lnTo>
                  <a:lnTo>
                    <a:pt x="189" y="103"/>
                  </a:lnTo>
                  <a:cubicBezTo>
                    <a:pt x="189" y="103"/>
                    <a:pt x="188" y="100"/>
                    <a:pt x="188" y="100"/>
                  </a:cubicBezTo>
                  <a:cubicBezTo>
                    <a:pt x="187" y="100"/>
                    <a:pt x="187" y="99"/>
                    <a:pt x="186" y="99"/>
                  </a:cubicBezTo>
                  <a:lnTo>
                    <a:pt x="186" y="98"/>
                  </a:lnTo>
                  <a:lnTo>
                    <a:pt x="186" y="97"/>
                  </a:lnTo>
                  <a:lnTo>
                    <a:pt x="185" y="97"/>
                  </a:lnTo>
                  <a:lnTo>
                    <a:pt x="185" y="95"/>
                  </a:lnTo>
                  <a:lnTo>
                    <a:pt x="184" y="95"/>
                  </a:lnTo>
                  <a:cubicBezTo>
                    <a:pt x="184" y="95"/>
                    <a:pt x="184" y="93"/>
                    <a:pt x="184" y="92"/>
                  </a:cubicBezTo>
                  <a:lnTo>
                    <a:pt x="183" y="91"/>
                  </a:lnTo>
                  <a:lnTo>
                    <a:pt x="182" y="91"/>
                  </a:lnTo>
                  <a:cubicBezTo>
                    <a:pt x="182" y="91"/>
                    <a:pt x="181" y="90"/>
                    <a:pt x="181" y="90"/>
                  </a:cubicBezTo>
                  <a:lnTo>
                    <a:pt x="180" y="90"/>
                  </a:lnTo>
                  <a:lnTo>
                    <a:pt x="180" y="89"/>
                  </a:lnTo>
                  <a:lnTo>
                    <a:pt x="179" y="88"/>
                  </a:lnTo>
                  <a:cubicBezTo>
                    <a:pt x="177" y="88"/>
                    <a:pt x="176" y="84"/>
                    <a:pt x="175" y="84"/>
                  </a:cubicBezTo>
                  <a:cubicBezTo>
                    <a:pt x="175" y="83"/>
                    <a:pt x="173" y="82"/>
                    <a:pt x="173" y="82"/>
                  </a:cubicBezTo>
                  <a:lnTo>
                    <a:pt x="173" y="81"/>
                  </a:lnTo>
                  <a:cubicBezTo>
                    <a:pt x="172" y="81"/>
                    <a:pt x="172" y="80"/>
                    <a:pt x="172" y="80"/>
                  </a:cubicBezTo>
                  <a:lnTo>
                    <a:pt x="171" y="79"/>
                  </a:lnTo>
                  <a:lnTo>
                    <a:pt x="170" y="79"/>
                  </a:lnTo>
                  <a:lnTo>
                    <a:pt x="170" y="78"/>
                  </a:lnTo>
                  <a:lnTo>
                    <a:pt x="169" y="78"/>
                  </a:lnTo>
                  <a:lnTo>
                    <a:pt x="168" y="78"/>
                  </a:lnTo>
                  <a:lnTo>
                    <a:pt x="168" y="77"/>
                  </a:lnTo>
                  <a:cubicBezTo>
                    <a:pt x="167" y="77"/>
                    <a:pt x="162" y="76"/>
                    <a:pt x="161" y="76"/>
                  </a:cubicBezTo>
                  <a:lnTo>
                    <a:pt x="161" y="75"/>
                  </a:lnTo>
                  <a:cubicBezTo>
                    <a:pt x="161" y="75"/>
                    <a:pt x="159" y="74"/>
                    <a:pt x="159" y="73"/>
                  </a:cubicBezTo>
                  <a:cubicBezTo>
                    <a:pt x="159" y="72"/>
                    <a:pt x="159" y="71"/>
                    <a:pt x="159" y="71"/>
                  </a:cubicBezTo>
                  <a:lnTo>
                    <a:pt x="162" y="71"/>
                  </a:lnTo>
                  <a:cubicBezTo>
                    <a:pt x="161" y="71"/>
                    <a:pt x="162" y="70"/>
                    <a:pt x="161" y="70"/>
                  </a:cubicBezTo>
                  <a:cubicBezTo>
                    <a:pt x="161" y="69"/>
                    <a:pt x="160" y="67"/>
                    <a:pt x="160" y="66"/>
                  </a:cubicBezTo>
                  <a:cubicBezTo>
                    <a:pt x="159" y="66"/>
                    <a:pt x="158" y="66"/>
                    <a:pt x="158" y="66"/>
                  </a:cubicBezTo>
                  <a:cubicBezTo>
                    <a:pt x="158" y="65"/>
                    <a:pt x="157" y="66"/>
                    <a:pt x="157" y="65"/>
                  </a:cubicBezTo>
                  <a:cubicBezTo>
                    <a:pt x="157" y="65"/>
                    <a:pt x="155" y="63"/>
                    <a:pt x="155" y="63"/>
                  </a:cubicBezTo>
                  <a:lnTo>
                    <a:pt x="153" y="63"/>
                  </a:lnTo>
                  <a:lnTo>
                    <a:pt x="153" y="62"/>
                  </a:lnTo>
                  <a:lnTo>
                    <a:pt x="152" y="62"/>
                  </a:lnTo>
                  <a:cubicBezTo>
                    <a:pt x="152" y="62"/>
                    <a:pt x="151" y="61"/>
                    <a:pt x="150" y="60"/>
                  </a:cubicBezTo>
                  <a:cubicBezTo>
                    <a:pt x="150" y="61"/>
                    <a:pt x="151" y="63"/>
                    <a:pt x="150" y="63"/>
                  </a:cubicBezTo>
                  <a:cubicBezTo>
                    <a:pt x="151" y="64"/>
                    <a:pt x="151" y="65"/>
                    <a:pt x="151" y="65"/>
                  </a:cubicBezTo>
                  <a:lnTo>
                    <a:pt x="152" y="66"/>
                  </a:lnTo>
                  <a:lnTo>
                    <a:pt x="151" y="66"/>
                  </a:lnTo>
                  <a:cubicBezTo>
                    <a:pt x="151" y="67"/>
                    <a:pt x="150" y="67"/>
                    <a:pt x="149" y="68"/>
                  </a:cubicBezTo>
                  <a:cubicBezTo>
                    <a:pt x="148" y="68"/>
                    <a:pt x="145" y="67"/>
                    <a:pt x="144" y="67"/>
                  </a:cubicBezTo>
                  <a:lnTo>
                    <a:pt x="144" y="68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5" y="70"/>
                  </a:lnTo>
                  <a:lnTo>
                    <a:pt x="146" y="70"/>
                  </a:lnTo>
                  <a:lnTo>
                    <a:pt x="146" y="71"/>
                  </a:lnTo>
                  <a:lnTo>
                    <a:pt x="150" y="72"/>
                  </a:lnTo>
                  <a:lnTo>
                    <a:pt x="150" y="73"/>
                  </a:lnTo>
                  <a:lnTo>
                    <a:pt x="152" y="73"/>
                  </a:lnTo>
                  <a:cubicBezTo>
                    <a:pt x="153" y="74"/>
                    <a:pt x="156" y="77"/>
                    <a:pt x="157" y="77"/>
                  </a:cubicBezTo>
                  <a:lnTo>
                    <a:pt x="157" y="78"/>
                  </a:lnTo>
                  <a:cubicBezTo>
                    <a:pt x="158" y="78"/>
                    <a:pt x="161" y="82"/>
                    <a:pt x="161" y="83"/>
                  </a:cubicBezTo>
                  <a:lnTo>
                    <a:pt x="162" y="83"/>
                  </a:lnTo>
                  <a:lnTo>
                    <a:pt x="162" y="84"/>
                  </a:lnTo>
                  <a:lnTo>
                    <a:pt x="163" y="84"/>
                  </a:lnTo>
                  <a:cubicBezTo>
                    <a:pt x="163" y="85"/>
                    <a:pt x="163" y="85"/>
                    <a:pt x="164" y="85"/>
                  </a:cubicBezTo>
                  <a:lnTo>
                    <a:pt x="164" y="86"/>
                  </a:lnTo>
                  <a:lnTo>
                    <a:pt x="166" y="86"/>
                  </a:lnTo>
                  <a:cubicBezTo>
                    <a:pt x="166" y="88"/>
                    <a:pt x="166" y="86"/>
                    <a:pt x="166" y="88"/>
                  </a:cubicBezTo>
                  <a:cubicBezTo>
                    <a:pt x="167" y="88"/>
                    <a:pt x="168" y="89"/>
                    <a:pt x="169" y="89"/>
                  </a:cubicBezTo>
                  <a:lnTo>
                    <a:pt x="169" y="95"/>
                  </a:lnTo>
                  <a:cubicBezTo>
                    <a:pt x="168" y="95"/>
                    <a:pt x="168" y="95"/>
                    <a:pt x="168" y="96"/>
                  </a:cubicBezTo>
                  <a:lnTo>
                    <a:pt x="162" y="96"/>
                  </a:lnTo>
                  <a:lnTo>
                    <a:pt x="161" y="95"/>
                  </a:lnTo>
                  <a:cubicBezTo>
                    <a:pt x="161" y="95"/>
                    <a:pt x="161" y="94"/>
                    <a:pt x="160" y="94"/>
                  </a:cubicBezTo>
                  <a:cubicBezTo>
                    <a:pt x="160" y="94"/>
                    <a:pt x="159" y="93"/>
                    <a:pt x="159" y="92"/>
                  </a:cubicBezTo>
                  <a:cubicBezTo>
                    <a:pt x="157" y="91"/>
                    <a:pt x="154" y="90"/>
                    <a:pt x="152" y="91"/>
                  </a:cubicBezTo>
                  <a:lnTo>
                    <a:pt x="152" y="92"/>
                  </a:lnTo>
                  <a:lnTo>
                    <a:pt x="150" y="92"/>
                  </a:lnTo>
                  <a:lnTo>
                    <a:pt x="149" y="91"/>
                  </a:lnTo>
                  <a:cubicBezTo>
                    <a:pt x="149" y="91"/>
                    <a:pt x="148" y="90"/>
                    <a:pt x="148" y="90"/>
                  </a:cubicBezTo>
                  <a:cubicBezTo>
                    <a:pt x="148" y="91"/>
                    <a:pt x="146" y="91"/>
                    <a:pt x="145" y="91"/>
                  </a:cubicBezTo>
                  <a:cubicBezTo>
                    <a:pt x="145" y="91"/>
                    <a:pt x="145" y="94"/>
                    <a:pt x="144" y="94"/>
                  </a:cubicBezTo>
                  <a:lnTo>
                    <a:pt x="144" y="95"/>
                  </a:lnTo>
                  <a:cubicBezTo>
                    <a:pt x="144" y="95"/>
                    <a:pt x="143" y="96"/>
                    <a:pt x="143" y="97"/>
                  </a:cubicBezTo>
                  <a:lnTo>
                    <a:pt x="139" y="97"/>
                  </a:lnTo>
                  <a:cubicBezTo>
                    <a:pt x="139" y="95"/>
                    <a:pt x="138" y="97"/>
                    <a:pt x="138" y="95"/>
                  </a:cubicBezTo>
                  <a:lnTo>
                    <a:pt x="132" y="95"/>
                  </a:lnTo>
                  <a:cubicBezTo>
                    <a:pt x="132" y="97"/>
                    <a:pt x="130" y="96"/>
                    <a:pt x="130" y="96"/>
                  </a:cubicBezTo>
                  <a:lnTo>
                    <a:pt x="130" y="97"/>
                  </a:lnTo>
                  <a:cubicBezTo>
                    <a:pt x="129" y="97"/>
                    <a:pt x="124" y="97"/>
                    <a:pt x="123" y="97"/>
                  </a:cubicBezTo>
                  <a:cubicBezTo>
                    <a:pt x="123" y="97"/>
                    <a:pt x="122" y="97"/>
                    <a:pt x="121" y="97"/>
                  </a:cubicBezTo>
                  <a:lnTo>
                    <a:pt x="121" y="96"/>
                  </a:lnTo>
                  <a:cubicBezTo>
                    <a:pt x="120" y="96"/>
                    <a:pt x="121" y="95"/>
                    <a:pt x="120" y="95"/>
                  </a:cubicBezTo>
                  <a:lnTo>
                    <a:pt x="120" y="90"/>
                  </a:lnTo>
                  <a:lnTo>
                    <a:pt x="119" y="91"/>
                  </a:lnTo>
                  <a:lnTo>
                    <a:pt x="116" y="91"/>
                  </a:lnTo>
                  <a:lnTo>
                    <a:pt x="116" y="90"/>
                  </a:lnTo>
                  <a:lnTo>
                    <a:pt x="115" y="90"/>
                  </a:lnTo>
                  <a:lnTo>
                    <a:pt x="113" y="90"/>
                  </a:lnTo>
                  <a:cubicBezTo>
                    <a:pt x="113" y="89"/>
                    <a:pt x="106" y="90"/>
                    <a:pt x="106" y="89"/>
                  </a:cubicBezTo>
                  <a:lnTo>
                    <a:pt x="104" y="89"/>
                  </a:lnTo>
                  <a:lnTo>
                    <a:pt x="103" y="88"/>
                  </a:lnTo>
                  <a:lnTo>
                    <a:pt x="102" y="88"/>
                  </a:lnTo>
                  <a:cubicBezTo>
                    <a:pt x="102" y="85"/>
                    <a:pt x="100" y="84"/>
                    <a:pt x="100" y="81"/>
                  </a:cubicBezTo>
                  <a:cubicBezTo>
                    <a:pt x="102" y="81"/>
                    <a:pt x="101" y="76"/>
                    <a:pt x="101" y="76"/>
                  </a:cubicBezTo>
                  <a:lnTo>
                    <a:pt x="100" y="76"/>
                  </a:lnTo>
                  <a:lnTo>
                    <a:pt x="100" y="75"/>
                  </a:lnTo>
                  <a:lnTo>
                    <a:pt x="98" y="75"/>
                  </a:lnTo>
                  <a:lnTo>
                    <a:pt x="97" y="75"/>
                  </a:lnTo>
                  <a:cubicBezTo>
                    <a:pt x="97" y="74"/>
                    <a:pt x="97" y="72"/>
                    <a:pt x="97" y="71"/>
                  </a:cubicBezTo>
                  <a:cubicBezTo>
                    <a:pt x="98" y="71"/>
                    <a:pt x="97" y="70"/>
                    <a:pt x="97" y="70"/>
                  </a:cubicBezTo>
                  <a:lnTo>
                    <a:pt x="98" y="70"/>
                  </a:lnTo>
                  <a:lnTo>
                    <a:pt x="98" y="68"/>
                  </a:lnTo>
                  <a:lnTo>
                    <a:pt x="99" y="67"/>
                  </a:lnTo>
                  <a:lnTo>
                    <a:pt x="99" y="66"/>
                  </a:lnTo>
                  <a:lnTo>
                    <a:pt x="101" y="63"/>
                  </a:lnTo>
                  <a:lnTo>
                    <a:pt x="104" y="64"/>
                  </a:lnTo>
                  <a:lnTo>
                    <a:pt x="104" y="65"/>
                  </a:lnTo>
                  <a:cubicBezTo>
                    <a:pt x="105" y="65"/>
                    <a:pt x="107" y="64"/>
                    <a:pt x="108" y="65"/>
                  </a:cubicBezTo>
                  <a:lnTo>
                    <a:pt x="112" y="66"/>
                  </a:lnTo>
                  <a:cubicBezTo>
                    <a:pt x="111" y="66"/>
                    <a:pt x="110" y="65"/>
                    <a:pt x="110" y="65"/>
                  </a:cubicBezTo>
                  <a:lnTo>
                    <a:pt x="110" y="63"/>
                  </a:lnTo>
                  <a:lnTo>
                    <a:pt x="110" y="62"/>
                  </a:lnTo>
                  <a:lnTo>
                    <a:pt x="110" y="61"/>
                  </a:lnTo>
                  <a:lnTo>
                    <a:pt x="109" y="60"/>
                  </a:lnTo>
                  <a:lnTo>
                    <a:pt x="108" y="60"/>
                  </a:lnTo>
                  <a:lnTo>
                    <a:pt x="107" y="60"/>
                  </a:lnTo>
                  <a:cubicBezTo>
                    <a:pt x="107" y="59"/>
                    <a:pt x="106" y="58"/>
                    <a:pt x="106" y="57"/>
                  </a:cubicBezTo>
                  <a:cubicBezTo>
                    <a:pt x="105" y="57"/>
                    <a:pt x="103" y="58"/>
                    <a:pt x="102" y="58"/>
                  </a:cubicBezTo>
                  <a:lnTo>
                    <a:pt x="102" y="60"/>
                  </a:lnTo>
                  <a:cubicBezTo>
                    <a:pt x="102" y="60"/>
                    <a:pt x="101" y="60"/>
                    <a:pt x="101" y="60"/>
                  </a:cubicBezTo>
                  <a:cubicBezTo>
                    <a:pt x="101" y="60"/>
                    <a:pt x="100" y="60"/>
                    <a:pt x="100" y="61"/>
                  </a:cubicBezTo>
                  <a:lnTo>
                    <a:pt x="97" y="61"/>
                  </a:lnTo>
                  <a:cubicBezTo>
                    <a:pt x="97" y="60"/>
                    <a:pt x="97" y="61"/>
                    <a:pt x="97" y="60"/>
                  </a:cubicBezTo>
                  <a:lnTo>
                    <a:pt x="96" y="60"/>
                  </a:lnTo>
                  <a:cubicBezTo>
                    <a:pt x="96" y="58"/>
                    <a:pt x="95" y="60"/>
                    <a:pt x="95" y="58"/>
                  </a:cubicBezTo>
                  <a:lnTo>
                    <a:pt x="94" y="58"/>
                  </a:lnTo>
                  <a:cubicBezTo>
                    <a:pt x="93" y="58"/>
                    <a:pt x="92" y="58"/>
                    <a:pt x="92" y="58"/>
                  </a:cubicBezTo>
                  <a:cubicBezTo>
                    <a:pt x="92" y="60"/>
                    <a:pt x="91" y="58"/>
                    <a:pt x="91" y="60"/>
                  </a:cubicBezTo>
                  <a:lnTo>
                    <a:pt x="90" y="60"/>
                  </a:lnTo>
                  <a:cubicBezTo>
                    <a:pt x="89" y="61"/>
                    <a:pt x="87" y="60"/>
                    <a:pt x="86" y="60"/>
                  </a:cubicBezTo>
                  <a:cubicBezTo>
                    <a:pt x="86" y="58"/>
                    <a:pt x="83" y="55"/>
                    <a:pt x="83" y="53"/>
                  </a:cubicBezTo>
                  <a:cubicBezTo>
                    <a:pt x="83" y="53"/>
                    <a:pt x="83" y="52"/>
                    <a:pt x="83" y="52"/>
                  </a:cubicBezTo>
                  <a:lnTo>
                    <a:pt x="83" y="51"/>
                  </a:lnTo>
                  <a:lnTo>
                    <a:pt x="82" y="51"/>
                  </a:lnTo>
                  <a:cubicBezTo>
                    <a:pt x="81" y="51"/>
                    <a:pt x="76" y="49"/>
                    <a:pt x="75" y="48"/>
                  </a:cubicBezTo>
                  <a:lnTo>
                    <a:pt x="76" y="48"/>
                  </a:lnTo>
                  <a:lnTo>
                    <a:pt x="77" y="48"/>
                  </a:lnTo>
                  <a:cubicBezTo>
                    <a:pt x="77" y="47"/>
                    <a:pt x="81" y="46"/>
                    <a:pt x="82" y="47"/>
                  </a:cubicBezTo>
                  <a:lnTo>
                    <a:pt x="85" y="47"/>
                  </a:lnTo>
                  <a:lnTo>
                    <a:pt x="85" y="43"/>
                  </a:lnTo>
                  <a:lnTo>
                    <a:pt x="82" y="42"/>
                  </a:lnTo>
                  <a:lnTo>
                    <a:pt x="82" y="41"/>
                  </a:lnTo>
                  <a:lnTo>
                    <a:pt x="81" y="40"/>
                  </a:lnTo>
                  <a:cubicBezTo>
                    <a:pt x="81" y="38"/>
                    <a:pt x="82" y="37"/>
                    <a:pt x="82" y="35"/>
                  </a:cubicBezTo>
                  <a:cubicBezTo>
                    <a:pt x="83" y="35"/>
                    <a:pt x="83" y="35"/>
                    <a:pt x="84" y="35"/>
                  </a:cubicBezTo>
                  <a:cubicBezTo>
                    <a:pt x="84" y="34"/>
                    <a:pt x="85" y="33"/>
                    <a:pt x="85" y="33"/>
                  </a:cubicBezTo>
                  <a:lnTo>
                    <a:pt x="86" y="33"/>
                  </a:lnTo>
                  <a:cubicBezTo>
                    <a:pt x="86" y="32"/>
                    <a:pt x="87" y="30"/>
                    <a:pt x="87" y="29"/>
                  </a:cubicBezTo>
                  <a:cubicBezTo>
                    <a:pt x="85" y="29"/>
                    <a:pt x="82" y="29"/>
                    <a:pt x="82" y="28"/>
                  </a:cubicBezTo>
                  <a:cubicBezTo>
                    <a:pt x="81" y="28"/>
                    <a:pt x="81" y="25"/>
                    <a:pt x="81" y="26"/>
                  </a:cubicBezTo>
                  <a:cubicBezTo>
                    <a:pt x="78" y="27"/>
                    <a:pt x="79" y="27"/>
                    <a:pt x="76" y="27"/>
                  </a:cubicBezTo>
                  <a:cubicBezTo>
                    <a:pt x="76" y="26"/>
                    <a:pt x="75" y="24"/>
                    <a:pt x="75" y="23"/>
                  </a:cubicBezTo>
                  <a:lnTo>
                    <a:pt x="73" y="23"/>
                  </a:lnTo>
                  <a:cubicBezTo>
                    <a:pt x="73" y="23"/>
                    <a:pt x="72" y="19"/>
                    <a:pt x="72" y="19"/>
                  </a:cubicBezTo>
                  <a:lnTo>
                    <a:pt x="71" y="18"/>
                  </a:lnTo>
                  <a:cubicBezTo>
                    <a:pt x="70" y="18"/>
                    <a:pt x="69" y="17"/>
                    <a:pt x="69" y="16"/>
                  </a:cubicBezTo>
                  <a:lnTo>
                    <a:pt x="68" y="16"/>
                  </a:lnTo>
                  <a:cubicBezTo>
                    <a:pt x="68" y="16"/>
                    <a:pt x="68" y="15"/>
                    <a:pt x="67" y="15"/>
                  </a:cubicBezTo>
                  <a:cubicBezTo>
                    <a:pt x="67" y="15"/>
                    <a:pt x="66" y="14"/>
                    <a:pt x="66" y="13"/>
                  </a:cubicBezTo>
                  <a:lnTo>
                    <a:pt x="64" y="13"/>
                  </a:lnTo>
                  <a:cubicBezTo>
                    <a:pt x="64" y="12"/>
                    <a:pt x="64" y="13"/>
                    <a:pt x="64" y="11"/>
                  </a:cubicBezTo>
                  <a:lnTo>
                    <a:pt x="63" y="11"/>
                  </a:lnTo>
                  <a:cubicBezTo>
                    <a:pt x="63" y="11"/>
                    <a:pt x="60" y="9"/>
                    <a:pt x="60" y="9"/>
                  </a:cubicBezTo>
                  <a:lnTo>
                    <a:pt x="55" y="9"/>
                  </a:lnTo>
                  <a:lnTo>
                    <a:pt x="55" y="8"/>
                  </a:lnTo>
                  <a:cubicBezTo>
                    <a:pt x="55" y="9"/>
                    <a:pt x="57" y="9"/>
                    <a:pt x="57" y="10"/>
                  </a:cubicBezTo>
                  <a:lnTo>
                    <a:pt x="52" y="8"/>
                  </a:lnTo>
                  <a:cubicBezTo>
                    <a:pt x="51" y="8"/>
                    <a:pt x="50" y="9"/>
                    <a:pt x="50" y="9"/>
                  </a:cubicBezTo>
                  <a:cubicBezTo>
                    <a:pt x="49" y="10"/>
                    <a:pt x="47" y="15"/>
                    <a:pt x="49" y="15"/>
                  </a:cubicBezTo>
                  <a:lnTo>
                    <a:pt x="48" y="16"/>
                  </a:lnTo>
                  <a:cubicBezTo>
                    <a:pt x="45" y="16"/>
                    <a:pt x="42" y="15"/>
                    <a:pt x="38" y="15"/>
                  </a:cubicBezTo>
                  <a:cubicBezTo>
                    <a:pt x="38" y="14"/>
                    <a:pt x="37" y="10"/>
                    <a:pt x="37" y="9"/>
                  </a:cubicBezTo>
                  <a:cubicBezTo>
                    <a:pt x="35" y="9"/>
                    <a:pt x="30" y="8"/>
                    <a:pt x="29" y="9"/>
                  </a:cubicBezTo>
                  <a:cubicBezTo>
                    <a:pt x="29" y="8"/>
                    <a:pt x="29" y="6"/>
                    <a:pt x="29" y="6"/>
                  </a:cubicBezTo>
                  <a:cubicBezTo>
                    <a:pt x="28" y="6"/>
                    <a:pt x="27" y="5"/>
                    <a:pt x="27" y="4"/>
                  </a:cubicBezTo>
                  <a:lnTo>
                    <a:pt x="26" y="4"/>
                  </a:lnTo>
                  <a:lnTo>
                    <a:pt x="25" y="4"/>
                  </a:lnTo>
                  <a:lnTo>
                    <a:pt x="25" y="2"/>
                  </a:lnTo>
                  <a:cubicBezTo>
                    <a:pt x="25" y="2"/>
                    <a:pt x="24" y="1"/>
                    <a:pt x="23" y="1"/>
                  </a:cubicBezTo>
                  <a:lnTo>
                    <a:pt x="24" y="1"/>
                  </a:lnTo>
                  <a:cubicBezTo>
                    <a:pt x="23" y="1"/>
                    <a:pt x="22" y="1"/>
                    <a:pt x="22" y="2"/>
                  </a:cubicBezTo>
                  <a:cubicBezTo>
                    <a:pt x="22" y="0"/>
                    <a:pt x="15" y="2"/>
                    <a:pt x="15" y="0"/>
                  </a:cubicBezTo>
                  <a:cubicBezTo>
                    <a:pt x="15" y="1"/>
                    <a:pt x="14" y="3"/>
                    <a:pt x="14" y="4"/>
                  </a:cubicBezTo>
                  <a:cubicBezTo>
                    <a:pt x="13" y="4"/>
                    <a:pt x="11" y="5"/>
                    <a:pt x="10" y="5"/>
                  </a:cubicBezTo>
                  <a:lnTo>
                    <a:pt x="10" y="6"/>
                  </a:lnTo>
                  <a:lnTo>
                    <a:pt x="10" y="8"/>
                  </a:lnTo>
                  <a:cubicBezTo>
                    <a:pt x="11" y="8"/>
                    <a:pt x="10" y="10"/>
                    <a:pt x="11" y="10"/>
                  </a:cubicBezTo>
                  <a:cubicBezTo>
                    <a:pt x="11" y="11"/>
                    <a:pt x="10" y="13"/>
                    <a:pt x="10" y="14"/>
                  </a:cubicBezTo>
                  <a:cubicBezTo>
                    <a:pt x="11" y="14"/>
                    <a:pt x="12" y="15"/>
                    <a:pt x="13" y="15"/>
                  </a:cubicBezTo>
                  <a:lnTo>
                    <a:pt x="14" y="15"/>
                  </a:lnTo>
                  <a:lnTo>
                    <a:pt x="14" y="16"/>
                  </a:lnTo>
                  <a:lnTo>
                    <a:pt x="3" y="17"/>
                  </a:lnTo>
                  <a:cubicBezTo>
                    <a:pt x="3" y="18"/>
                    <a:pt x="1" y="20"/>
                    <a:pt x="0" y="20"/>
                  </a:cubicBezTo>
                  <a:cubicBezTo>
                    <a:pt x="1" y="20"/>
                    <a:pt x="0" y="21"/>
                    <a:pt x="0" y="21"/>
                  </a:cubicBezTo>
                  <a:lnTo>
                    <a:pt x="1" y="21"/>
                  </a:lnTo>
                  <a:lnTo>
                    <a:pt x="1" y="23"/>
                  </a:lnTo>
                  <a:cubicBezTo>
                    <a:pt x="0" y="23"/>
                    <a:pt x="1" y="24"/>
                    <a:pt x="1" y="25"/>
                  </a:cubicBezTo>
                  <a:lnTo>
                    <a:pt x="0" y="25"/>
                  </a:lnTo>
                  <a:lnTo>
                    <a:pt x="0" y="28"/>
                  </a:lnTo>
                  <a:lnTo>
                    <a:pt x="0" y="29"/>
                  </a:lnTo>
                </a:path>
              </a:pathLst>
            </a:custGeom>
            <a:solidFill>
              <a:srgbClr val="FFCCCC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0" name="Freeform 13"/>
            <p:cNvSpPr>
              <a:spLocks/>
            </p:cNvSpPr>
            <p:nvPr/>
          </p:nvSpPr>
          <p:spPr bwMode="auto">
            <a:xfrm>
              <a:off x="793" y="1993"/>
              <a:ext cx="1168" cy="706"/>
            </a:xfrm>
            <a:custGeom>
              <a:avLst/>
              <a:gdLst>
                <a:gd name="T0" fmla="*/ 111942 w 226"/>
                <a:gd name="T1" fmla="*/ 85993 h 132"/>
                <a:gd name="T2" fmla="*/ 121343 w 226"/>
                <a:gd name="T3" fmla="*/ 88421 h 132"/>
                <a:gd name="T4" fmla="*/ 122702 w 226"/>
                <a:gd name="T5" fmla="*/ 89197 h 132"/>
                <a:gd name="T6" fmla="*/ 129891 w 226"/>
                <a:gd name="T7" fmla="*/ 91657 h 132"/>
                <a:gd name="T8" fmla="*/ 130583 w 226"/>
                <a:gd name="T9" fmla="*/ 89197 h 132"/>
                <a:gd name="T10" fmla="*/ 133333 w 226"/>
                <a:gd name="T11" fmla="*/ 85073 h 132"/>
                <a:gd name="T12" fmla="*/ 135550 w 226"/>
                <a:gd name="T13" fmla="*/ 90881 h 132"/>
                <a:gd name="T14" fmla="*/ 133333 w 226"/>
                <a:gd name="T15" fmla="*/ 93342 h 132"/>
                <a:gd name="T16" fmla="*/ 136940 w 226"/>
                <a:gd name="T17" fmla="*/ 94861 h 132"/>
                <a:gd name="T18" fmla="*/ 137633 w 226"/>
                <a:gd name="T19" fmla="*/ 95775 h 132"/>
                <a:gd name="T20" fmla="*/ 134857 w 226"/>
                <a:gd name="T21" fmla="*/ 99920 h 132"/>
                <a:gd name="T22" fmla="*/ 136248 w 226"/>
                <a:gd name="T23" fmla="*/ 103900 h 132"/>
                <a:gd name="T24" fmla="*/ 138465 w 226"/>
                <a:gd name="T25" fmla="*/ 103900 h 132"/>
                <a:gd name="T26" fmla="*/ 139824 w 226"/>
                <a:gd name="T27" fmla="*/ 104814 h 132"/>
                <a:gd name="T28" fmla="*/ 144124 w 226"/>
                <a:gd name="T29" fmla="*/ 98236 h 132"/>
                <a:gd name="T30" fmla="*/ 148398 w 226"/>
                <a:gd name="T31" fmla="*/ 89197 h 132"/>
                <a:gd name="T32" fmla="*/ 151282 w 226"/>
                <a:gd name="T33" fmla="*/ 86763 h 132"/>
                <a:gd name="T34" fmla="*/ 156254 w 226"/>
                <a:gd name="T35" fmla="*/ 80184 h 132"/>
                <a:gd name="T36" fmla="*/ 156946 w 226"/>
                <a:gd name="T37" fmla="*/ 62107 h 132"/>
                <a:gd name="T38" fmla="*/ 158336 w 226"/>
                <a:gd name="T39" fmla="*/ 47430 h 132"/>
                <a:gd name="T40" fmla="*/ 161220 w 226"/>
                <a:gd name="T41" fmla="*/ 35958 h 132"/>
                <a:gd name="T42" fmla="*/ 147008 w 226"/>
                <a:gd name="T43" fmla="*/ 40076 h 132"/>
                <a:gd name="T44" fmla="*/ 140522 w 226"/>
                <a:gd name="T45" fmla="*/ 44227 h 132"/>
                <a:gd name="T46" fmla="*/ 133333 w 226"/>
                <a:gd name="T47" fmla="*/ 49891 h 132"/>
                <a:gd name="T48" fmla="*/ 129059 w 226"/>
                <a:gd name="T49" fmla="*/ 45911 h 132"/>
                <a:gd name="T50" fmla="*/ 127007 w 226"/>
                <a:gd name="T51" fmla="*/ 43312 h 132"/>
                <a:gd name="T52" fmla="*/ 124092 w 226"/>
                <a:gd name="T53" fmla="*/ 40076 h 132"/>
                <a:gd name="T54" fmla="*/ 122035 w 226"/>
                <a:gd name="T55" fmla="*/ 38391 h 132"/>
                <a:gd name="T56" fmla="*/ 98427 w 226"/>
                <a:gd name="T57" fmla="*/ 33498 h 132"/>
                <a:gd name="T58" fmla="*/ 94846 w 226"/>
                <a:gd name="T59" fmla="*/ 26175 h 132"/>
                <a:gd name="T60" fmla="*/ 97037 w 226"/>
                <a:gd name="T61" fmla="*/ 20511 h 132"/>
                <a:gd name="T62" fmla="*/ 74121 w 226"/>
                <a:gd name="T63" fmla="*/ 15618 h 132"/>
                <a:gd name="T64" fmla="*/ 58519 w 226"/>
                <a:gd name="T65" fmla="*/ 5664 h 132"/>
                <a:gd name="T66" fmla="*/ 32854 w 226"/>
                <a:gd name="T67" fmla="*/ 770 h 132"/>
                <a:gd name="T68" fmla="*/ 29272 w 226"/>
                <a:gd name="T69" fmla="*/ 3204 h 132"/>
                <a:gd name="T70" fmla="*/ 18512 w 226"/>
                <a:gd name="T71" fmla="*/ 11472 h 132"/>
                <a:gd name="T72" fmla="*/ 15732 w 226"/>
                <a:gd name="T73" fmla="*/ 15618 h 132"/>
                <a:gd name="T74" fmla="*/ 15039 w 226"/>
                <a:gd name="T75" fmla="*/ 16361 h 132"/>
                <a:gd name="T76" fmla="*/ 14207 w 226"/>
                <a:gd name="T77" fmla="*/ 23715 h 132"/>
                <a:gd name="T78" fmla="*/ 19339 w 226"/>
                <a:gd name="T79" fmla="*/ 30294 h 132"/>
                <a:gd name="T80" fmla="*/ 18512 w 226"/>
                <a:gd name="T81" fmla="*/ 54779 h 132"/>
                <a:gd name="T82" fmla="*/ 11458 w 226"/>
                <a:gd name="T83" fmla="*/ 58127 h 132"/>
                <a:gd name="T84" fmla="*/ 5664 w 226"/>
                <a:gd name="T85" fmla="*/ 63048 h 132"/>
                <a:gd name="T86" fmla="*/ 1390 w 226"/>
                <a:gd name="T87" fmla="*/ 66252 h 132"/>
                <a:gd name="T88" fmla="*/ 4967 w 226"/>
                <a:gd name="T89" fmla="*/ 73606 h 132"/>
                <a:gd name="T90" fmla="*/ 12155 w 226"/>
                <a:gd name="T91" fmla="*/ 85073 h 132"/>
                <a:gd name="T92" fmla="*/ 13515 w 226"/>
                <a:gd name="T93" fmla="*/ 90881 h 132"/>
                <a:gd name="T94" fmla="*/ 15039 w 226"/>
                <a:gd name="T95" fmla="*/ 93342 h 132"/>
                <a:gd name="T96" fmla="*/ 17815 w 226"/>
                <a:gd name="T97" fmla="*/ 103124 h 132"/>
                <a:gd name="T98" fmla="*/ 16424 w 226"/>
                <a:gd name="T99" fmla="*/ 91657 h 132"/>
                <a:gd name="T100" fmla="*/ 17815 w 226"/>
                <a:gd name="T101" fmla="*/ 76949 h 132"/>
                <a:gd name="T102" fmla="*/ 32854 w 226"/>
                <a:gd name="T103" fmla="*/ 68685 h 132"/>
                <a:gd name="T104" fmla="*/ 39903 w 226"/>
                <a:gd name="T105" fmla="*/ 69627 h 132"/>
                <a:gd name="T106" fmla="*/ 59217 w 226"/>
                <a:gd name="T107" fmla="*/ 74520 h 132"/>
                <a:gd name="T108" fmla="*/ 62819 w 226"/>
                <a:gd name="T109" fmla="*/ 71146 h 132"/>
                <a:gd name="T110" fmla="*/ 69150 w 226"/>
                <a:gd name="T111" fmla="*/ 72830 h 132"/>
                <a:gd name="T112" fmla="*/ 77031 w 226"/>
                <a:gd name="T113" fmla="*/ 71146 h 132"/>
                <a:gd name="T114" fmla="*/ 81998 w 226"/>
                <a:gd name="T115" fmla="*/ 72060 h 132"/>
                <a:gd name="T116" fmla="*/ 84215 w 226"/>
                <a:gd name="T117" fmla="*/ 70370 h 132"/>
                <a:gd name="T118" fmla="*/ 85579 w 226"/>
                <a:gd name="T119" fmla="*/ 83533 h 132"/>
                <a:gd name="T120" fmla="*/ 90546 w 226"/>
                <a:gd name="T121" fmla="*/ 87507 h 132"/>
                <a:gd name="T122" fmla="*/ 93456 w 226"/>
                <a:gd name="T123" fmla="*/ 84303 h 132"/>
                <a:gd name="T124" fmla="*/ 100644 w 226"/>
                <a:gd name="T125" fmla="*/ 83533 h 13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6"/>
                <a:gd name="T190" fmla="*/ 0 h 132"/>
                <a:gd name="T191" fmla="*/ 226 w 226"/>
                <a:gd name="T192" fmla="*/ 132 h 13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6" h="132">
                  <a:moveTo>
                    <a:pt x="137" y="100"/>
                  </a:moveTo>
                  <a:cubicBezTo>
                    <a:pt x="139" y="100"/>
                    <a:pt x="146" y="101"/>
                    <a:pt x="146" y="102"/>
                  </a:cubicBezTo>
                  <a:cubicBezTo>
                    <a:pt x="148" y="102"/>
                    <a:pt x="150" y="103"/>
                    <a:pt x="153" y="103"/>
                  </a:cubicBezTo>
                  <a:cubicBezTo>
                    <a:pt x="153" y="104"/>
                    <a:pt x="156" y="105"/>
                    <a:pt x="157" y="105"/>
                  </a:cubicBezTo>
                  <a:cubicBezTo>
                    <a:pt x="158" y="106"/>
                    <a:pt x="162" y="106"/>
                    <a:pt x="164" y="107"/>
                  </a:cubicBezTo>
                  <a:cubicBezTo>
                    <a:pt x="165" y="108"/>
                    <a:pt x="169" y="107"/>
                    <a:pt x="170" y="108"/>
                  </a:cubicBezTo>
                  <a:lnTo>
                    <a:pt x="171" y="108"/>
                  </a:lnTo>
                  <a:lnTo>
                    <a:pt x="171" y="109"/>
                  </a:lnTo>
                  <a:lnTo>
                    <a:pt x="172" y="109"/>
                  </a:lnTo>
                  <a:cubicBezTo>
                    <a:pt x="173" y="109"/>
                    <a:pt x="175" y="110"/>
                    <a:pt x="175" y="110"/>
                  </a:cubicBezTo>
                  <a:lnTo>
                    <a:pt x="175" y="111"/>
                  </a:lnTo>
                  <a:cubicBezTo>
                    <a:pt x="177" y="111"/>
                    <a:pt x="180" y="111"/>
                    <a:pt x="181" y="111"/>
                  </a:cubicBezTo>
                  <a:lnTo>
                    <a:pt x="181" y="112"/>
                  </a:lnTo>
                  <a:lnTo>
                    <a:pt x="182" y="112"/>
                  </a:lnTo>
                  <a:cubicBezTo>
                    <a:pt x="182" y="112"/>
                    <a:pt x="183" y="113"/>
                    <a:pt x="183" y="113"/>
                  </a:cubicBezTo>
                  <a:lnTo>
                    <a:pt x="182" y="112"/>
                  </a:lnTo>
                  <a:lnTo>
                    <a:pt x="182" y="110"/>
                  </a:lnTo>
                  <a:lnTo>
                    <a:pt x="183" y="109"/>
                  </a:lnTo>
                  <a:lnTo>
                    <a:pt x="184" y="109"/>
                  </a:lnTo>
                  <a:cubicBezTo>
                    <a:pt x="184" y="109"/>
                    <a:pt x="184" y="108"/>
                    <a:pt x="185" y="108"/>
                  </a:cubicBezTo>
                  <a:cubicBezTo>
                    <a:pt x="185" y="107"/>
                    <a:pt x="186" y="105"/>
                    <a:pt x="186" y="104"/>
                  </a:cubicBezTo>
                  <a:lnTo>
                    <a:pt x="187" y="104"/>
                  </a:lnTo>
                  <a:cubicBezTo>
                    <a:pt x="187" y="105"/>
                    <a:pt x="188" y="107"/>
                    <a:pt x="188" y="108"/>
                  </a:cubicBezTo>
                  <a:cubicBezTo>
                    <a:pt x="189" y="108"/>
                    <a:pt x="188" y="108"/>
                    <a:pt x="189" y="108"/>
                  </a:cubicBezTo>
                  <a:cubicBezTo>
                    <a:pt x="189" y="109"/>
                    <a:pt x="189" y="110"/>
                    <a:pt x="190" y="110"/>
                  </a:cubicBezTo>
                  <a:lnTo>
                    <a:pt x="190" y="111"/>
                  </a:lnTo>
                  <a:lnTo>
                    <a:pt x="188" y="111"/>
                  </a:lnTo>
                  <a:lnTo>
                    <a:pt x="188" y="112"/>
                  </a:lnTo>
                  <a:lnTo>
                    <a:pt x="187" y="112"/>
                  </a:lnTo>
                  <a:lnTo>
                    <a:pt x="187" y="114"/>
                  </a:lnTo>
                  <a:cubicBezTo>
                    <a:pt x="187" y="114"/>
                    <a:pt x="188" y="116"/>
                    <a:pt x="188" y="116"/>
                  </a:cubicBezTo>
                  <a:lnTo>
                    <a:pt x="188" y="117"/>
                  </a:lnTo>
                  <a:lnTo>
                    <a:pt x="189" y="117"/>
                  </a:lnTo>
                  <a:cubicBezTo>
                    <a:pt x="189" y="117"/>
                    <a:pt x="190" y="118"/>
                    <a:pt x="191" y="118"/>
                  </a:cubicBezTo>
                  <a:cubicBezTo>
                    <a:pt x="191" y="117"/>
                    <a:pt x="192" y="117"/>
                    <a:pt x="192" y="116"/>
                  </a:cubicBezTo>
                  <a:lnTo>
                    <a:pt x="193" y="116"/>
                  </a:lnTo>
                  <a:lnTo>
                    <a:pt x="193" y="117"/>
                  </a:lnTo>
                  <a:lnTo>
                    <a:pt x="194" y="117"/>
                  </a:lnTo>
                  <a:cubicBezTo>
                    <a:pt x="194" y="118"/>
                    <a:pt x="195" y="118"/>
                    <a:pt x="196" y="119"/>
                  </a:cubicBezTo>
                  <a:lnTo>
                    <a:pt x="196" y="122"/>
                  </a:lnTo>
                  <a:cubicBezTo>
                    <a:pt x="194" y="122"/>
                    <a:pt x="191" y="121"/>
                    <a:pt x="188" y="121"/>
                  </a:cubicBezTo>
                  <a:cubicBezTo>
                    <a:pt x="188" y="122"/>
                    <a:pt x="189" y="121"/>
                    <a:pt x="189" y="122"/>
                  </a:cubicBezTo>
                  <a:lnTo>
                    <a:pt x="190" y="122"/>
                  </a:lnTo>
                  <a:lnTo>
                    <a:pt x="191" y="123"/>
                  </a:lnTo>
                  <a:cubicBezTo>
                    <a:pt x="191" y="124"/>
                    <a:pt x="191" y="126"/>
                    <a:pt x="191" y="127"/>
                  </a:cubicBezTo>
                  <a:lnTo>
                    <a:pt x="192" y="127"/>
                  </a:lnTo>
                  <a:lnTo>
                    <a:pt x="192" y="128"/>
                  </a:lnTo>
                  <a:lnTo>
                    <a:pt x="193" y="128"/>
                  </a:lnTo>
                  <a:lnTo>
                    <a:pt x="194" y="127"/>
                  </a:lnTo>
                  <a:lnTo>
                    <a:pt x="194" y="126"/>
                  </a:lnTo>
                  <a:lnTo>
                    <a:pt x="195" y="126"/>
                  </a:lnTo>
                  <a:lnTo>
                    <a:pt x="196" y="127"/>
                  </a:lnTo>
                  <a:lnTo>
                    <a:pt x="196" y="128"/>
                  </a:lnTo>
                  <a:lnTo>
                    <a:pt x="196" y="129"/>
                  </a:lnTo>
                  <a:cubicBezTo>
                    <a:pt x="197" y="130"/>
                    <a:pt x="200" y="131"/>
                    <a:pt x="201" y="132"/>
                  </a:cubicBezTo>
                  <a:cubicBezTo>
                    <a:pt x="201" y="131"/>
                    <a:pt x="201" y="128"/>
                    <a:pt x="200" y="127"/>
                  </a:cubicBezTo>
                  <a:cubicBezTo>
                    <a:pt x="201" y="127"/>
                    <a:pt x="202" y="121"/>
                    <a:pt x="202" y="120"/>
                  </a:cubicBezTo>
                  <a:lnTo>
                    <a:pt x="202" y="119"/>
                  </a:lnTo>
                  <a:lnTo>
                    <a:pt x="204" y="119"/>
                  </a:lnTo>
                  <a:cubicBezTo>
                    <a:pt x="204" y="116"/>
                    <a:pt x="207" y="113"/>
                    <a:pt x="207" y="110"/>
                  </a:cubicBezTo>
                  <a:lnTo>
                    <a:pt x="207" y="109"/>
                  </a:lnTo>
                  <a:lnTo>
                    <a:pt x="208" y="109"/>
                  </a:lnTo>
                  <a:cubicBezTo>
                    <a:pt x="208" y="108"/>
                    <a:pt x="210" y="108"/>
                    <a:pt x="211" y="108"/>
                  </a:cubicBezTo>
                  <a:lnTo>
                    <a:pt x="211" y="107"/>
                  </a:lnTo>
                  <a:lnTo>
                    <a:pt x="212" y="106"/>
                  </a:lnTo>
                  <a:cubicBezTo>
                    <a:pt x="212" y="106"/>
                    <a:pt x="213" y="105"/>
                    <a:pt x="214" y="105"/>
                  </a:cubicBezTo>
                  <a:cubicBezTo>
                    <a:pt x="214" y="105"/>
                    <a:pt x="215" y="104"/>
                    <a:pt x="215" y="103"/>
                  </a:cubicBezTo>
                  <a:lnTo>
                    <a:pt x="215" y="102"/>
                  </a:lnTo>
                  <a:cubicBezTo>
                    <a:pt x="216" y="101"/>
                    <a:pt x="217" y="100"/>
                    <a:pt x="217" y="100"/>
                  </a:cubicBezTo>
                  <a:cubicBezTo>
                    <a:pt x="217" y="99"/>
                    <a:pt x="219" y="99"/>
                    <a:pt x="219" y="98"/>
                  </a:cubicBezTo>
                  <a:cubicBezTo>
                    <a:pt x="219" y="94"/>
                    <a:pt x="221" y="89"/>
                    <a:pt x="220" y="84"/>
                  </a:cubicBezTo>
                  <a:lnTo>
                    <a:pt x="219" y="80"/>
                  </a:lnTo>
                  <a:lnTo>
                    <a:pt x="220" y="80"/>
                  </a:lnTo>
                  <a:lnTo>
                    <a:pt x="220" y="76"/>
                  </a:lnTo>
                  <a:cubicBezTo>
                    <a:pt x="221" y="75"/>
                    <a:pt x="221" y="62"/>
                    <a:pt x="221" y="59"/>
                  </a:cubicBezTo>
                  <a:lnTo>
                    <a:pt x="222" y="59"/>
                  </a:lnTo>
                  <a:lnTo>
                    <a:pt x="222" y="58"/>
                  </a:lnTo>
                  <a:lnTo>
                    <a:pt x="223" y="58"/>
                  </a:lnTo>
                  <a:lnTo>
                    <a:pt x="224" y="57"/>
                  </a:lnTo>
                  <a:cubicBezTo>
                    <a:pt x="224" y="55"/>
                    <a:pt x="224" y="52"/>
                    <a:pt x="224" y="51"/>
                  </a:cubicBezTo>
                  <a:cubicBezTo>
                    <a:pt x="225" y="51"/>
                    <a:pt x="226" y="48"/>
                    <a:pt x="226" y="48"/>
                  </a:cubicBezTo>
                  <a:cubicBezTo>
                    <a:pt x="226" y="47"/>
                    <a:pt x="226" y="45"/>
                    <a:pt x="226" y="44"/>
                  </a:cubicBezTo>
                  <a:cubicBezTo>
                    <a:pt x="224" y="44"/>
                    <a:pt x="216" y="41"/>
                    <a:pt x="214" y="42"/>
                  </a:cubicBezTo>
                  <a:lnTo>
                    <a:pt x="214" y="43"/>
                  </a:lnTo>
                  <a:lnTo>
                    <a:pt x="211" y="43"/>
                  </a:lnTo>
                  <a:cubicBezTo>
                    <a:pt x="211" y="45"/>
                    <a:pt x="207" y="47"/>
                    <a:pt x="206" y="48"/>
                  </a:cubicBezTo>
                  <a:lnTo>
                    <a:pt x="206" y="49"/>
                  </a:lnTo>
                  <a:lnTo>
                    <a:pt x="203" y="49"/>
                  </a:lnTo>
                  <a:lnTo>
                    <a:pt x="202" y="51"/>
                  </a:lnTo>
                  <a:cubicBezTo>
                    <a:pt x="201" y="51"/>
                    <a:pt x="198" y="53"/>
                    <a:pt x="197" y="53"/>
                  </a:cubicBezTo>
                  <a:lnTo>
                    <a:pt x="197" y="54"/>
                  </a:lnTo>
                  <a:cubicBezTo>
                    <a:pt x="196" y="55"/>
                    <a:pt x="193" y="56"/>
                    <a:pt x="193" y="58"/>
                  </a:cubicBezTo>
                  <a:cubicBezTo>
                    <a:pt x="192" y="58"/>
                    <a:pt x="192" y="58"/>
                    <a:pt x="192" y="58"/>
                  </a:cubicBezTo>
                  <a:cubicBezTo>
                    <a:pt x="190" y="58"/>
                    <a:pt x="189" y="59"/>
                    <a:pt x="188" y="60"/>
                  </a:cubicBezTo>
                  <a:lnTo>
                    <a:pt x="187" y="60"/>
                  </a:lnTo>
                  <a:lnTo>
                    <a:pt x="187" y="61"/>
                  </a:lnTo>
                  <a:lnTo>
                    <a:pt x="186" y="61"/>
                  </a:lnTo>
                  <a:cubicBezTo>
                    <a:pt x="185" y="60"/>
                    <a:pt x="184" y="60"/>
                    <a:pt x="184" y="60"/>
                  </a:cubicBezTo>
                  <a:cubicBezTo>
                    <a:pt x="184" y="58"/>
                    <a:pt x="183" y="60"/>
                    <a:pt x="183" y="58"/>
                  </a:cubicBezTo>
                  <a:cubicBezTo>
                    <a:pt x="183" y="58"/>
                    <a:pt x="182" y="57"/>
                    <a:pt x="182" y="56"/>
                  </a:cubicBezTo>
                  <a:lnTo>
                    <a:pt x="181" y="56"/>
                  </a:lnTo>
                  <a:lnTo>
                    <a:pt x="181" y="55"/>
                  </a:lnTo>
                  <a:lnTo>
                    <a:pt x="180" y="55"/>
                  </a:lnTo>
                  <a:cubicBezTo>
                    <a:pt x="179" y="55"/>
                    <a:pt x="179" y="54"/>
                    <a:pt x="179" y="53"/>
                  </a:cubicBezTo>
                  <a:cubicBezTo>
                    <a:pt x="178" y="53"/>
                    <a:pt x="179" y="53"/>
                    <a:pt x="178" y="53"/>
                  </a:cubicBezTo>
                  <a:cubicBezTo>
                    <a:pt x="178" y="52"/>
                    <a:pt x="177" y="52"/>
                    <a:pt x="177" y="51"/>
                  </a:cubicBezTo>
                  <a:cubicBezTo>
                    <a:pt x="177" y="51"/>
                    <a:pt x="175" y="51"/>
                    <a:pt x="175" y="51"/>
                  </a:cubicBezTo>
                  <a:lnTo>
                    <a:pt x="174" y="50"/>
                  </a:lnTo>
                  <a:lnTo>
                    <a:pt x="174" y="49"/>
                  </a:lnTo>
                  <a:lnTo>
                    <a:pt x="174" y="48"/>
                  </a:lnTo>
                  <a:lnTo>
                    <a:pt x="173" y="48"/>
                  </a:lnTo>
                  <a:lnTo>
                    <a:pt x="173" y="47"/>
                  </a:lnTo>
                  <a:cubicBezTo>
                    <a:pt x="172" y="47"/>
                    <a:pt x="172" y="47"/>
                    <a:pt x="171" y="47"/>
                  </a:cubicBezTo>
                  <a:lnTo>
                    <a:pt x="170" y="46"/>
                  </a:lnTo>
                  <a:cubicBezTo>
                    <a:pt x="170" y="43"/>
                    <a:pt x="168" y="39"/>
                    <a:pt x="168" y="38"/>
                  </a:cubicBezTo>
                  <a:lnTo>
                    <a:pt x="165" y="38"/>
                  </a:lnTo>
                  <a:cubicBezTo>
                    <a:pt x="161" y="43"/>
                    <a:pt x="145" y="41"/>
                    <a:pt x="138" y="41"/>
                  </a:cubicBezTo>
                  <a:cubicBezTo>
                    <a:pt x="138" y="41"/>
                    <a:pt x="137" y="39"/>
                    <a:pt x="137" y="39"/>
                  </a:cubicBezTo>
                  <a:cubicBezTo>
                    <a:pt x="137" y="39"/>
                    <a:pt x="136" y="38"/>
                    <a:pt x="135" y="38"/>
                  </a:cubicBezTo>
                  <a:cubicBezTo>
                    <a:pt x="135" y="37"/>
                    <a:pt x="135" y="38"/>
                    <a:pt x="135" y="37"/>
                  </a:cubicBezTo>
                  <a:cubicBezTo>
                    <a:pt x="134" y="37"/>
                    <a:pt x="134" y="37"/>
                    <a:pt x="133" y="37"/>
                  </a:cubicBezTo>
                  <a:lnTo>
                    <a:pt x="133" y="32"/>
                  </a:lnTo>
                  <a:lnTo>
                    <a:pt x="134" y="32"/>
                  </a:lnTo>
                  <a:lnTo>
                    <a:pt x="134" y="29"/>
                  </a:lnTo>
                  <a:cubicBezTo>
                    <a:pt x="134" y="29"/>
                    <a:pt x="136" y="27"/>
                    <a:pt x="137" y="27"/>
                  </a:cubicBezTo>
                  <a:lnTo>
                    <a:pt x="137" y="25"/>
                  </a:lnTo>
                  <a:lnTo>
                    <a:pt x="136" y="25"/>
                  </a:lnTo>
                  <a:lnTo>
                    <a:pt x="136" y="21"/>
                  </a:lnTo>
                  <a:lnTo>
                    <a:pt x="134" y="21"/>
                  </a:lnTo>
                  <a:lnTo>
                    <a:pt x="134" y="22"/>
                  </a:lnTo>
                  <a:cubicBezTo>
                    <a:pt x="130" y="25"/>
                    <a:pt x="110" y="20"/>
                    <a:pt x="105" y="20"/>
                  </a:cubicBezTo>
                  <a:lnTo>
                    <a:pt x="104" y="19"/>
                  </a:lnTo>
                  <a:cubicBezTo>
                    <a:pt x="102" y="16"/>
                    <a:pt x="101" y="14"/>
                    <a:pt x="98" y="14"/>
                  </a:cubicBezTo>
                  <a:cubicBezTo>
                    <a:pt x="98" y="14"/>
                    <a:pt x="87" y="10"/>
                    <a:pt x="86" y="10"/>
                  </a:cubicBezTo>
                  <a:cubicBezTo>
                    <a:pt x="86" y="10"/>
                    <a:pt x="85" y="9"/>
                    <a:pt x="85" y="9"/>
                  </a:cubicBezTo>
                  <a:cubicBezTo>
                    <a:pt x="85" y="9"/>
                    <a:pt x="83" y="7"/>
                    <a:pt x="82" y="7"/>
                  </a:cubicBezTo>
                  <a:cubicBezTo>
                    <a:pt x="82" y="6"/>
                    <a:pt x="81" y="7"/>
                    <a:pt x="81" y="6"/>
                  </a:cubicBezTo>
                  <a:cubicBezTo>
                    <a:pt x="78" y="6"/>
                    <a:pt x="67" y="3"/>
                    <a:pt x="64" y="1"/>
                  </a:cubicBezTo>
                  <a:cubicBezTo>
                    <a:pt x="64" y="1"/>
                    <a:pt x="61" y="3"/>
                    <a:pt x="61" y="3"/>
                  </a:cubicBezTo>
                  <a:cubicBezTo>
                    <a:pt x="59" y="3"/>
                    <a:pt x="53" y="3"/>
                    <a:pt x="53" y="2"/>
                  </a:cubicBezTo>
                  <a:cubicBezTo>
                    <a:pt x="52" y="2"/>
                    <a:pt x="47" y="0"/>
                    <a:pt x="46" y="1"/>
                  </a:cubicBezTo>
                  <a:cubicBezTo>
                    <a:pt x="45" y="2"/>
                    <a:pt x="44" y="2"/>
                    <a:pt x="43" y="3"/>
                  </a:cubicBezTo>
                  <a:lnTo>
                    <a:pt x="42" y="3"/>
                  </a:lnTo>
                  <a:lnTo>
                    <a:pt x="41" y="4"/>
                  </a:lnTo>
                  <a:cubicBezTo>
                    <a:pt x="41" y="5"/>
                    <a:pt x="40" y="5"/>
                    <a:pt x="40" y="5"/>
                  </a:cubicBezTo>
                  <a:cubicBezTo>
                    <a:pt x="38" y="5"/>
                    <a:pt x="32" y="5"/>
                    <a:pt x="32" y="8"/>
                  </a:cubicBezTo>
                  <a:cubicBezTo>
                    <a:pt x="32" y="8"/>
                    <a:pt x="31" y="9"/>
                    <a:pt x="30" y="9"/>
                  </a:cubicBezTo>
                  <a:cubicBezTo>
                    <a:pt x="30" y="9"/>
                    <a:pt x="26" y="11"/>
                    <a:pt x="26" y="11"/>
                  </a:cubicBezTo>
                  <a:lnTo>
                    <a:pt x="26" y="14"/>
                  </a:lnTo>
                  <a:cubicBezTo>
                    <a:pt x="27" y="14"/>
                    <a:pt x="26" y="16"/>
                    <a:pt x="26" y="16"/>
                  </a:cubicBezTo>
                  <a:lnTo>
                    <a:pt x="25" y="16"/>
                  </a:lnTo>
                  <a:cubicBezTo>
                    <a:pt x="25" y="16"/>
                    <a:pt x="25" y="17"/>
                    <a:pt x="24" y="17"/>
                  </a:cubicBezTo>
                  <a:cubicBezTo>
                    <a:pt x="24" y="18"/>
                    <a:pt x="23" y="18"/>
                    <a:pt x="23" y="19"/>
                  </a:cubicBezTo>
                  <a:lnTo>
                    <a:pt x="22" y="19"/>
                  </a:lnTo>
                  <a:lnTo>
                    <a:pt x="21" y="19"/>
                  </a:lnTo>
                  <a:lnTo>
                    <a:pt x="21" y="20"/>
                  </a:lnTo>
                  <a:lnTo>
                    <a:pt x="20" y="20"/>
                  </a:lnTo>
                  <a:lnTo>
                    <a:pt x="19" y="21"/>
                  </a:lnTo>
                  <a:lnTo>
                    <a:pt x="19" y="23"/>
                  </a:lnTo>
                  <a:lnTo>
                    <a:pt x="20" y="23"/>
                  </a:lnTo>
                  <a:cubicBezTo>
                    <a:pt x="21" y="24"/>
                    <a:pt x="20" y="28"/>
                    <a:pt x="20" y="29"/>
                  </a:cubicBezTo>
                  <a:lnTo>
                    <a:pt x="22" y="30"/>
                  </a:lnTo>
                  <a:cubicBezTo>
                    <a:pt x="23" y="32"/>
                    <a:pt x="23" y="33"/>
                    <a:pt x="24" y="34"/>
                  </a:cubicBezTo>
                  <a:lnTo>
                    <a:pt x="25" y="34"/>
                  </a:lnTo>
                  <a:cubicBezTo>
                    <a:pt x="26" y="35"/>
                    <a:pt x="26" y="37"/>
                    <a:pt x="27" y="37"/>
                  </a:cubicBezTo>
                  <a:cubicBezTo>
                    <a:pt x="27" y="37"/>
                    <a:pt x="28" y="38"/>
                    <a:pt x="28" y="38"/>
                  </a:cubicBezTo>
                  <a:cubicBezTo>
                    <a:pt x="29" y="38"/>
                    <a:pt x="28" y="39"/>
                    <a:pt x="29" y="39"/>
                  </a:cubicBezTo>
                  <a:lnTo>
                    <a:pt x="30" y="63"/>
                  </a:lnTo>
                  <a:cubicBezTo>
                    <a:pt x="30" y="63"/>
                    <a:pt x="29" y="65"/>
                    <a:pt x="28" y="65"/>
                  </a:cubicBezTo>
                  <a:cubicBezTo>
                    <a:pt x="28" y="65"/>
                    <a:pt x="26" y="66"/>
                    <a:pt x="26" y="67"/>
                  </a:cubicBezTo>
                  <a:cubicBezTo>
                    <a:pt x="24" y="67"/>
                    <a:pt x="23" y="68"/>
                    <a:pt x="22" y="68"/>
                  </a:cubicBezTo>
                  <a:cubicBezTo>
                    <a:pt x="22" y="69"/>
                    <a:pt x="22" y="68"/>
                    <a:pt x="22" y="69"/>
                  </a:cubicBezTo>
                  <a:cubicBezTo>
                    <a:pt x="21" y="69"/>
                    <a:pt x="17" y="71"/>
                    <a:pt x="17" y="71"/>
                  </a:cubicBezTo>
                  <a:lnTo>
                    <a:pt x="16" y="71"/>
                  </a:lnTo>
                  <a:cubicBezTo>
                    <a:pt x="16" y="72"/>
                    <a:pt x="12" y="74"/>
                    <a:pt x="11" y="74"/>
                  </a:cubicBezTo>
                  <a:lnTo>
                    <a:pt x="10" y="75"/>
                  </a:lnTo>
                  <a:cubicBezTo>
                    <a:pt x="10" y="75"/>
                    <a:pt x="9" y="76"/>
                    <a:pt x="9" y="76"/>
                  </a:cubicBezTo>
                  <a:lnTo>
                    <a:pt x="8" y="76"/>
                  </a:lnTo>
                  <a:lnTo>
                    <a:pt x="8" y="77"/>
                  </a:lnTo>
                  <a:lnTo>
                    <a:pt x="7" y="79"/>
                  </a:lnTo>
                  <a:lnTo>
                    <a:pt x="6" y="80"/>
                  </a:lnTo>
                  <a:lnTo>
                    <a:pt x="5" y="81"/>
                  </a:lnTo>
                  <a:cubicBezTo>
                    <a:pt x="4" y="81"/>
                    <a:pt x="3" y="81"/>
                    <a:pt x="2" y="81"/>
                  </a:cubicBezTo>
                  <a:lnTo>
                    <a:pt x="1" y="82"/>
                  </a:lnTo>
                  <a:lnTo>
                    <a:pt x="0" y="83"/>
                  </a:lnTo>
                  <a:lnTo>
                    <a:pt x="0" y="85"/>
                  </a:lnTo>
                  <a:cubicBezTo>
                    <a:pt x="1" y="85"/>
                    <a:pt x="3" y="86"/>
                    <a:pt x="3" y="87"/>
                  </a:cubicBezTo>
                  <a:cubicBezTo>
                    <a:pt x="4" y="87"/>
                    <a:pt x="7" y="89"/>
                    <a:pt x="7" y="90"/>
                  </a:cubicBezTo>
                  <a:lnTo>
                    <a:pt x="9" y="90"/>
                  </a:lnTo>
                  <a:cubicBezTo>
                    <a:pt x="9" y="90"/>
                    <a:pt x="12" y="92"/>
                    <a:pt x="13" y="92"/>
                  </a:cubicBezTo>
                  <a:lnTo>
                    <a:pt x="16" y="94"/>
                  </a:lnTo>
                  <a:cubicBezTo>
                    <a:pt x="16" y="98"/>
                    <a:pt x="17" y="102"/>
                    <a:pt x="17" y="104"/>
                  </a:cubicBezTo>
                  <a:lnTo>
                    <a:pt x="18" y="104"/>
                  </a:lnTo>
                  <a:cubicBezTo>
                    <a:pt x="18" y="105"/>
                    <a:pt x="19" y="106"/>
                    <a:pt x="20" y="107"/>
                  </a:cubicBezTo>
                  <a:lnTo>
                    <a:pt x="20" y="108"/>
                  </a:lnTo>
                  <a:lnTo>
                    <a:pt x="19" y="108"/>
                  </a:lnTo>
                  <a:lnTo>
                    <a:pt x="19" y="111"/>
                  </a:lnTo>
                  <a:lnTo>
                    <a:pt x="20" y="111"/>
                  </a:lnTo>
                  <a:lnTo>
                    <a:pt x="20" y="112"/>
                  </a:lnTo>
                  <a:lnTo>
                    <a:pt x="21" y="112"/>
                  </a:lnTo>
                  <a:lnTo>
                    <a:pt x="21" y="114"/>
                  </a:lnTo>
                  <a:cubicBezTo>
                    <a:pt x="22" y="116"/>
                    <a:pt x="22" y="119"/>
                    <a:pt x="22" y="122"/>
                  </a:cubicBezTo>
                  <a:cubicBezTo>
                    <a:pt x="21" y="123"/>
                    <a:pt x="21" y="125"/>
                    <a:pt x="21" y="127"/>
                  </a:cubicBezTo>
                  <a:lnTo>
                    <a:pt x="24" y="127"/>
                  </a:lnTo>
                  <a:cubicBezTo>
                    <a:pt x="24" y="126"/>
                    <a:pt x="24" y="126"/>
                    <a:pt x="25" y="126"/>
                  </a:cubicBezTo>
                  <a:lnTo>
                    <a:pt x="25" y="121"/>
                  </a:lnTo>
                  <a:lnTo>
                    <a:pt x="26" y="121"/>
                  </a:lnTo>
                  <a:cubicBezTo>
                    <a:pt x="26" y="120"/>
                    <a:pt x="25" y="114"/>
                    <a:pt x="24" y="114"/>
                  </a:cubicBezTo>
                  <a:cubicBezTo>
                    <a:pt x="24" y="114"/>
                    <a:pt x="23" y="112"/>
                    <a:pt x="23" y="112"/>
                  </a:cubicBezTo>
                  <a:cubicBezTo>
                    <a:pt x="22" y="112"/>
                    <a:pt x="22" y="103"/>
                    <a:pt x="23" y="103"/>
                  </a:cubicBezTo>
                  <a:cubicBezTo>
                    <a:pt x="23" y="100"/>
                    <a:pt x="23" y="97"/>
                    <a:pt x="24" y="96"/>
                  </a:cubicBezTo>
                  <a:lnTo>
                    <a:pt x="24" y="95"/>
                  </a:lnTo>
                  <a:lnTo>
                    <a:pt x="25" y="94"/>
                  </a:lnTo>
                  <a:lnTo>
                    <a:pt x="26" y="94"/>
                  </a:lnTo>
                  <a:cubicBezTo>
                    <a:pt x="26" y="93"/>
                    <a:pt x="28" y="91"/>
                    <a:pt x="30" y="91"/>
                  </a:cubicBezTo>
                  <a:cubicBezTo>
                    <a:pt x="30" y="89"/>
                    <a:pt x="42" y="86"/>
                    <a:pt x="43" y="86"/>
                  </a:cubicBezTo>
                  <a:cubicBezTo>
                    <a:pt x="43" y="85"/>
                    <a:pt x="46" y="85"/>
                    <a:pt x="46" y="84"/>
                  </a:cubicBezTo>
                  <a:cubicBezTo>
                    <a:pt x="47" y="84"/>
                    <a:pt x="52" y="83"/>
                    <a:pt x="53" y="84"/>
                  </a:cubicBezTo>
                  <a:lnTo>
                    <a:pt x="55" y="84"/>
                  </a:lnTo>
                  <a:lnTo>
                    <a:pt x="55" y="85"/>
                  </a:lnTo>
                  <a:cubicBezTo>
                    <a:pt x="55" y="85"/>
                    <a:pt x="56" y="84"/>
                    <a:pt x="56" y="85"/>
                  </a:cubicBezTo>
                  <a:cubicBezTo>
                    <a:pt x="59" y="85"/>
                    <a:pt x="63" y="86"/>
                    <a:pt x="66" y="86"/>
                  </a:cubicBezTo>
                  <a:lnTo>
                    <a:pt x="66" y="87"/>
                  </a:lnTo>
                  <a:cubicBezTo>
                    <a:pt x="66" y="88"/>
                    <a:pt x="67" y="89"/>
                    <a:pt x="67" y="89"/>
                  </a:cubicBezTo>
                  <a:lnTo>
                    <a:pt x="68" y="90"/>
                  </a:lnTo>
                  <a:cubicBezTo>
                    <a:pt x="72" y="90"/>
                    <a:pt x="79" y="93"/>
                    <a:pt x="83" y="91"/>
                  </a:cubicBezTo>
                  <a:lnTo>
                    <a:pt x="84" y="90"/>
                  </a:lnTo>
                  <a:cubicBezTo>
                    <a:pt x="84" y="90"/>
                    <a:pt x="83" y="89"/>
                    <a:pt x="84" y="89"/>
                  </a:cubicBezTo>
                  <a:lnTo>
                    <a:pt x="84" y="87"/>
                  </a:lnTo>
                  <a:cubicBezTo>
                    <a:pt x="85" y="87"/>
                    <a:pt x="87" y="86"/>
                    <a:pt x="88" y="86"/>
                  </a:cubicBezTo>
                  <a:lnTo>
                    <a:pt x="88" y="87"/>
                  </a:lnTo>
                  <a:cubicBezTo>
                    <a:pt x="88" y="88"/>
                    <a:pt x="90" y="88"/>
                    <a:pt x="90" y="89"/>
                  </a:cubicBezTo>
                  <a:lnTo>
                    <a:pt x="92" y="89"/>
                  </a:lnTo>
                  <a:cubicBezTo>
                    <a:pt x="93" y="88"/>
                    <a:pt x="96" y="90"/>
                    <a:pt x="96" y="90"/>
                  </a:cubicBezTo>
                  <a:cubicBezTo>
                    <a:pt x="96" y="89"/>
                    <a:pt x="97" y="90"/>
                    <a:pt x="97" y="89"/>
                  </a:cubicBezTo>
                  <a:lnTo>
                    <a:pt x="101" y="89"/>
                  </a:lnTo>
                  <a:lnTo>
                    <a:pt x="101" y="86"/>
                  </a:lnTo>
                  <a:cubicBezTo>
                    <a:pt x="103" y="86"/>
                    <a:pt x="110" y="87"/>
                    <a:pt x="110" y="86"/>
                  </a:cubicBezTo>
                  <a:lnTo>
                    <a:pt x="109" y="86"/>
                  </a:lnTo>
                  <a:cubicBezTo>
                    <a:pt x="109" y="86"/>
                    <a:pt x="109" y="87"/>
                    <a:pt x="108" y="87"/>
                  </a:cubicBezTo>
                  <a:cubicBezTo>
                    <a:pt x="108" y="88"/>
                    <a:pt x="108" y="89"/>
                    <a:pt x="108" y="89"/>
                  </a:cubicBezTo>
                  <a:cubicBezTo>
                    <a:pt x="108" y="89"/>
                    <a:pt x="109" y="91"/>
                    <a:pt x="109" y="91"/>
                  </a:cubicBezTo>
                  <a:cubicBezTo>
                    <a:pt x="111" y="91"/>
                    <a:pt x="114" y="90"/>
                    <a:pt x="114" y="89"/>
                  </a:cubicBezTo>
                  <a:lnTo>
                    <a:pt x="115" y="88"/>
                  </a:lnTo>
                  <a:lnTo>
                    <a:pt x="115" y="87"/>
                  </a:lnTo>
                  <a:lnTo>
                    <a:pt x="116" y="86"/>
                  </a:lnTo>
                  <a:cubicBezTo>
                    <a:pt x="117" y="86"/>
                    <a:pt x="118" y="86"/>
                    <a:pt x="118" y="86"/>
                  </a:cubicBezTo>
                  <a:cubicBezTo>
                    <a:pt x="119" y="86"/>
                    <a:pt x="122" y="86"/>
                    <a:pt x="122" y="87"/>
                  </a:cubicBezTo>
                  <a:lnTo>
                    <a:pt x="120" y="87"/>
                  </a:lnTo>
                  <a:cubicBezTo>
                    <a:pt x="120" y="90"/>
                    <a:pt x="119" y="97"/>
                    <a:pt x="120" y="100"/>
                  </a:cubicBezTo>
                  <a:cubicBezTo>
                    <a:pt x="120" y="101"/>
                    <a:pt x="120" y="100"/>
                    <a:pt x="120" y="102"/>
                  </a:cubicBezTo>
                  <a:lnTo>
                    <a:pt x="120" y="103"/>
                  </a:lnTo>
                  <a:cubicBezTo>
                    <a:pt x="122" y="103"/>
                    <a:pt x="124" y="104"/>
                    <a:pt x="126" y="104"/>
                  </a:cubicBezTo>
                  <a:lnTo>
                    <a:pt x="126" y="103"/>
                  </a:lnTo>
                  <a:cubicBezTo>
                    <a:pt x="127" y="103"/>
                    <a:pt x="127" y="103"/>
                    <a:pt x="128" y="103"/>
                  </a:cubicBezTo>
                  <a:cubicBezTo>
                    <a:pt x="128" y="104"/>
                    <a:pt x="127" y="107"/>
                    <a:pt x="127" y="107"/>
                  </a:cubicBezTo>
                  <a:cubicBezTo>
                    <a:pt x="127" y="107"/>
                    <a:pt x="128" y="108"/>
                    <a:pt x="129" y="108"/>
                  </a:cubicBezTo>
                  <a:lnTo>
                    <a:pt x="129" y="109"/>
                  </a:lnTo>
                  <a:lnTo>
                    <a:pt x="131" y="109"/>
                  </a:lnTo>
                  <a:cubicBezTo>
                    <a:pt x="131" y="107"/>
                    <a:pt x="131" y="104"/>
                    <a:pt x="131" y="103"/>
                  </a:cubicBezTo>
                  <a:lnTo>
                    <a:pt x="132" y="102"/>
                  </a:lnTo>
                  <a:cubicBezTo>
                    <a:pt x="134" y="102"/>
                    <a:pt x="135" y="101"/>
                    <a:pt x="136" y="101"/>
                  </a:cubicBezTo>
                  <a:cubicBezTo>
                    <a:pt x="136" y="102"/>
                    <a:pt x="136" y="101"/>
                    <a:pt x="136" y="102"/>
                  </a:cubicBezTo>
                  <a:cubicBezTo>
                    <a:pt x="137" y="102"/>
                    <a:pt x="140" y="102"/>
                    <a:pt x="141" y="102"/>
                  </a:cubicBezTo>
                  <a:lnTo>
                    <a:pt x="141" y="101"/>
                  </a:lnTo>
                  <a:cubicBezTo>
                    <a:pt x="143" y="100"/>
                    <a:pt x="149" y="103"/>
                    <a:pt x="151" y="103"/>
                  </a:cubicBezTo>
                  <a:cubicBezTo>
                    <a:pt x="151" y="103"/>
                    <a:pt x="151" y="104"/>
                    <a:pt x="151" y="105"/>
                  </a:cubicBezTo>
                </a:path>
              </a:pathLst>
            </a:custGeom>
            <a:solidFill>
              <a:srgbClr val="99FF99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1" name="Freeform 14"/>
            <p:cNvSpPr>
              <a:spLocks/>
            </p:cNvSpPr>
            <p:nvPr/>
          </p:nvSpPr>
          <p:spPr bwMode="auto">
            <a:xfrm>
              <a:off x="1235" y="2592"/>
              <a:ext cx="46" cy="47"/>
            </a:xfrm>
            <a:custGeom>
              <a:avLst/>
              <a:gdLst>
                <a:gd name="T0" fmla="*/ 4804 w 9"/>
                <a:gd name="T1" fmla="*/ 0 h 9"/>
                <a:gd name="T2" fmla="*/ 1334 w 9"/>
                <a:gd name="T3" fmla="*/ 2293 h 9"/>
                <a:gd name="T4" fmla="*/ 1334 w 9"/>
                <a:gd name="T5" fmla="*/ 2998 h 9"/>
                <a:gd name="T6" fmla="*/ 680 w 9"/>
                <a:gd name="T7" fmla="*/ 2998 h 9"/>
                <a:gd name="T8" fmla="*/ 0 w 9"/>
                <a:gd name="T9" fmla="*/ 6679 h 9"/>
                <a:gd name="T10" fmla="*/ 4804 w 9"/>
                <a:gd name="T11" fmla="*/ 6679 h 9"/>
                <a:gd name="T12" fmla="*/ 4804 w 9"/>
                <a:gd name="T13" fmla="*/ 5974 h 9"/>
                <a:gd name="T14" fmla="*/ 5484 w 9"/>
                <a:gd name="T15" fmla="*/ 5974 h 9"/>
                <a:gd name="T16" fmla="*/ 5484 w 9"/>
                <a:gd name="T17" fmla="*/ 5264 h 9"/>
                <a:gd name="T18" fmla="*/ 6138 w 9"/>
                <a:gd name="T19" fmla="*/ 0 h 9"/>
                <a:gd name="T20" fmla="*/ 4804 w 9"/>
                <a:gd name="T21" fmla="*/ 0 h 9"/>
                <a:gd name="T22" fmla="*/ 4804 w 9"/>
                <a:gd name="T23" fmla="*/ 710 h 9"/>
                <a:gd name="T24" fmla="*/ 4130 w 9"/>
                <a:gd name="T25" fmla="*/ 710 h 9"/>
                <a:gd name="T26" fmla="*/ 4804 w 9"/>
                <a:gd name="T27" fmla="*/ 0 h 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"/>
                <a:gd name="T43" fmla="*/ 0 h 9"/>
                <a:gd name="T44" fmla="*/ 9 w 9"/>
                <a:gd name="T45" fmla="*/ 9 h 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" h="9">
                  <a:moveTo>
                    <a:pt x="7" y="0"/>
                  </a:moveTo>
                  <a:cubicBezTo>
                    <a:pt x="7" y="0"/>
                    <a:pt x="4" y="3"/>
                    <a:pt x="2" y="3"/>
                  </a:cubicBezTo>
                  <a:lnTo>
                    <a:pt x="2" y="4"/>
                  </a:lnTo>
                  <a:lnTo>
                    <a:pt x="1" y="4"/>
                  </a:lnTo>
                  <a:cubicBezTo>
                    <a:pt x="1" y="5"/>
                    <a:pt x="0" y="7"/>
                    <a:pt x="0" y="9"/>
                  </a:cubicBezTo>
                  <a:cubicBezTo>
                    <a:pt x="1" y="9"/>
                    <a:pt x="6" y="9"/>
                    <a:pt x="7" y="9"/>
                  </a:cubicBezTo>
                  <a:lnTo>
                    <a:pt x="7" y="8"/>
                  </a:lnTo>
                  <a:lnTo>
                    <a:pt x="8" y="8"/>
                  </a:lnTo>
                  <a:lnTo>
                    <a:pt x="8" y="7"/>
                  </a:lnTo>
                  <a:cubicBezTo>
                    <a:pt x="9" y="6"/>
                    <a:pt x="9" y="1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lnTo>
                    <a:pt x="7" y="1"/>
                  </a:lnTo>
                  <a:lnTo>
                    <a:pt x="6" y="1"/>
                  </a:lnTo>
                  <a:lnTo>
                    <a:pt x="7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2" name="Freeform 15"/>
            <p:cNvSpPr>
              <a:spLocks/>
            </p:cNvSpPr>
            <p:nvPr/>
          </p:nvSpPr>
          <p:spPr bwMode="auto">
            <a:xfrm>
              <a:off x="1193" y="2479"/>
              <a:ext cx="79" cy="65"/>
            </a:xfrm>
            <a:custGeom>
              <a:avLst/>
              <a:gdLst>
                <a:gd name="T0" fmla="*/ 9211 w 15"/>
                <a:gd name="T1" fmla="*/ 1760 h 12"/>
                <a:gd name="T2" fmla="*/ 4687 w 15"/>
                <a:gd name="T3" fmla="*/ 2551 h 12"/>
                <a:gd name="T4" fmla="*/ 4687 w 15"/>
                <a:gd name="T5" fmla="*/ 2551 h 12"/>
                <a:gd name="T6" fmla="*/ 3803 w 15"/>
                <a:gd name="T7" fmla="*/ 3494 h 12"/>
                <a:gd name="T8" fmla="*/ 0 w 15"/>
                <a:gd name="T9" fmla="*/ 3494 h 12"/>
                <a:gd name="T10" fmla="*/ 722 w 15"/>
                <a:gd name="T11" fmla="*/ 6836 h 12"/>
                <a:gd name="T12" fmla="*/ 2328 w 15"/>
                <a:gd name="T13" fmla="*/ 7773 h 12"/>
                <a:gd name="T14" fmla="*/ 3803 w 15"/>
                <a:gd name="T15" fmla="*/ 7773 h 12"/>
                <a:gd name="T16" fmla="*/ 3803 w 15"/>
                <a:gd name="T17" fmla="*/ 8596 h 12"/>
                <a:gd name="T18" fmla="*/ 11539 w 15"/>
                <a:gd name="T19" fmla="*/ 6045 h 12"/>
                <a:gd name="T20" fmla="*/ 11539 w 15"/>
                <a:gd name="T21" fmla="*/ 2551 h 12"/>
                <a:gd name="T22" fmla="*/ 10818 w 15"/>
                <a:gd name="T23" fmla="*/ 2551 h 12"/>
                <a:gd name="T24" fmla="*/ 9211 w 15"/>
                <a:gd name="T25" fmla="*/ 1760 h 12"/>
                <a:gd name="T26" fmla="*/ 9211 w 15"/>
                <a:gd name="T27" fmla="*/ 1760 h 12"/>
                <a:gd name="T28" fmla="*/ 9211 w 15"/>
                <a:gd name="T29" fmla="*/ 791 h 12"/>
                <a:gd name="T30" fmla="*/ 8458 w 15"/>
                <a:gd name="T31" fmla="*/ 0 h 12"/>
                <a:gd name="T32" fmla="*/ 6878 w 15"/>
                <a:gd name="T33" fmla="*/ 1760 h 12"/>
                <a:gd name="T34" fmla="*/ 6878 w 15"/>
                <a:gd name="T35" fmla="*/ 1760 h 12"/>
                <a:gd name="T36" fmla="*/ 6130 w 15"/>
                <a:gd name="T37" fmla="*/ 1760 h 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12"/>
                <a:gd name="T59" fmla="*/ 15 w 15"/>
                <a:gd name="T60" fmla="*/ 12 h 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12">
                  <a:moveTo>
                    <a:pt x="12" y="2"/>
                  </a:moveTo>
                  <a:cubicBezTo>
                    <a:pt x="11" y="2"/>
                    <a:pt x="7" y="2"/>
                    <a:pt x="6" y="3"/>
                  </a:cubicBezTo>
                  <a:cubicBezTo>
                    <a:pt x="6" y="3"/>
                    <a:pt x="5" y="3"/>
                    <a:pt x="5" y="4"/>
                  </a:cubicBezTo>
                  <a:lnTo>
                    <a:pt x="0" y="4"/>
                  </a:lnTo>
                  <a:cubicBezTo>
                    <a:pt x="0" y="6"/>
                    <a:pt x="1" y="7"/>
                    <a:pt x="1" y="8"/>
                  </a:cubicBezTo>
                  <a:cubicBezTo>
                    <a:pt x="1" y="8"/>
                    <a:pt x="3" y="9"/>
                    <a:pt x="3" y="9"/>
                  </a:cubicBezTo>
                  <a:lnTo>
                    <a:pt x="5" y="9"/>
                  </a:lnTo>
                  <a:lnTo>
                    <a:pt x="5" y="10"/>
                  </a:lnTo>
                  <a:cubicBezTo>
                    <a:pt x="7" y="12"/>
                    <a:pt x="14" y="8"/>
                    <a:pt x="15" y="7"/>
                  </a:cubicBezTo>
                  <a:cubicBezTo>
                    <a:pt x="15" y="6"/>
                    <a:pt x="15" y="4"/>
                    <a:pt x="15" y="3"/>
                  </a:cubicBezTo>
                  <a:lnTo>
                    <a:pt x="14" y="3"/>
                  </a:lnTo>
                  <a:cubicBezTo>
                    <a:pt x="14" y="3"/>
                    <a:pt x="13" y="2"/>
                    <a:pt x="12" y="2"/>
                  </a:cubicBezTo>
                  <a:lnTo>
                    <a:pt x="12" y="1"/>
                  </a:lnTo>
                  <a:lnTo>
                    <a:pt x="11" y="0"/>
                  </a:lnTo>
                  <a:cubicBezTo>
                    <a:pt x="11" y="0"/>
                    <a:pt x="9" y="1"/>
                    <a:pt x="9" y="2"/>
                  </a:cubicBezTo>
                  <a:lnTo>
                    <a:pt x="8" y="2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3" name="Freeform 16"/>
            <p:cNvSpPr>
              <a:spLocks/>
            </p:cNvSpPr>
            <p:nvPr/>
          </p:nvSpPr>
          <p:spPr bwMode="auto">
            <a:xfrm>
              <a:off x="1276" y="2523"/>
              <a:ext cx="79" cy="41"/>
            </a:xfrm>
            <a:custGeom>
              <a:avLst/>
              <a:gdLst>
                <a:gd name="T0" fmla="*/ 6878 w 15"/>
                <a:gd name="T1" fmla="*/ 0 h 8"/>
                <a:gd name="T2" fmla="*/ 0 w 15"/>
                <a:gd name="T3" fmla="*/ 682 h 8"/>
                <a:gd name="T4" fmla="*/ 722 w 15"/>
                <a:gd name="T5" fmla="*/ 2024 h 8"/>
                <a:gd name="T6" fmla="*/ 3081 w 15"/>
                <a:gd name="T7" fmla="*/ 2839 h 8"/>
                <a:gd name="T8" fmla="*/ 3081 w 15"/>
                <a:gd name="T9" fmla="*/ 3495 h 8"/>
                <a:gd name="T10" fmla="*/ 5409 w 15"/>
                <a:gd name="T11" fmla="*/ 4177 h 8"/>
                <a:gd name="T12" fmla="*/ 6130 w 15"/>
                <a:gd name="T13" fmla="*/ 4858 h 8"/>
                <a:gd name="T14" fmla="*/ 6878 w 15"/>
                <a:gd name="T15" fmla="*/ 5514 h 8"/>
                <a:gd name="T16" fmla="*/ 6878 w 15"/>
                <a:gd name="T17" fmla="*/ 4177 h 8"/>
                <a:gd name="T18" fmla="*/ 7737 w 15"/>
                <a:gd name="T19" fmla="*/ 3495 h 8"/>
                <a:gd name="T20" fmla="*/ 7737 w 15"/>
                <a:gd name="T21" fmla="*/ 3495 h 8"/>
                <a:gd name="T22" fmla="*/ 9211 w 15"/>
                <a:gd name="T23" fmla="*/ 2839 h 8"/>
                <a:gd name="T24" fmla="*/ 10818 w 15"/>
                <a:gd name="T25" fmla="*/ 2839 h 8"/>
                <a:gd name="T26" fmla="*/ 10818 w 15"/>
                <a:gd name="T27" fmla="*/ 2024 h 8"/>
                <a:gd name="T28" fmla="*/ 11539 w 15"/>
                <a:gd name="T29" fmla="*/ 2024 h 8"/>
                <a:gd name="T30" fmla="*/ 7737 w 15"/>
                <a:gd name="T31" fmla="*/ 682 h 8"/>
                <a:gd name="T32" fmla="*/ 7737 w 15"/>
                <a:gd name="T33" fmla="*/ 0 h 8"/>
                <a:gd name="T34" fmla="*/ 6130 w 15"/>
                <a:gd name="T35" fmla="*/ 0 h 8"/>
                <a:gd name="T36" fmla="*/ 6130 w 15"/>
                <a:gd name="T37" fmla="*/ 0 h 8"/>
                <a:gd name="T38" fmla="*/ 2328 w 15"/>
                <a:gd name="T39" fmla="*/ 0 h 8"/>
                <a:gd name="T40" fmla="*/ 2328 w 15"/>
                <a:gd name="T41" fmla="*/ 0 h 8"/>
                <a:gd name="T42" fmla="*/ 0 w 15"/>
                <a:gd name="T43" fmla="*/ 682 h 8"/>
                <a:gd name="T44" fmla="*/ 0 w 15"/>
                <a:gd name="T45" fmla="*/ 2024 h 8"/>
                <a:gd name="T46" fmla="*/ 1606 w 15"/>
                <a:gd name="T47" fmla="*/ 2839 h 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"/>
                <a:gd name="T73" fmla="*/ 0 h 8"/>
                <a:gd name="T74" fmla="*/ 15 w 15"/>
                <a:gd name="T75" fmla="*/ 8 h 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" h="8">
                  <a:moveTo>
                    <a:pt x="9" y="0"/>
                  </a:moveTo>
                  <a:cubicBezTo>
                    <a:pt x="6" y="0"/>
                    <a:pt x="3" y="0"/>
                    <a:pt x="0" y="1"/>
                  </a:cubicBezTo>
                  <a:cubicBezTo>
                    <a:pt x="1" y="1"/>
                    <a:pt x="1" y="2"/>
                    <a:pt x="1" y="3"/>
                  </a:cubicBezTo>
                  <a:cubicBezTo>
                    <a:pt x="2" y="3"/>
                    <a:pt x="3" y="4"/>
                    <a:pt x="4" y="4"/>
                  </a:cubicBezTo>
                  <a:cubicBezTo>
                    <a:pt x="4" y="5"/>
                    <a:pt x="4" y="4"/>
                    <a:pt x="4" y="5"/>
                  </a:cubicBezTo>
                  <a:cubicBezTo>
                    <a:pt x="5" y="5"/>
                    <a:pt x="6" y="6"/>
                    <a:pt x="7" y="6"/>
                  </a:cubicBezTo>
                  <a:cubicBezTo>
                    <a:pt x="7" y="7"/>
                    <a:pt x="8" y="6"/>
                    <a:pt x="8" y="7"/>
                  </a:cubicBezTo>
                  <a:cubicBezTo>
                    <a:pt x="9" y="7"/>
                    <a:pt x="9" y="8"/>
                    <a:pt x="9" y="8"/>
                  </a:cubicBezTo>
                  <a:lnTo>
                    <a:pt x="9" y="6"/>
                  </a:lnTo>
                  <a:lnTo>
                    <a:pt x="10" y="5"/>
                  </a:lnTo>
                  <a:cubicBezTo>
                    <a:pt x="11" y="5"/>
                    <a:pt x="12" y="4"/>
                    <a:pt x="12" y="4"/>
                  </a:cubicBezTo>
                  <a:lnTo>
                    <a:pt x="14" y="4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3"/>
                  </a:lnTo>
                  <a:cubicBezTo>
                    <a:pt x="1" y="3"/>
                    <a:pt x="2" y="3"/>
                    <a:pt x="2" y="4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4" name="Freeform 17"/>
            <p:cNvSpPr>
              <a:spLocks/>
            </p:cNvSpPr>
            <p:nvPr/>
          </p:nvSpPr>
          <p:spPr bwMode="auto">
            <a:xfrm>
              <a:off x="1771" y="1999"/>
              <a:ext cx="771" cy="1312"/>
            </a:xfrm>
            <a:custGeom>
              <a:avLst/>
              <a:gdLst>
                <a:gd name="T0" fmla="*/ 93927 w 149"/>
                <a:gd name="T1" fmla="*/ 13966 h 245"/>
                <a:gd name="T2" fmla="*/ 93927 w 149"/>
                <a:gd name="T3" fmla="*/ 37020 h 245"/>
                <a:gd name="T4" fmla="*/ 88117 w 149"/>
                <a:gd name="T5" fmla="*/ 42702 h 245"/>
                <a:gd name="T6" fmla="*/ 92561 w 149"/>
                <a:gd name="T7" fmla="*/ 49294 h 245"/>
                <a:gd name="T8" fmla="*/ 99604 w 149"/>
                <a:gd name="T9" fmla="*/ 73242 h 245"/>
                <a:gd name="T10" fmla="*/ 95319 w 149"/>
                <a:gd name="T11" fmla="*/ 83850 h 245"/>
                <a:gd name="T12" fmla="*/ 97544 w 149"/>
                <a:gd name="T13" fmla="*/ 86319 h 245"/>
                <a:gd name="T14" fmla="*/ 99604 w 149"/>
                <a:gd name="T15" fmla="*/ 88755 h 245"/>
                <a:gd name="T16" fmla="*/ 93234 w 149"/>
                <a:gd name="T17" fmla="*/ 92140 h 245"/>
                <a:gd name="T18" fmla="*/ 82440 w 149"/>
                <a:gd name="T19" fmla="*/ 97816 h 245"/>
                <a:gd name="T20" fmla="*/ 85333 w 149"/>
                <a:gd name="T21" fmla="*/ 106106 h 245"/>
                <a:gd name="T22" fmla="*/ 81048 w 149"/>
                <a:gd name="T23" fmla="*/ 109346 h 245"/>
                <a:gd name="T24" fmla="*/ 78130 w 149"/>
                <a:gd name="T25" fmla="*/ 115167 h 245"/>
                <a:gd name="T26" fmla="*/ 74544 w 149"/>
                <a:gd name="T27" fmla="*/ 117636 h 245"/>
                <a:gd name="T28" fmla="*/ 73845 w 149"/>
                <a:gd name="T29" fmla="*/ 135757 h 245"/>
                <a:gd name="T30" fmla="*/ 79522 w 149"/>
                <a:gd name="T31" fmla="*/ 136534 h 245"/>
                <a:gd name="T32" fmla="*/ 88950 w 149"/>
                <a:gd name="T33" fmla="*/ 159561 h 245"/>
                <a:gd name="T34" fmla="*/ 95319 w 149"/>
                <a:gd name="T35" fmla="*/ 162774 h 245"/>
                <a:gd name="T36" fmla="*/ 101130 w 149"/>
                <a:gd name="T37" fmla="*/ 182588 h 245"/>
                <a:gd name="T38" fmla="*/ 101130 w 149"/>
                <a:gd name="T39" fmla="*/ 198246 h 245"/>
                <a:gd name="T40" fmla="*/ 79522 w 149"/>
                <a:gd name="T41" fmla="*/ 198246 h 245"/>
                <a:gd name="T42" fmla="*/ 74544 w 149"/>
                <a:gd name="T43" fmla="*/ 187520 h 245"/>
                <a:gd name="T44" fmla="*/ 77462 w 149"/>
                <a:gd name="T45" fmla="*/ 181672 h 245"/>
                <a:gd name="T46" fmla="*/ 73845 w 149"/>
                <a:gd name="T47" fmla="*/ 171090 h 245"/>
                <a:gd name="T48" fmla="*/ 71625 w 149"/>
                <a:gd name="T49" fmla="*/ 160332 h 245"/>
                <a:gd name="T50" fmla="*/ 63031 w 149"/>
                <a:gd name="T51" fmla="*/ 145595 h 245"/>
                <a:gd name="T52" fmla="*/ 63031 w 149"/>
                <a:gd name="T53" fmla="*/ 135757 h 245"/>
                <a:gd name="T54" fmla="*/ 60273 w 149"/>
                <a:gd name="T55" fmla="*/ 133294 h 245"/>
                <a:gd name="T56" fmla="*/ 65250 w 149"/>
                <a:gd name="T57" fmla="*/ 119183 h 245"/>
                <a:gd name="T58" fmla="*/ 68169 w 149"/>
                <a:gd name="T59" fmla="*/ 114251 h 245"/>
                <a:gd name="T60" fmla="*/ 66642 w 149"/>
                <a:gd name="T61" fmla="*/ 107798 h 245"/>
                <a:gd name="T62" fmla="*/ 58047 w 149"/>
                <a:gd name="T63" fmla="*/ 104414 h 245"/>
                <a:gd name="T64" fmla="*/ 60273 w 149"/>
                <a:gd name="T65" fmla="*/ 115943 h 245"/>
                <a:gd name="T66" fmla="*/ 60273 w 149"/>
                <a:gd name="T67" fmla="*/ 124228 h 245"/>
                <a:gd name="T68" fmla="*/ 55962 w 149"/>
                <a:gd name="T69" fmla="*/ 120843 h 245"/>
                <a:gd name="T70" fmla="*/ 58746 w 149"/>
                <a:gd name="T71" fmla="*/ 129160 h 245"/>
                <a:gd name="T72" fmla="*/ 50845 w 149"/>
                <a:gd name="T73" fmla="*/ 125004 h 245"/>
                <a:gd name="T74" fmla="*/ 51678 w 149"/>
                <a:gd name="T75" fmla="*/ 130681 h 245"/>
                <a:gd name="T76" fmla="*/ 44475 w 149"/>
                <a:gd name="T77" fmla="*/ 139741 h 245"/>
                <a:gd name="T78" fmla="*/ 48759 w 149"/>
                <a:gd name="T79" fmla="*/ 143902 h 245"/>
                <a:gd name="T80" fmla="*/ 43776 w 149"/>
                <a:gd name="T81" fmla="*/ 153707 h 245"/>
                <a:gd name="T82" fmla="*/ 13573 w 149"/>
                <a:gd name="T83" fmla="*/ 136534 h 245"/>
                <a:gd name="T84" fmla="*/ 9293 w 149"/>
                <a:gd name="T85" fmla="*/ 133294 h 245"/>
                <a:gd name="T86" fmla="*/ 6504 w 149"/>
                <a:gd name="T87" fmla="*/ 127468 h 245"/>
                <a:gd name="T88" fmla="*/ 699 w 149"/>
                <a:gd name="T89" fmla="*/ 107798 h 245"/>
                <a:gd name="T90" fmla="*/ 2220 w 149"/>
                <a:gd name="T91" fmla="*/ 101977 h 245"/>
                <a:gd name="T92" fmla="*/ 6504 w 149"/>
                <a:gd name="T93" fmla="*/ 92916 h 245"/>
                <a:gd name="T94" fmla="*/ 9987 w 149"/>
                <a:gd name="T95" fmla="*/ 88755 h 245"/>
                <a:gd name="T96" fmla="*/ 17888 w 149"/>
                <a:gd name="T97" fmla="*/ 41154 h 245"/>
                <a:gd name="T98" fmla="*/ 20776 w 149"/>
                <a:gd name="T99" fmla="*/ 36249 h 245"/>
                <a:gd name="T100" fmla="*/ 25759 w 149"/>
                <a:gd name="T101" fmla="*/ 36249 h 245"/>
                <a:gd name="T102" fmla="*/ 40858 w 149"/>
                <a:gd name="T103" fmla="*/ 42702 h 245"/>
                <a:gd name="T104" fmla="*/ 53070 w 149"/>
                <a:gd name="T105" fmla="*/ 46086 h 245"/>
                <a:gd name="T106" fmla="*/ 45867 w 149"/>
                <a:gd name="T107" fmla="*/ 32864 h 245"/>
                <a:gd name="T108" fmla="*/ 68169 w 149"/>
                <a:gd name="T109" fmla="*/ 7369 h 245"/>
                <a:gd name="T110" fmla="*/ 75936 w 149"/>
                <a:gd name="T111" fmla="*/ 4156 h 245"/>
                <a:gd name="T112" fmla="*/ 84665 w 149"/>
                <a:gd name="T113" fmla="*/ 4156 h 2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"/>
                <a:gd name="T172" fmla="*/ 0 h 245"/>
                <a:gd name="T173" fmla="*/ 149 w 149"/>
                <a:gd name="T174" fmla="*/ 245 h 24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" h="245">
                  <a:moveTo>
                    <a:pt x="117" y="2"/>
                  </a:moveTo>
                  <a:lnTo>
                    <a:pt x="117" y="10"/>
                  </a:lnTo>
                  <a:cubicBezTo>
                    <a:pt x="120" y="10"/>
                    <a:pt x="123" y="12"/>
                    <a:pt x="125" y="12"/>
                  </a:cubicBezTo>
                  <a:cubicBezTo>
                    <a:pt x="125" y="13"/>
                    <a:pt x="129" y="15"/>
                    <a:pt x="129" y="16"/>
                  </a:cubicBezTo>
                  <a:cubicBezTo>
                    <a:pt x="130" y="16"/>
                    <a:pt x="130" y="17"/>
                    <a:pt x="131" y="17"/>
                  </a:cubicBezTo>
                  <a:cubicBezTo>
                    <a:pt x="131" y="23"/>
                    <a:pt x="137" y="30"/>
                    <a:pt x="134" y="39"/>
                  </a:cubicBezTo>
                  <a:lnTo>
                    <a:pt x="134" y="42"/>
                  </a:lnTo>
                  <a:lnTo>
                    <a:pt x="132" y="44"/>
                  </a:lnTo>
                  <a:lnTo>
                    <a:pt x="132" y="45"/>
                  </a:lnTo>
                  <a:lnTo>
                    <a:pt x="131" y="45"/>
                  </a:lnTo>
                  <a:lnTo>
                    <a:pt x="131" y="47"/>
                  </a:lnTo>
                  <a:lnTo>
                    <a:pt x="130" y="48"/>
                  </a:lnTo>
                  <a:lnTo>
                    <a:pt x="130" y="49"/>
                  </a:lnTo>
                  <a:cubicBezTo>
                    <a:pt x="128" y="49"/>
                    <a:pt x="125" y="50"/>
                    <a:pt x="123" y="50"/>
                  </a:cubicBezTo>
                  <a:lnTo>
                    <a:pt x="123" y="52"/>
                  </a:lnTo>
                  <a:lnTo>
                    <a:pt x="122" y="52"/>
                  </a:lnTo>
                  <a:lnTo>
                    <a:pt x="122" y="55"/>
                  </a:lnTo>
                  <a:lnTo>
                    <a:pt x="125" y="55"/>
                  </a:lnTo>
                  <a:lnTo>
                    <a:pt x="125" y="56"/>
                  </a:lnTo>
                  <a:lnTo>
                    <a:pt x="129" y="60"/>
                  </a:lnTo>
                  <a:cubicBezTo>
                    <a:pt x="129" y="63"/>
                    <a:pt x="130" y="66"/>
                    <a:pt x="130" y="69"/>
                  </a:cubicBezTo>
                  <a:cubicBezTo>
                    <a:pt x="131" y="69"/>
                    <a:pt x="132" y="71"/>
                    <a:pt x="132" y="71"/>
                  </a:cubicBezTo>
                  <a:cubicBezTo>
                    <a:pt x="135" y="71"/>
                    <a:pt x="137" y="79"/>
                    <a:pt x="137" y="80"/>
                  </a:cubicBezTo>
                  <a:lnTo>
                    <a:pt x="137" y="81"/>
                  </a:lnTo>
                  <a:cubicBezTo>
                    <a:pt x="138" y="83"/>
                    <a:pt x="139" y="86"/>
                    <a:pt x="139" y="89"/>
                  </a:cubicBezTo>
                  <a:cubicBezTo>
                    <a:pt x="137" y="89"/>
                    <a:pt x="139" y="90"/>
                    <a:pt x="137" y="90"/>
                  </a:cubicBezTo>
                  <a:cubicBezTo>
                    <a:pt x="137" y="91"/>
                    <a:pt x="136" y="92"/>
                    <a:pt x="136" y="92"/>
                  </a:cubicBezTo>
                  <a:cubicBezTo>
                    <a:pt x="135" y="92"/>
                    <a:pt x="136" y="93"/>
                    <a:pt x="135" y="93"/>
                  </a:cubicBezTo>
                  <a:cubicBezTo>
                    <a:pt x="135" y="94"/>
                    <a:pt x="134" y="97"/>
                    <a:pt x="133" y="97"/>
                  </a:cubicBezTo>
                  <a:lnTo>
                    <a:pt x="133" y="102"/>
                  </a:lnTo>
                  <a:lnTo>
                    <a:pt x="135" y="102"/>
                  </a:lnTo>
                  <a:lnTo>
                    <a:pt x="136" y="103"/>
                  </a:lnTo>
                  <a:lnTo>
                    <a:pt x="136" y="104"/>
                  </a:lnTo>
                  <a:lnTo>
                    <a:pt x="136" y="105"/>
                  </a:lnTo>
                  <a:lnTo>
                    <a:pt x="137" y="105"/>
                  </a:lnTo>
                  <a:lnTo>
                    <a:pt x="137" y="106"/>
                  </a:lnTo>
                  <a:lnTo>
                    <a:pt x="138" y="106"/>
                  </a:lnTo>
                  <a:lnTo>
                    <a:pt x="139" y="107"/>
                  </a:lnTo>
                  <a:lnTo>
                    <a:pt x="139" y="108"/>
                  </a:lnTo>
                  <a:cubicBezTo>
                    <a:pt x="141" y="108"/>
                    <a:pt x="139" y="109"/>
                    <a:pt x="141" y="109"/>
                  </a:cubicBezTo>
                  <a:lnTo>
                    <a:pt x="135" y="109"/>
                  </a:lnTo>
                  <a:cubicBezTo>
                    <a:pt x="135" y="110"/>
                    <a:pt x="133" y="110"/>
                    <a:pt x="132" y="110"/>
                  </a:cubicBezTo>
                  <a:cubicBezTo>
                    <a:pt x="132" y="111"/>
                    <a:pt x="130" y="112"/>
                    <a:pt x="130" y="112"/>
                  </a:cubicBezTo>
                  <a:lnTo>
                    <a:pt x="129" y="113"/>
                  </a:lnTo>
                  <a:cubicBezTo>
                    <a:pt x="129" y="113"/>
                    <a:pt x="127" y="115"/>
                    <a:pt x="127" y="116"/>
                  </a:cubicBezTo>
                  <a:cubicBezTo>
                    <a:pt x="125" y="116"/>
                    <a:pt x="127" y="117"/>
                    <a:pt x="125" y="117"/>
                  </a:cubicBezTo>
                  <a:cubicBezTo>
                    <a:pt x="125" y="118"/>
                    <a:pt x="125" y="118"/>
                    <a:pt x="124" y="119"/>
                  </a:cubicBezTo>
                  <a:lnTo>
                    <a:pt x="115" y="119"/>
                  </a:lnTo>
                  <a:lnTo>
                    <a:pt x="115" y="123"/>
                  </a:lnTo>
                  <a:lnTo>
                    <a:pt x="116" y="123"/>
                  </a:lnTo>
                  <a:lnTo>
                    <a:pt x="116" y="128"/>
                  </a:lnTo>
                  <a:lnTo>
                    <a:pt x="119" y="128"/>
                  </a:lnTo>
                  <a:lnTo>
                    <a:pt x="119" y="129"/>
                  </a:lnTo>
                  <a:cubicBezTo>
                    <a:pt x="118" y="129"/>
                    <a:pt x="115" y="131"/>
                    <a:pt x="115" y="131"/>
                  </a:cubicBezTo>
                  <a:lnTo>
                    <a:pt x="114" y="132"/>
                  </a:lnTo>
                  <a:lnTo>
                    <a:pt x="114" y="133"/>
                  </a:lnTo>
                  <a:lnTo>
                    <a:pt x="113" y="133"/>
                  </a:lnTo>
                  <a:lnTo>
                    <a:pt x="112" y="134"/>
                  </a:lnTo>
                  <a:lnTo>
                    <a:pt x="112" y="135"/>
                  </a:lnTo>
                  <a:cubicBezTo>
                    <a:pt x="111" y="136"/>
                    <a:pt x="109" y="140"/>
                    <a:pt x="109" y="140"/>
                  </a:cubicBezTo>
                  <a:lnTo>
                    <a:pt x="109" y="141"/>
                  </a:lnTo>
                  <a:lnTo>
                    <a:pt x="108" y="142"/>
                  </a:lnTo>
                  <a:lnTo>
                    <a:pt x="106" y="142"/>
                  </a:lnTo>
                  <a:lnTo>
                    <a:pt x="106" y="143"/>
                  </a:lnTo>
                  <a:lnTo>
                    <a:pt x="104" y="143"/>
                  </a:lnTo>
                  <a:lnTo>
                    <a:pt x="103" y="144"/>
                  </a:lnTo>
                  <a:cubicBezTo>
                    <a:pt x="103" y="145"/>
                    <a:pt x="102" y="150"/>
                    <a:pt x="101" y="150"/>
                  </a:cubicBezTo>
                  <a:cubicBezTo>
                    <a:pt x="102" y="150"/>
                    <a:pt x="102" y="165"/>
                    <a:pt x="103" y="166"/>
                  </a:cubicBezTo>
                  <a:lnTo>
                    <a:pt x="103" y="165"/>
                  </a:lnTo>
                  <a:lnTo>
                    <a:pt x="104" y="164"/>
                  </a:lnTo>
                  <a:cubicBezTo>
                    <a:pt x="105" y="164"/>
                    <a:pt x="109" y="163"/>
                    <a:pt x="110" y="163"/>
                  </a:cubicBezTo>
                  <a:lnTo>
                    <a:pt x="110" y="165"/>
                  </a:lnTo>
                  <a:lnTo>
                    <a:pt x="111" y="165"/>
                  </a:lnTo>
                  <a:lnTo>
                    <a:pt x="111" y="166"/>
                  </a:lnTo>
                  <a:cubicBezTo>
                    <a:pt x="112" y="171"/>
                    <a:pt x="115" y="171"/>
                    <a:pt x="115" y="178"/>
                  </a:cubicBezTo>
                  <a:cubicBezTo>
                    <a:pt x="115" y="178"/>
                    <a:pt x="117" y="179"/>
                    <a:pt x="117" y="178"/>
                  </a:cubicBezTo>
                  <a:cubicBezTo>
                    <a:pt x="117" y="184"/>
                    <a:pt x="120" y="186"/>
                    <a:pt x="122" y="191"/>
                  </a:cubicBezTo>
                  <a:lnTo>
                    <a:pt x="124" y="195"/>
                  </a:lnTo>
                  <a:lnTo>
                    <a:pt x="124" y="194"/>
                  </a:lnTo>
                  <a:lnTo>
                    <a:pt x="130" y="194"/>
                  </a:lnTo>
                  <a:lnTo>
                    <a:pt x="130" y="195"/>
                  </a:lnTo>
                  <a:lnTo>
                    <a:pt x="132" y="195"/>
                  </a:lnTo>
                  <a:lnTo>
                    <a:pt x="132" y="198"/>
                  </a:lnTo>
                  <a:lnTo>
                    <a:pt x="133" y="198"/>
                  </a:lnTo>
                  <a:lnTo>
                    <a:pt x="135" y="208"/>
                  </a:lnTo>
                  <a:cubicBezTo>
                    <a:pt x="137" y="210"/>
                    <a:pt x="136" y="215"/>
                    <a:pt x="138" y="218"/>
                  </a:cubicBezTo>
                  <a:lnTo>
                    <a:pt x="139" y="218"/>
                  </a:lnTo>
                  <a:lnTo>
                    <a:pt x="139" y="219"/>
                  </a:lnTo>
                  <a:cubicBezTo>
                    <a:pt x="141" y="219"/>
                    <a:pt x="141" y="222"/>
                    <a:pt x="141" y="222"/>
                  </a:cubicBezTo>
                  <a:cubicBezTo>
                    <a:pt x="141" y="224"/>
                    <a:pt x="142" y="226"/>
                    <a:pt x="142" y="228"/>
                  </a:cubicBezTo>
                  <a:cubicBezTo>
                    <a:pt x="143" y="228"/>
                    <a:pt x="146" y="230"/>
                    <a:pt x="146" y="232"/>
                  </a:cubicBezTo>
                  <a:cubicBezTo>
                    <a:pt x="147" y="232"/>
                    <a:pt x="148" y="235"/>
                    <a:pt x="149" y="235"/>
                  </a:cubicBezTo>
                  <a:lnTo>
                    <a:pt x="149" y="240"/>
                  </a:lnTo>
                  <a:cubicBezTo>
                    <a:pt x="147" y="240"/>
                    <a:pt x="141" y="240"/>
                    <a:pt x="141" y="241"/>
                  </a:cubicBezTo>
                  <a:lnTo>
                    <a:pt x="141" y="242"/>
                  </a:lnTo>
                  <a:lnTo>
                    <a:pt x="139" y="242"/>
                  </a:lnTo>
                  <a:lnTo>
                    <a:pt x="138" y="243"/>
                  </a:lnTo>
                  <a:lnTo>
                    <a:pt x="137" y="245"/>
                  </a:lnTo>
                  <a:cubicBezTo>
                    <a:pt x="135" y="245"/>
                    <a:pt x="111" y="242"/>
                    <a:pt x="111" y="241"/>
                  </a:cubicBezTo>
                  <a:cubicBezTo>
                    <a:pt x="110" y="241"/>
                    <a:pt x="109" y="240"/>
                    <a:pt x="109" y="240"/>
                  </a:cubicBezTo>
                  <a:cubicBezTo>
                    <a:pt x="108" y="240"/>
                    <a:pt x="106" y="239"/>
                    <a:pt x="105" y="239"/>
                  </a:cubicBezTo>
                  <a:cubicBezTo>
                    <a:pt x="105" y="238"/>
                    <a:pt x="104" y="235"/>
                    <a:pt x="103" y="235"/>
                  </a:cubicBezTo>
                  <a:lnTo>
                    <a:pt x="103" y="229"/>
                  </a:lnTo>
                  <a:lnTo>
                    <a:pt x="104" y="228"/>
                  </a:lnTo>
                  <a:lnTo>
                    <a:pt x="104" y="227"/>
                  </a:lnTo>
                  <a:lnTo>
                    <a:pt x="105" y="227"/>
                  </a:lnTo>
                  <a:lnTo>
                    <a:pt x="106" y="227"/>
                  </a:lnTo>
                  <a:cubicBezTo>
                    <a:pt x="106" y="226"/>
                    <a:pt x="107" y="225"/>
                    <a:pt x="108" y="225"/>
                  </a:cubicBezTo>
                  <a:lnTo>
                    <a:pt x="108" y="221"/>
                  </a:lnTo>
                  <a:lnTo>
                    <a:pt x="107" y="221"/>
                  </a:lnTo>
                  <a:lnTo>
                    <a:pt x="107" y="219"/>
                  </a:lnTo>
                  <a:cubicBezTo>
                    <a:pt x="103" y="217"/>
                    <a:pt x="104" y="212"/>
                    <a:pt x="104" y="208"/>
                  </a:cubicBezTo>
                  <a:lnTo>
                    <a:pt x="103" y="208"/>
                  </a:lnTo>
                  <a:lnTo>
                    <a:pt x="102" y="207"/>
                  </a:lnTo>
                  <a:cubicBezTo>
                    <a:pt x="102" y="206"/>
                    <a:pt x="100" y="204"/>
                    <a:pt x="100" y="203"/>
                  </a:cubicBezTo>
                  <a:cubicBezTo>
                    <a:pt x="99" y="203"/>
                    <a:pt x="99" y="201"/>
                    <a:pt x="97" y="201"/>
                  </a:cubicBezTo>
                  <a:cubicBezTo>
                    <a:pt x="97" y="200"/>
                    <a:pt x="99" y="198"/>
                    <a:pt x="99" y="197"/>
                  </a:cubicBezTo>
                  <a:lnTo>
                    <a:pt x="100" y="195"/>
                  </a:lnTo>
                  <a:lnTo>
                    <a:pt x="100" y="192"/>
                  </a:lnTo>
                  <a:cubicBezTo>
                    <a:pt x="99" y="192"/>
                    <a:pt x="95" y="186"/>
                    <a:pt x="94" y="184"/>
                  </a:cubicBezTo>
                  <a:cubicBezTo>
                    <a:pt x="93" y="183"/>
                    <a:pt x="90" y="180"/>
                    <a:pt x="90" y="178"/>
                  </a:cubicBezTo>
                  <a:cubicBezTo>
                    <a:pt x="88" y="178"/>
                    <a:pt x="88" y="177"/>
                    <a:pt x="88" y="177"/>
                  </a:cubicBezTo>
                  <a:lnTo>
                    <a:pt x="88" y="175"/>
                  </a:lnTo>
                  <a:lnTo>
                    <a:pt x="87" y="175"/>
                  </a:lnTo>
                  <a:lnTo>
                    <a:pt x="87" y="168"/>
                  </a:lnTo>
                  <a:lnTo>
                    <a:pt x="88" y="168"/>
                  </a:lnTo>
                  <a:lnTo>
                    <a:pt x="88" y="165"/>
                  </a:lnTo>
                  <a:lnTo>
                    <a:pt x="87" y="164"/>
                  </a:lnTo>
                  <a:lnTo>
                    <a:pt x="86" y="164"/>
                  </a:lnTo>
                  <a:lnTo>
                    <a:pt x="86" y="163"/>
                  </a:lnTo>
                  <a:lnTo>
                    <a:pt x="85" y="163"/>
                  </a:lnTo>
                  <a:lnTo>
                    <a:pt x="84" y="162"/>
                  </a:lnTo>
                  <a:cubicBezTo>
                    <a:pt x="84" y="161"/>
                    <a:pt x="84" y="154"/>
                    <a:pt x="87" y="154"/>
                  </a:cubicBezTo>
                  <a:cubicBezTo>
                    <a:pt x="87" y="152"/>
                    <a:pt x="88" y="150"/>
                    <a:pt x="88" y="147"/>
                  </a:cubicBezTo>
                  <a:lnTo>
                    <a:pt x="88" y="146"/>
                  </a:lnTo>
                  <a:lnTo>
                    <a:pt x="91" y="146"/>
                  </a:lnTo>
                  <a:lnTo>
                    <a:pt x="91" y="145"/>
                  </a:lnTo>
                  <a:cubicBezTo>
                    <a:pt x="92" y="145"/>
                    <a:pt x="94" y="143"/>
                    <a:pt x="94" y="143"/>
                  </a:cubicBezTo>
                  <a:lnTo>
                    <a:pt x="94" y="141"/>
                  </a:lnTo>
                  <a:lnTo>
                    <a:pt x="95" y="141"/>
                  </a:lnTo>
                  <a:lnTo>
                    <a:pt x="95" y="139"/>
                  </a:lnTo>
                  <a:lnTo>
                    <a:pt x="94" y="139"/>
                  </a:lnTo>
                  <a:lnTo>
                    <a:pt x="94" y="134"/>
                  </a:lnTo>
                  <a:cubicBezTo>
                    <a:pt x="92" y="134"/>
                    <a:pt x="94" y="133"/>
                    <a:pt x="92" y="133"/>
                  </a:cubicBezTo>
                  <a:lnTo>
                    <a:pt x="92" y="131"/>
                  </a:lnTo>
                  <a:lnTo>
                    <a:pt x="93" y="131"/>
                  </a:lnTo>
                  <a:cubicBezTo>
                    <a:pt x="93" y="130"/>
                    <a:pt x="92" y="129"/>
                    <a:pt x="94" y="129"/>
                  </a:cubicBezTo>
                  <a:cubicBezTo>
                    <a:pt x="94" y="129"/>
                    <a:pt x="93" y="128"/>
                    <a:pt x="92" y="128"/>
                  </a:cubicBezTo>
                  <a:cubicBezTo>
                    <a:pt x="92" y="127"/>
                    <a:pt x="91" y="126"/>
                    <a:pt x="90" y="125"/>
                  </a:cubicBezTo>
                  <a:cubicBezTo>
                    <a:pt x="90" y="124"/>
                    <a:pt x="89" y="123"/>
                    <a:pt x="89" y="121"/>
                  </a:cubicBezTo>
                  <a:cubicBezTo>
                    <a:pt x="86" y="121"/>
                    <a:pt x="83" y="124"/>
                    <a:pt x="81" y="127"/>
                  </a:cubicBezTo>
                  <a:cubicBezTo>
                    <a:pt x="81" y="129"/>
                    <a:pt x="81" y="130"/>
                    <a:pt x="80" y="132"/>
                  </a:cubicBezTo>
                  <a:cubicBezTo>
                    <a:pt x="80" y="134"/>
                    <a:pt x="81" y="136"/>
                    <a:pt x="81" y="138"/>
                  </a:cubicBezTo>
                  <a:lnTo>
                    <a:pt x="83" y="138"/>
                  </a:lnTo>
                  <a:lnTo>
                    <a:pt x="84" y="139"/>
                  </a:lnTo>
                  <a:lnTo>
                    <a:pt x="84" y="141"/>
                  </a:lnTo>
                  <a:lnTo>
                    <a:pt x="88" y="141"/>
                  </a:lnTo>
                  <a:lnTo>
                    <a:pt x="88" y="152"/>
                  </a:lnTo>
                  <a:lnTo>
                    <a:pt x="86" y="152"/>
                  </a:lnTo>
                  <a:lnTo>
                    <a:pt x="86" y="151"/>
                  </a:lnTo>
                  <a:lnTo>
                    <a:pt x="84" y="151"/>
                  </a:lnTo>
                  <a:cubicBezTo>
                    <a:pt x="84" y="150"/>
                    <a:pt x="83" y="151"/>
                    <a:pt x="83" y="150"/>
                  </a:cubicBezTo>
                  <a:cubicBezTo>
                    <a:pt x="82" y="150"/>
                    <a:pt x="82" y="148"/>
                    <a:pt x="81" y="148"/>
                  </a:cubicBezTo>
                  <a:cubicBezTo>
                    <a:pt x="81" y="146"/>
                    <a:pt x="80" y="145"/>
                    <a:pt x="80" y="144"/>
                  </a:cubicBezTo>
                  <a:lnTo>
                    <a:pt x="79" y="143"/>
                  </a:lnTo>
                  <a:cubicBezTo>
                    <a:pt x="79" y="144"/>
                    <a:pt x="78" y="145"/>
                    <a:pt x="78" y="147"/>
                  </a:cubicBezTo>
                  <a:lnTo>
                    <a:pt x="81" y="147"/>
                  </a:lnTo>
                  <a:lnTo>
                    <a:pt x="82" y="148"/>
                  </a:lnTo>
                  <a:lnTo>
                    <a:pt x="83" y="149"/>
                  </a:lnTo>
                  <a:cubicBezTo>
                    <a:pt x="83" y="150"/>
                    <a:pt x="84" y="156"/>
                    <a:pt x="82" y="156"/>
                  </a:cubicBezTo>
                  <a:lnTo>
                    <a:pt x="82" y="157"/>
                  </a:lnTo>
                  <a:lnTo>
                    <a:pt x="82" y="158"/>
                  </a:lnTo>
                  <a:cubicBezTo>
                    <a:pt x="81" y="158"/>
                    <a:pt x="80" y="159"/>
                    <a:pt x="80" y="160"/>
                  </a:cubicBezTo>
                  <a:lnTo>
                    <a:pt x="76" y="160"/>
                  </a:lnTo>
                  <a:cubicBezTo>
                    <a:pt x="74" y="158"/>
                    <a:pt x="72" y="155"/>
                    <a:pt x="71" y="154"/>
                  </a:cubicBezTo>
                  <a:lnTo>
                    <a:pt x="71" y="152"/>
                  </a:lnTo>
                  <a:lnTo>
                    <a:pt x="70" y="152"/>
                  </a:lnTo>
                  <a:lnTo>
                    <a:pt x="70" y="150"/>
                  </a:lnTo>
                  <a:lnTo>
                    <a:pt x="68" y="150"/>
                  </a:lnTo>
                  <a:cubicBezTo>
                    <a:pt x="68" y="152"/>
                    <a:pt x="70" y="155"/>
                    <a:pt x="70" y="158"/>
                  </a:cubicBezTo>
                  <a:cubicBezTo>
                    <a:pt x="72" y="158"/>
                    <a:pt x="70" y="159"/>
                    <a:pt x="72" y="159"/>
                  </a:cubicBezTo>
                  <a:cubicBezTo>
                    <a:pt x="72" y="161"/>
                    <a:pt x="72" y="161"/>
                    <a:pt x="72" y="163"/>
                  </a:cubicBezTo>
                  <a:cubicBezTo>
                    <a:pt x="72" y="163"/>
                    <a:pt x="71" y="164"/>
                    <a:pt x="71" y="165"/>
                  </a:cubicBezTo>
                  <a:cubicBezTo>
                    <a:pt x="70" y="165"/>
                    <a:pt x="69" y="166"/>
                    <a:pt x="69" y="166"/>
                  </a:cubicBezTo>
                  <a:lnTo>
                    <a:pt x="63" y="166"/>
                  </a:lnTo>
                  <a:cubicBezTo>
                    <a:pt x="63" y="167"/>
                    <a:pt x="62" y="169"/>
                    <a:pt x="62" y="170"/>
                  </a:cubicBezTo>
                  <a:lnTo>
                    <a:pt x="64" y="170"/>
                  </a:lnTo>
                  <a:lnTo>
                    <a:pt x="64" y="171"/>
                  </a:lnTo>
                  <a:lnTo>
                    <a:pt x="66" y="171"/>
                  </a:lnTo>
                  <a:lnTo>
                    <a:pt x="67" y="175"/>
                  </a:lnTo>
                  <a:lnTo>
                    <a:pt x="68" y="175"/>
                  </a:lnTo>
                  <a:lnTo>
                    <a:pt x="68" y="182"/>
                  </a:lnTo>
                  <a:lnTo>
                    <a:pt x="67" y="182"/>
                  </a:lnTo>
                  <a:lnTo>
                    <a:pt x="67" y="184"/>
                  </a:lnTo>
                  <a:cubicBezTo>
                    <a:pt x="67" y="185"/>
                    <a:pt x="66" y="186"/>
                    <a:pt x="66" y="187"/>
                  </a:cubicBezTo>
                  <a:lnTo>
                    <a:pt x="61" y="187"/>
                  </a:lnTo>
                  <a:cubicBezTo>
                    <a:pt x="61" y="186"/>
                    <a:pt x="59" y="185"/>
                    <a:pt x="58" y="185"/>
                  </a:cubicBezTo>
                  <a:cubicBezTo>
                    <a:pt x="58" y="173"/>
                    <a:pt x="27" y="182"/>
                    <a:pt x="27" y="171"/>
                  </a:cubicBezTo>
                  <a:cubicBezTo>
                    <a:pt x="25" y="171"/>
                    <a:pt x="22" y="168"/>
                    <a:pt x="20" y="168"/>
                  </a:cubicBezTo>
                  <a:lnTo>
                    <a:pt x="19" y="167"/>
                  </a:lnTo>
                  <a:lnTo>
                    <a:pt x="19" y="166"/>
                  </a:lnTo>
                  <a:lnTo>
                    <a:pt x="20" y="166"/>
                  </a:lnTo>
                  <a:cubicBezTo>
                    <a:pt x="20" y="166"/>
                    <a:pt x="21" y="165"/>
                    <a:pt x="21" y="164"/>
                  </a:cubicBezTo>
                  <a:cubicBezTo>
                    <a:pt x="20" y="163"/>
                    <a:pt x="15" y="164"/>
                    <a:pt x="14" y="163"/>
                  </a:cubicBezTo>
                  <a:lnTo>
                    <a:pt x="14" y="162"/>
                  </a:lnTo>
                  <a:lnTo>
                    <a:pt x="13" y="162"/>
                  </a:lnTo>
                  <a:lnTo>
                    <a:pt x="12" y="162"/>
                  </a:lnTo>
                  <a:lnTo>
                    <a:pt x="12" y="161"/>
                  </a:lnTo>
                  <a:lnTo>
                    <a:pt x="10" y="161"/>
                  </a:lnTo>
                  <a:lnTo>
                    <a:pt x="10" y="155"/>
                  </a:lnTo>
                  <a:lnTo>
                    <a:pt x="9" y="155"/>
                  </a:lnTo>
                  <a:lnTo>
                    <a:pt x="9" y="147"/>
                  </a:lnTo>
                  <a:cubicBezTo>
                    <a:pt x="8" y="147"/>
                    <a:pt x="4" y="143"/>
                    <a:pt x="4" y="142"/>
                  </a:cubicBezTo>
                  <a:cubicBezTo>
                    <a:pt x="4" y="140"/>
                    <a:pt x="3" y="135"/>
                    <a:pt x="3" y="134"/>
                  </a:cubicBezTo>
                  <a:cubicBezTo>
                    <a:pt x="1" y="134"/>
                    <a:pt x="3" y="133"/>
                    <a:pt x="1" y="133"/>
                  </a:cubicBezTo>
                  <a:lnTo>
                    <a:pt x="1" y="131"/>
                  </a:lnTo>
                  <a:lnTo>
                    <a:pt x="0" y="131"/>
                  </a:lnTo>
                  <a:lnTo>
                    <a:pt x="0" y="129"/>
                  </a:lnTo>
                  <a:lnTo>
                    <a:pt x="1" y="129"/>
                  </a:lnTo>
                  <a:cubicBezTo>
                    <a:pt x="1" y="129"/>
                    <a:pt x="1" y="125"/>
                    <a:pt x="2" y="124"/>
                  </a:cubicBezTo>
                  <a:lnTo>
                    <a:pt x="3" y="124"/>
                  </a:lnTo>
                  <a:cubicBezTo>
                    <a:pt x="4" y="123"/>
                    <a:pt x="4" y="121"/>
                    <a:pt x="6" y="120"/>
                  </a:cubicBezTo>
                  <a:lnTo>
                    <a:pt x="6" y="117"/>
                  </a:lnTo>
                  <a:lnTo>
                    <a:pt x="7" y="118"/>
                  </a:lnTo>
                  <a:cubicBezTo>
                    <a:pt x="7" y="116"/>
                    <a:pt x="9" y="116"/>
                    <a:pt x="9" y="114"/>
                  </a:cubicBezTo>
                  <a:lnTo>
                    <a:pt x="9" y="113"/>
                  </a:lnTo>
                  <a:lnTo>
                    <a:pt x="11" y="113"/>
                  </a:lnTo>
                  <a:lnTo>
                    <a:pt x="13" y="112"/>
                  </a:lnTo>
                  <a:lnTo>
                    <a:pt x="12" y="105"/>
                  </a:lnTo>
                  <a:lnTo>
                    <a:pt x="14" y="109"/>
                  </a:lnTo>
                  <a:lnTo>
                    <a:pt x="14" y="108"/>
                  </a:lnTo>
                  <a:lnTo>
                    <a:pt x="15" y="107"/>
                  </a:lnTo>
                  <a:cubicBezTo>
                    <a:pt x="16" y="107"/>
                    <a:pt x="15" y="102"/>
                    <a:pt x="17" y="102"/>
                  </a:cubicBezTo>
                  <a:cubicBezTo>
                    <a:pt x="17" y="101"/>
                    <a:pt x="19" y="97"/>
                    <a:pt x="20" y="97"/>
                  </a:cubicBezTo>
                  <a:lnTo>
                    <a:pt x="23" y="51"/>
                  </a:lnTo>
                  <a:lnTo>
                    <a:pt x="25" y="50"/>
                  </a:lnTo>
                  <a:lnTo>
                    <a:pt x="25" y="49"/>
                  </a:lnTo>
                  <a:cubicBezTo>
                    <a:pt x="25" y="49"/>
                    <a:pt x="26" y="45"/>
                    <a:pt x="26" y="44"/>
                  </a:cubicBezTo>
                  <a:lnTo>
                    <a:pt x="27" y="44"/>
                  </a:lnTo>
                  <a:lnTo>
                    <a:pt x="29" y="44"/>
                  </a:lnTo>
                  <a:lnTo>
                    <a:pt x="29" y="43"/>
                  </a:lnTo>
                  <a:lnTo>
                    <a:pt x="34" y="43"/>
                  </a:lnTo>
                  <a:lnTo>
                    <a:pt x="34" y="44"/>
                  </a:lnTo>
                  <a:lnTo>
                    <a:pt x="36" y="44"/>
                  </a:lnTo>
                  <a:cubicBezTo>
                    <a:pt x="40" y="46"/>
                    <a:pt x="48" y="45"/>
                    <a:pt x="51" y="45"/>
                  </a:cubicBezTo>
                  <a:lnTo>
                    <a:pt x="56" y="50"/>
                  </a:lnTo>
                  <a:lnTo>
                    <a:pt x="57" y="50"/>
                  </a:lnTo>
                  <a:lnTo>
                    <a:pt x="57" y="51"/>
                  </a:lnTo>
                  <a:lnTo>
                    <a:pt x="57" y="52"/>
                  </a:lnTo>
                  <a:cubicBezTo>
                    <a:pt x="61" y="52"/>
                    <a:pt x="64" y="54"/>
                    <a:pt x="67" y="54"/>
                  </a:cubicBezTo>
                  <a:lnTo>
                    <a:pt x="68" y="55"/>
                  </a:lnTo>
                  <a:cubicBezTo>
                    <a:pt x="68" y="56"/>
                    <a:pt x="70" y="56"/>
                    <a:pt x="70" y="57"/>
                  </a:cubicBezTo>
                  <a:lnTo>
                    <a:pt x="74" y="57"/>
                  </a:lnTo>
                  <a:lnTo>
                    <a:pt x="74" y="56"/>
                  </a:lnTo>
                  <a:lnTo>
                    <a:pt x="74" y="55"/>
                  </a:lnTo>
                  <a:cubicBezTo>
                    <a:pt x="73" y="55"/>
                    <a:pt x="70" y="52"/>
                    <a:pt x="70" y="50"/>
                  </a:cubicBezTo>
                  <a:cubicBezTo>
                    <a:pt x="68" y="50"/>
                    <a:pt x="70" y="49"/>
                    <a:pt x="68" y="49"/>
                  </a:cubicBezTo>
                  <a:cubicBezTo>
                    <a:pt x="68" y="46"/>
                    <a:pt x="65" y="44"/>
                    <a:pt x="64" y="41"/>
                  </a:cubicBezTo>
                  <a:lnTo>
                    <a:pt x="64" y="40"/>
                  </a:lnTo>
                  <a:cubicBezTo>
                    <a:pt x="64" y="39"/>
                    <a:pt x="65" y="29"/>
                    <a:pt x="66" y="28"/>
                  </a:cubicBezTo>
                  <a:lnTo>
                    <a:pt x="67" y="28"/>
                  </a:lnTo>
                  <a:cubicBezTo>
                    <a:pt x="67" y="26"/>
                    <a:pt x="67" y="18"/>
                    <a:pt x="67" y="17"/>
                  </a:cubicBezTo>
                  <a:cubicBezTo>
                    <a:pt x="68" y="17"/>
                    <a:pt x="78" y="17"/>
                    <a:pt x="78" y="14"/>
                  </a:cubicBezTo>
                  <a:cubicBezTo>
                    <a:pt x="83" y="14"/>
                    <a:pt x="92" y="12"/>
                    <a:pt x="95" y="9"/>
                  </a:cubicBezTo>
                  <a:lnTo>
                    <a:pt x="95" y="8"/>
                  </a:lnTo>
                  <a:cubicBezTo>
                    <a:pt x="96" y="7"/>
                    <a:pt x="101" y="7"/>
                    <a:pt x="101" y="7"/>
                  </a:cubicBezTo>
                  <a:lnTo>
                    <a:pt x="104" y="7"/>
                  </a:lnTo>
                  <a:lnTo>
                    <a:pt x="105" y="5"/>
                  </a:lnTo>
                  <a:lnTo>
                    <a:pt x="106" y="5"/>
                  </a:lnTo>
                  <a:lnTo>
                    <a:pt x="107" y="5"/>
                  </a:lnTo>
                  <a:cubicBezTo>
                    <a:pt x="107" y="3"/>
                    <a:pt x="108" y="5"/>
                    <a:pt x="108" y="3"/>
                  </a:cubicBezTo>
                  <a:lnTo>
                    <a:pt x="110" y="3"/>
                  </a:lnTo>
                  <a:cubicBezTo>
                    <a:pt x="110" y="2"/>
                    <a:pt x="115" y="0"/>
                    <a:pt x="118" y="0"/>
                  </a:cubicBezTo>
                  <a:lnTo>
                    <a:pt x="118" y="5"/>
                  </a:lnTo>
                  <a:lnTo>
                    <a:pt x="119" y="5"/>
                  </a:lnTo>
                  <a:lnTo>
                    <a:pt x="119" y="12"/>
                  </a:lnTo>
                  <a:lnTo>
                    <a:pt x="120" y="12"/>
                  </a:lnTo>
                </a:path>
              </a:pathLst>
            </a:custGeom>
            <a:solidFill>
              <a:srgbClr val="3399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5" name="Freeform 18"/>
            <p:cNvSpPr>
              <a:spLocks/>
            </p:cNvSpPr>
            <p:nvPr/>
          </p:nvSpPr>
          <p:spPr bwMode="auto">
            <a:xfrm>
              <a:off x="2284" y="2586"/>
              <a:ext cx="428" cy="461"/>
            </a:xfrm>
            <a:custGeom>
              <a:avLst/>
              <a:gdLst>
                <a:gd name="T0" fmla="*/ 54433 w 83"/>
                <a:gd name="T1" fmla="*/ 16494 h 86"/>
                <a:gd name="T2" fmla="*/ 49514 w 83"/>
                <a:gd name="T3" fmla="*/ 8303 h 86"/>
                <a:gd name="T4" fmla="*/ 47307 w 83"/>
                <a:gd name="T5" fmla="*/ 5864 h 86"/>
                <a:gd name="T6" fmla="*/ 44569 w 83"/>
                <a:gd name="T7" fmla="*/ 4165 h 86"/>
                <a:gd name="T8" fmla="*/ 42362 w 83"/>
                <a:gd name="T9" fmla="*/ 4165 h 86"/>
                <a:gd name="T10" fmla="*/ 41005 w 83"/>
                <a:gd name="T11" fmla="*/ 3248 h 86"/>
                <a:gd name="T12" fmla="*/ 40309 w 83"/>
                <a:gd name="T13" fmla="*/ 1694 h 86"/>
                <a:gd name="T14" fmla="*/ 34699 w 83"/>
                <a:gd name="T15" fmla="*/ 777 h 86"/>
                <a:gd name="T16" fmla="*/ 20554 w 83"/>
                <a:gd name="T17" fmla="*/ 3248 h 86"/>
                <a:gd name="T18" fmla="*/ 19064 w 83"/>
                <a:gd name="T19" fmla="*/ 4165 h 86"/>
                <a:gd name="T20" fmla="*/ 18373 w 83"/>
                <a:gd name="T21" fmla="*/ 8303 h 86"/>
                <a:gd name="T22" fmla="*/ 14119 w 83"/>
                <a:gd name="T23" fmla="*/ 9081 h 86"/>
                <a:gd name="T24" fmla="*/ 12072 w 83"/>
                <a:gd name="T25" fmla="*/ 16494 h 86"/>
                <a:gd name="T26" fmla="*/ 9865 w 83"/>
                <a:gd name="T27" fmla="*/ 21410 h 86"/>
                <a:gd name="T28" fmla="*/ 8508 w 83"/>
                <a:gd name="T29" fmla="*/ 23104 h 86"/>
                <a:gd name="T30" fmla="*/ 4945 w 83"/>
                <a:gd name="T31" fmla="*/ 27269 h 86"/>
                <a:gd name="T32" fmla="*/ 3563 w 83"/>
                <a:gd name="T33" fmla="*/ 28963 h 86"/>
                <a:gd name="T34" fmla="*/ 2872 w 83"/>
                <a:gd name="T35" fmla="*/ 29740 h 86"/>
                <a:gd name="T36" fmla="*/ 1382 w 83"/>
                <a:gd name="T37" fmla="*/ 34655 h 86"/>
                <a:gd name="T38" fmla="*/ 1382 w 83"/>
                <a:gd name="T39" fmla="*/ 42986 h 86"/>
                <a:gd name="T40" fmla="*/ 4254 w 83"/>
                <a:gd name="T41" fmla="*/ 43736 h 86"/>
                <a:gd name="T42" fmla="*/ 6301 w 83"/>
                <a:gd name="T43" fmla="*/ 46207 h 86"/>
                <a:gd name="T44" fmla="*/ 7817 w 83"/>
                <a:gd name="T45" fmla="*/ 47901 h 86"/>
                <a:gd name="T46" fmla="*/ 8508 w 83"/>
                <a:gd name="T47" fmla="*/ 48678 h 86"/>
                <a:gd name="T48" fmla="*/ 10556 w 83"/>
                <a:gd name="T49" fmla="*/ 52843 h 86"/>
                <a:gd name="T50" fmla="*/ 12763 w 83"/>
                <a:gd name="T51" fmla="*/ 61147 h 86"/>
                <a:gd name="T52" fmla="*/ 14119 w 83"/>
                <a:gd name="T53" fmla="*/ 65140 h 86"/>
                <a:gd name="T54" fmla="*/ 16991 w 83"/>
                <a:gd name="T55" fmla="*/ 67783 h 86"/>
                <a:gd name="T56" fmla="*/ 20554 w 83"/>
                <a:gd name="T57" fmla="*/ 70227 h 86"/>
                <a:gd name="T58" fmla="*/ 25500 w 83"/>
                <a:gd name="T59" fmla="*/ 70227 h 86"/>
                <a:gd name="T60" fmla="*/ 28929 w 83"/>
                <a:gd name="T61" fmla="*/ 65140 h 86"/>
                <a:gd name="T62" fmla="*/ 29754 w 83"/>
                <a:gd name="T63" fmla="*/ 65140 h 86"/>
                <a:gd name="T64" fmla="*/ 31136 w 83"/>
                <a:gd name="T65" fmla="*/ 63618 h 86"/>
                <a:gd name="T66" fmla="*/ 33183 w 83"/>
                <a:gd name="T67" fmla="*/ 60230 h 86"/>
                <a:gd name="T68" fmla="*/ 34699 w 83"/>
                <a:gd name="T69" fmla="*/ 58676 h 86"/>
                <a:gd name="T70" fmla="*/ 38927 w 83"/>
                <a:gd name="T71" fmla="*/ 55288 h 86"/>
                <a:gd name="T72" fmla="*/ 40309 w 83"/>
                <a:gd name="T73" fmla="*/ 47901 h 86"/>
                <a:gd name="T74" fmla="*/ 39618 w 83"/>
                <a:gd name="T75" fmla="*/ 45430 h 86"/>
                <a:gd name="T76" fmla="*/ 36746 w 83"/>
                <a:gd name="T77" fmla="*/ 41292 h 86"/>
                <a:gd name="T78" fmla="*/ 37442 w 83"/>
                <a:gd name="T79" fmla="*/ 38043 h 86"/>
                <a:gd name="T80" fmla="*/ 40309 w 83"/>
                <a:gd name="T81" fmla="*/ 35572 h 86"/>
                <a:gd name="T82" fmla="*/ 41696 w 83"/>
                <a:gd name="T83" fmla="*/ 34655 h 86"/>
                <a:gd name="T84" fmla="*/ 43873 w 83"/>
                <a:gd name="T85" fmla="*/ 33878 h 86"/>
                <a:gd name="T86" fmla="*/ 46616 w 83"/>
                <a:gd name="T87" fmla="*/ 26491 h 86"/>
                <a:gd name="T88" fmla="*/ 48823 w 83"/>
                <a:gd name="T89" fmla="*/ 26491 h 86"/>
                <a:gd name="T90" fmla="*/ 53742 w 83"/>
                <a:gd name="T91" fmla="*/ 25575 h 86"/>
                <a:gd name="T92" fmla="*/ 58688 w 83"/>
                <a:gd name="T93" fmla="*/ 23104 h 86"/>
                <a:gd name="T94" fmla="*/ 55815 w 83"/>
                <a:gd name="T95" fmla="*/ 17411 h 86"/>
                <a:gd name="T96" fmla="*/ 54433 w 83"/>
                <a:gd name="T97" fmla="*/ 15717 h 8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3"/>
                <a:gd name="T148" fmla="*/ 0 h 86"/>
                <a:gd name="T149" fmla="*/ 83 w 83"/>
                <a:gd name="T150" fmla="*/ 86 h 8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3" h="86">
                  <a:moveTo>
                    <a:pt x="83" y="21"/>
                  </a:moveTo>
                  <a:cubicBezTo>
                    <a:pt x="82" y="21"/>
                    <a:pt x="80" y="21"/>
                    <a:pt x="79" y="20"/>
                  </a:cubicBezTo>
                  <a:lnTo>
                    <a:pt x="77" y="20"/>
                  </a:lnTo>
                  <a:cubicBezTo>
                    <a:pt x="77" y="18"/>
                    <a:pt x="76" y="20"/>
                    <a:pt x="76" y="18"/>
                  </a:cubicBezTo>
                  <a:cubicBezTo>
                    <a:pt x="75" y="18"/>
                    <a:pt x="74" y="15"/>
                    <a:pt x="74" y="14"/>
                  </a:cubicBezTo>
                  <a:cubicBezTo>
                    <a:pt x="73" y="14"/>
                    <a:pt x="73" y="12"/>
                    <a:pt x="70" y="10"/>
                  </a:cubicBezTo>
                  <a:lnTo>
                    <a:pt x="70" y="9"/>
                  </a:lnTo>
                  <a:cubicBezTo>
                    <a:pt x="69" y="9"/>
                    <a:pt x="68" y="8"/>
                    <a:pt x="68" y="8"/>
                  </a:cubicBezTo>
                  <a:lnTo>
                    <a:pt x="67" y="7"/>
                  </a:lnTo>
                  <a:cubicBezTo>
                    <a:pt x="67" y="7"/>
                    <a:pt x="67" y="6"/>
                    <a:pt x="65" y="6"/>
                  </a:cubicBezTo>
                  <a:lnTo>
                    <a:pt x="64" y="5"/>
                  </a:lnTo>
                  <a:lnTo>
                    <a:pt x="63" y="5"/>
                  </a:lnTo>
                  <a:cubicBezTo>
                    <a:pt x="63" y="4"/>
                    <a:pt x="62" y="6"/>
                    <a:pt x="61" y="6"/>
                  </a:cubicBezTo>
                  <a:lnTo>
                    <a:pt x="60" y="5"/>
                  </a:lnTo>
                  <a:lnTo>
                    <a:pt x="59" y="5"/>
                  </a:lnTo>
                  <a:lnTo>
                    <a:pt x="59" y="4"/>
                  </a:lnTo>
                  <a:lnTo>
                    <a:pt x="58" y="4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7" y="2"/>
                  </a:lnTo>
                  <a:lnTo>
                    <a:pt x="57" y="1"/>
                  </a:lnTo>
                  <a:cubicBezTo>
                    <a:pt x="56" y="1"/>
                    <a:pt x="52" y="1"/>
                    <a:pt x="52" y="0"/>
                  </a:cubicBezTo>
                  <a:lnTo>
                    <a:pt x="49" y="1"/>
                  </a:lnTo>
                  <a:lnTo>
                    <a:pt x="49" y="2"/>
                  </a:lnTo>
                  <a:cubicBezTo>
                    <a:pt x="46" y="4"/>
                    <a:pt x="33" y="3"/>
                    <a:pt x="30" y="3"/>
                  </a:cubicBezTo>
                  <a:lnTo>
                    <a:pt x="29" y="4"/>
                  </a:lnTo>
                  <a:lnTo>
                    <a:pt x="29" y="5"/>
                  </a:lnTo>
                  <a:lnTo>
                    <a:pt x="28" y="5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6" y="7"/>
                  </a:lnTo>
                  <a:lnTo>
                    <a:pt x="26" y="10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20" y="11"/>
                  </a:lnTo>
                  <a:lnTo>
                    <a:pt x="20" y="12"/>
                  </a:lnTo>
                  <a:lnTo>
                    <a:pt x="16" y="12"/>
                  </a:lnTo>
                  <a:cubicBezTo>
                    <a:pt x="16" y="15"/>
                    <a:pt x="16" y="19"/>
                    <a:pt x="17" y="20"/>
                  </a:cubicBezTo>
                  <a:lnTo>
                    <a:pt x="17" y="21"/>
                  </a:lnTo>
                  <a:cubicBezTo>
                    <a:pt x="17" y="21"/>
                    <a:pt x="15" y="24"/>
                    <a:pt x="14" y="24"/>
                  </a:cubicBezTo>
                  <a:lnTo>
                    <a:pt x="14" y="26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2" y="28"/>
                  </a:lnTo>
                  <a:cubicBezTo>
                    <a:pt x="11" y="28"/>
                    <a:pt x="9" y="30"/>
                    <a:pt x="9" y="31"/>
                  </a:cubicBezTo>
                  <a:lnTo>
                    <a:pt x="9" y="32"/>
                  </a:lnTo>
                  <a:cubicBezTo>
                    <a:pt x="8" y="32"/>
                    <a:pt x="7" y="32"/>
                    <a:pt x="7" y="33"/>
                  </a:cubicBezTo>
                  <a:lnTo>
                    <a:pt x="6" y="34"/>
                  </a:lnTo>
                  <a:lnTo>
                    <a:pt x="5" y="34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4" y="36"/>
                  </a:lnTo>
                  <a:lnTo>
                    <a:pt x="3" y="37"/>
                  </a:lnTo>
                  <a:lnTo>
                    <a:pt x="3" y="42"/>
                  </a:lnTo>
                  <a:lnTo>
                    <a:pt x="2" y="42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2" y="53"/>
                  </a:lnTo>
                  <a:lnTo>
                    <a:pt x="3" y="53"/>
                  </a:lnTo>
                  <a:lnTo>
                    <a:pt x="6" y="53"/>
                  </a:lnTo>
                  <a:cubicBezTo>
                    <a:pt x="6" y="55"/>
                    <a:pt x="7" y="53"/>
                    <a:pt x="7" y="55"/>
                  </a:cubicBezTo>
                  <a:lnTo>
                    <a:pt x="9" y="55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8"/>
                  </a:lnTo>
                  <a:lnTo>
                    <a:pt x="11" y="58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2" y="61"/>
                  </a:lnTo>
                  <a:cubicBezTo>
                    <a:pt x="14" y="61"/>
                    <a:pt x="12" y="62"/>
                    <a:pt x="14" y="62"/>
                  </a:cubicBezTo>
                  <a:cubicBezTo>
                    <a:pt x="14" y="63"/>
                    <a:pt x="15" y="63"/>
                    <a:pt x="15" y="64"/>
                  </a:cubicBezTo>
                  <a:cubicBezTo>
                    <a:pt x="16" y="64"/>
                    <a:pt x="13" y="65"/>
                    <a:pt x="15" y="65"/>
                  </a:cubicBezTo>
                  <a:cubicBezTo>
                    <a:pt x="15" y="67"/>
                    <a:pt x="17" y="72"/>
                    <a:pt x="17" y="74"/>
                  </a:cubicBezTo>
                  <a:lnTo>
                    <a:pt x="18" y="74"/>
                  </a:lnTo>
                  <a:lnTo>
                    <a:pt x="19" y="74"/>
                  </a:lnTo>
                  <a:lnTo>
                    <a:pt x="19" y="77"/>
                  </a:lnTo>
                  <a:lnTo>
                    <a:pt x="20" y="79"/>
                  </a:lnTo>
                  <a:lnTo>
                    <a:pt x="22" y="82"/>
                  </a:lnTo>
                  <a:lnTo>
                    <a:pt x="23" y="81"/>
                  </a:lnTo>
                  <a:lnTo>
                    <a:pt x="24" y="82"/>
                  </a:lnTo>
                  <a:cubicBezTo>
                    <a:pt x="25" y="82"/>
                    <a:pt x="26" y="83"/>
                    <a:pt x="27" y="83"/>
                  </a:cubicBezTo>
                  <a:lnTo>
                    <a:pt x="28" y="85"/>
                  </a:lnTo>
                  <a:lnTo>
                    <a:pt x="29" y="85"/>
                  </a:lnTo>
                  <a:lnTo>
                    <a:pt x="30" y="85"/>
                  </a:lnTo>
                  <a:lnTo>
                    <a:pt x="31" y="86"/>
                  </a:lnTo>
                  <a:cubicBezTo>
                    <a:pt x="33" y="86"/>
                    <a:pt x="35" y="85"/>
                    <a:pt x="36" y="85"/>
                  </a:cubicBezTo>
                  <a:cubicBezTo>
                    <a:pt x="36" y="84"/>
                    <a:pt x="36" y="85"/>
                    <a:pt x="36" y="84"/>
                  </a:cubicBezTo>
                  <a:cubicBezTo>
                    <a:pt x="37" y="84"/>
                    <a:pt x="40" y="81"/>
                    <a:pt x="40" y="80"/>
                  </a:cubicBezTo>
                  <a:lnTo>
                    <a:pt x="41" y="79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43" y="78"/>
                  </a:lnTo>
                  <a:lnTo>
                    <a:pt x="44" y="77"/>
                  </a:lnTo>
                  <a:cubicBezTo>
                    <a:pt x="44" y="76"/>
                    <a:pt x="46" y="74"/>
                    <a:pt x="46" y="74"/>
                  </a:cubicBezTo>
                  <a:lnTo>
                    <a:pt x="47" y="74"/>
                  </a:lnTo>
                  <a:lnTo>
                    <a:pt x="47" y="73"/>
                  </a:lnTo>
                  <a:lnTo>
                    <a:pt x="48" y="73"/>
                  </a:lnTo>
                  <a:lnTo>
                    <a:pt x="48" y="72"/>
                  </a:lnTo>
                  <a:lnTo>
                    <a:pt x="49" y="71"/>
                  </a:lnTo>
                  <a:cubicBezTo>
                    <a:pt x="50" y="71"/>
                    <a:pt x="51" y="70"/>
                    <a:pt x="51" y="70"/>
                  </a:cubicBezTo>
                  <a:lnTo>
                    <a:pt x="52" y="69"/>
                  </a:lnTo>
                  <a:cubicBezTo>
                    <a:pt x="52" y="69"/>
                    <a:pt x="54" y="67"/>
                    <a:pt x="55" y="67"/>
                  </a:cubicBezTo>
                  <a:cubicBezTo>
                    <a:pt x="55" y="66"/>
                    <a:pt x="58" y="62"/>
                    <a:pt x="58" y="62"/>
                  </a:cubicBezTo>
                  <a:lnTo>
                    <a:pt x="58" y="58"/>
                  </a:lnTo>
                  <a:lnTo>
                    <a:pt x="57" y="58"/>
                  </a:lnTo>
                  <a:lnTo>
                    <a:pt x="57" y="57"/>
                  </a:lnTo>
                  <a:lnTo>
                    <a:pt x="57" y="56"/>
                  </a:lnTo>
                  <a:lnTo>
                    <a:pt x="56" y="55"/>
                  </a:lnTo>
                  <a:cubicBezTo>
                    <a:pt x="55" y="55"/>
                    <a:pt x="54" y="54"/>
                    <a:pt x="53" y="54"/>
                  </a:cubicBezTo>
                  <a:lnTo>
                    <a:pt x="53" y="50"/>
                  </a:lnTo>
                  <a:lnTo>
                    <a:pt x="52" y="50"/>
                  </a:lnTo>
                  <a:lnTo>
                    <a:pt x="52" y="47"/>
                  </a:lnTo>
                  <a:lnTo>
                    <a:pt x="53" y="47"/>
                  </a:lnTo>
                  <a:lnTo>
                    <a:pt x="53" y="46"/>
                  </a:lnTo>
                  <a:lnTo>
                    <a:pt x="54" y="45"/>
                  </a:lnTo>
                  <a:lnTo>
                    <a:pt x="57" y="44"/>
                  </a:lnTo>
                  <a:lnTo>
                    <a:pt x="57" y="43"/>
                  </a:lnTo>
                  <a:lnTo>
                    <a:pt x="58" y="43"/>
                  </a:lnTo>
                  <a:lnTo>
                    <a:pt x="59" y="43"/>
                  </a:lnTo>
                  <a:lnTo>
                    <a:pt x="59" y="42"/>
                  </a:lnTo>
                  <a:lnTo>
                    <a:pt x="61" y="42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2" y="40"/>
                  </a:lnTo>
                  <a:cubicBezTo>
                    <a:pt x="62" y="38"/>
                    <a:pt x="65" y="33"/>
                    <a:pt x="66" y="33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8" y="32"/>
                    <a:pt x="69" y="32"/>
                    <a:pt x="69" y="32"/>
                  </a:cubicBezTo>
                  <a:lnTo>
                    <a:pt x="69" y="33"/>
                  </a:lnTo>
                  <a:lnTo>
                    <a:pt x="69" y="32"/>
                  </a:lnTo>
                  <a:lnTo>
                    <a:pt x="70" y="32"/>
                  </a:lnTo>
                  <a:lnTo>
                    <a:pt x="71" y="32"/>
                  </a:lnTo>
                  <a:cubicBezTo>
                    <a:pt x="71" y="30"/>
                    <a:pt x="75" y="32"/>
                    <a:pt x="76" y="31"/>
                  </a:cubicBezTo>
                  <a:lnTo>
                    <a:pt x="76" y="30"/>
                  </a:lnTo>
                  <a:lnTo>
                    <a:pt x="80" y="30"/>
                  </a:lnTo>
                  <a:cubicBezTo>
                    <a:pt x="80" y="29"/>
                    <a:pt x="82" y="28"/>
                    <a:pt x="83" y="28"/>
                  </a:cubicBezTo>
                  <a:lnTo>
                    <a:pt x="83" y="22"/>
                  </a:lnTo>
                  <a:cubicBezTo>
                    <a:pt x="82" y="22"/>
                    <a:pt x="81" y="21"/>
                    <a:pt x="81" y="21"/>
                  </a:cubicBezTo>
                  <a:lnTo>
                    <a:pt x="79" y="21"/>
                  </a:lnTo>
                  <a:lnTo>
                    <a:pt x="79" y="20"/>
                  </a:lnTo>
                  <a:lnTo>
                    <a:pt x="77" y="20"/>
                  </a:lnTo>
                  <a:lnTo>
                    <a:pt x="77" y="19"/>
                  </a:lnTo>
                  <a:lnTo>
                    <a:pt x="75" y="19"/>
                  </a:lnTo>
                  <a:lnTo>
                    <a:pt x="74" y="18"/>
                  </a:lnTo>
                </a:path>
              </a:pathLst>
            </a:custGeom>
            <a:solidFill>
              <a:srgbClr val="FF0066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6" name="Freeform 19"/>
            <p:cNvSpPr>
              <a:spLocks/>
            </p:cNvSpPr>
            <p:nvPr/>
          </p:nvSpPr>
          <p:spPr bwMode="auto">
            <a:xfrm>
              <a:off x="2421" y="2704"/>
              <a:ext cx="561" cy="594"/>
            </a:xfrm>
            <a:custGeom>
              <a:avLst/>
              <a:gdLst>
                <a:gd name="T0" fmla="*/ 70887 w 109"/>
                <a:gd name="T1" fmla="*/ 47509 h 111"/>
                <a:gd name="T2" fmla="*/ 72951 w 109"/>
                <a:gd name="T3" fmla="*/ 50886 h 111"/>
                <a:gd name="T4" fmla="*/ 73615 w 109"/>
                <a:gd name="T5" fmla="*/ 51630 h 111"/>
                <a:gd name="T6" fmla="*/ 75123 w 109"/>
                <a:gd name="T7" fmla="*/ 56558 h 111"/>
                <a:gd name="T8" fmla="*/ 72951 w 109"/>
                <a:gd name="T9" fmla="*/ 65581 h 111"/>
                <a:gd name="T10" fmla="*/ 65297 w 109"/>
                <a:gd name="T11" fmla="*/ 66351 h 111"/>
                <a:gd name="T12" fmla="*/ 65297 w 109"/>
                <a:gd name="T13" fmla="*/ 68042 h 111"/>
                <a:gd name="T14" fmla="*/ 59574 w 109"/>
                <a:gd name="T15" fmla="*/ 68958 h 111"/>
                <a:gd name="T16" fmla="*/ 58226 w 109"/>
                <a:gd name="T17" fmla="*/ 69733 h 111"/>
                <a:gd name="T18" fmla="*/ 50567 w 109"/>
                <a:gd name="T19" fmla="*/ 68958 h 111"/>
                <a:gd name="T20" fmla="*/ 49085 w 109"/>
                <a:gd name="T21" fmla="*/ 68958 h 111"/>
                <a:gd name="T22" fmla="*/ 40768 w 109"/>
                <a:gd name="T23" fmla="*/ 72939 h 111"/>
                <a:gd name="T24" fmla="*/ 38596 w 109"/>
                <a:gd name="T25" fmla="*/ 75401 h 111"/>
                <a:gd name="T26" fmla="*/ 35044 w 109"/>
                <a:gd name="T27" fmla="*/ 83679 h 111"/>
                <a:gd name="T28" fmla="*/ 32317 w 109"/>
                <a:gd name="T29" fmla="*/ 89346 h 111"/>
                <a:gd name="T30" fmla="*/ 16902 w 109"/>
                <a:gd name="T31" fmla="*/ 90261 h 111"/>
                <a:gd name="T32" fmla="*/ 11868 w 109"/>
                <a:gd name="T33" fmla="*/ 83679 h 111"/>
                <a:gd name="T34" fmla="*/ 8451 w 109"/>
                <a:gd name="T35" fmla="*/ 81212 h 111"/>
                <a:gd name="T36" fmla="*/ 6938 w 109"/>
                <a:gd name="T37" fmla="*/ 77092 h 111"/>
                <a:gd name="T38" fmla="*/ 6279 w 109"/>
                <a:gd name="T39" fmla="*/ 74630 h 111"/>
                <a:gd name="T40" fmla="*/ 4900 w 109"/>
                <a:gd name="T41" fmla="*/ 70504 h 111"/>
                <a:gd name="T42" fmla="*/ 690 w 109"/>
                <a:gd name="T43" fmla="*/ 55012 h 111"/>
                <a:gd name="T44" fmla="*/ 2862 w 109"/>
                <a:gd name="T45" fmla="*/ 53321 h 111"/>
                <a:gd name="T46" fmla="*/ 5589 w 109"/>
                <a:gd name="T47" fmla="*/ 50886 h 111"/>
                <a:gd name="T48" fmla="*/ 10489 w 109"/>
                <a:gd name="T49" fmla="*/ 45048 h 111"/>
                <a:gd name="T50" fmla="*/ 11179 w 109"/>
                <a:gd name="T51" fmla="*/ 45048 h 111"/>
                <a:gd name="T52" fmla="*/ 15415 w 109"/>
                <a:gd name="T53" fmla="*/ 38631 h 111"/>
                <a:gd name="T54" fmla="*/ 19630 w 109"/>
                <a:gd name="T55" fmla="*/ 34479 h 111"/>
                <a:gd name="T56" fmla="*/ 18940 w 109"/>
                <a:gd name="T57" fmla="*/ 29582 h 111"/>
                <a:gd name="T58" fmla="*/ 17587 w 109"/>
                <a:gd name="T59" fmla="*/ 27121 h 111"/>
                <a:gd name="T60" fmla="*/ 17587 w 109"/>
                <a:gd name="T61" fmla="*/ 18842 h 111"/>
                <a:gd name="T62" fmla="*/ 20320 w 109"/>
                <a:gd name="T63" fmla="*/ 18072 h 111"/>
                <a:gd name="T64" fmla="*/ 21004 w 109"/>
                <a:gd name="T65" fmla="*/ 16407 h 111"/>
                <a:gd name="T66" fmla="*/ 23866 w 109"/>
                <a:gd name="T67" fmla="*/ 10740 h 111"/>
                <a:gd name="T68" fmla="*/ 33006 w 109"/>
                <a:gd name="T69" fmla="*/ 6588 h 111"/>
                <a:gd name="T70" fmla="*/ 35044 w 109"/>
                <a:gd name="T71" fmla="*/ 5672 h 111"/>
                <a:gd name="T72" fmla="*/ 37216 w 109"/>
                <a:gd name="T73" fmla="*/ 771 h 111"/>
                <a:gd name="T74" fmla="*/ 38596 w 109"/>
                <a:gd name="T75" fmla="*/ 0 h 111"/>
                <a:gd name="T76" fmla="*/ 39260 w 109"/>
                <a:gd name="T77" fmla="*/ 771 h 111"/>
                <a:gd name="T78" fmla="*/ 39944 w 109"/>
                <a:gd name="T79" fmla="*/ 771 h 111"/>
                <a:gd name="T80" fmla="*/ 44185 w 109"/>
                <a:gd name="T81" fmla="*/ 12255 h 111"/>
                <a:gd name="T82" fmla="*/ 45667 w 109"/>
                <a:gd name="T83" fmla="*/ 13946 h 111"/>
                <a:gd name="T84" fmla="*/ 47047 w 109"/>
                <a:gd name="T85" fmla="*/ 16407 h 111"/>
                <a:gd name="T86" fmla="*/ 48395 w 109"/>
                <a:gd name="T87" fmla="*/ 16407 h 111"/>
                <a:gd name="T88" fmla="*/ 51257 w 109"/>
                <a:gd name="T89" fmla="*/ 18842 h 111"/>
                <a:gd name="T90" fmla="*/ 52636 w 109"/>
                <a:gd name="T91" fmla="*/ 20533 h 111"/>
                <a:gd name="T92" fmla="*/ 56157 w 109"/>
                <a:gd name="T93" fmla="*/ 26200 h 111"/>
                <a:gd name="T94" fmla="*/ 63815 w 109"/>
                <a:gd name="T95" fmla="*/ 34479 h 111"/>
                <a:gd name="T96" fmla="*/ 65297 w 109"/>
                <a:gd name="T97" fmla="*/ 36940 h 111"/>
                <a:gd name="T98" fmla="*/ 68025 w 109"/>
                <a:gd name="T99" fmla="*/ 40151 h 111"/>
                <a:gd name="T100" fmla="*/ 68715 w 109"/>
                <a:gd name="T101" fmla="*/ 41066 h 111"/>
                <a:gd name="T102" fmla="*/ 70223 w 109"/>
                <a:gd name="T103" fmla="*/ 42613 h 111"/>
                <a:gd name="T104" fmla="*/ 70887 w 109"/>
                <a:gd name="T105" fmla="*/ 45048 h 11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9"/>
                <a:gd name="T160" fmla="*/ 0 h 111"/>
                <a:gd name="T161" fmla="*/ 109 w 109"/>
                <a:gd name="T162" fmla="*/ 111 h 11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9" h="111">
                  <a:moveTo>
                    <a:pt x="99" y="52"/>
                  </a:moveTo>
                  <a:cubicBezTo>
                    <a:pt x="99" y="52"/>
                    <a:pt x="100" y="53"/>
                    <a:pt x="101" y="53"/>
                  </a:cubicBezTo>
                  <a:cubicBezTo>
                    <a:pt x="101" y="55"/>
                    <a:pt x="101" y="57"/>
                    <a:pt x="101" y="58"/>
                  </a:cubicBezTo>
                  <a:cubicBezTo>
                    <a:pt x="102" y="58"/>
                    <a:pt x="102" y="59"/>
                    <a:pt x="102" y="59"/>
                  </a:cubicBezTo>
                  <a:cubicBezTo>
                    <a:pt x="102" y="59"/>
                    <a:pt x="103" y="60"/>
                    <a:pt x="103" y="60"/>
                  </a:cubicBezTo>
                  <a:cubicBezTo>
                    <a:pt x="104" y="60"/>
                    <a:pt x="104" y="61"/>
                    <a:pt x="104" y="62"/>
                  </a:cubicBezTo>
                  <a:cubicBezTo>
                    <a:pt x="105" y="62"/>
                    <a:pt x="104" y="62"/>
                    <a:pt x="105" y="62"/>
                  </a:cubicBezTo>
                  <a:lnTo>
                    <a:pt x="105" y="63"/>
                  </a:lnTo>
                  <a:cubicBezTo>
                    <a:pt x="105" y="64"/>
                    <a:pt x="105" y="65"/>
                    <a:pt x="106" y="66"/>
                  </a:cubicBezTo>
                  <a:cubicBezTo>
                    <a:pt x="107" y="66"/>
                    <a:pt x="107" y="68"/>
                    <a:pt x="107" y="69"/>
                  </a:cubicBezTo>
                  <a:lnTo>
                    <a:pt x="108" y="69"/>
                  </a:lnTo>
                  <a:cubicBezTo>
                    <a:pt x="109" y="71"/>
                    <a:pt x="107" y="79"/>
                    <a:pt x="105" y="79"/>
                  </a:cubicBezTo>
                  <a:cubicBezTo>
                    <a:pt x="105" y="80"/>
                    <a:pt x="104" y="79"/>
                    <a:pt x="104" y="80"/>
                  </a:cubicBezTo>
                  <a:cubicBezTo>
                    <a:pt x="103" y="80"/>
                    <a:pt x="102" y="81"/>
                    <a:pt x="102" y="81"/>
                  </a:cubicBezTo>
                  <a:lnTo>
                    <a:pt x="99" y="81"/>
                  </a:lnTo>
                  <a:cubicBezTo>
                    <a:pt x="98" y="80"/>
                    <a:pt x="95" y="81"/>
                    <a:pt x="93" y="81"/>
                  </a:cubicBezTo>
                  <a:lnTo>
                    <a:pt x="93" y="82"/>
                  </a:lnTo>
                  <a:lnTo>
                    <a:pt x="93" y="83"/>
                  </a:lnTo>
                  <a:cubicBezTo>
                    <a:pt x="93" y="83"/>
                    <a:pt x="91" y="83"/>
                    <a:pt x="91" y="83"/>
                  </a:cubicBezTo>
                  <a:lnTo>
                    <a:pt x="91" y="84"/>
                  </a:lnTo>
                  <a:cubicBezTo>
                    <a:pt x="90" y="84"/>
                    <a:pt x="86" y="84"/>
                    <a:pt x="85" y="84"/>
                  </a:cubicBezTo>
                  <a:lnTo>
                    <a:pt x="85" y="85"/>
                  </a:lnTo>
                  <a:lnTo>
                    <a:pt x="83" y="85"/>
                  </a:lnTo>
                  <a:lnTo>
                    <a:pt x="80" y="85"/>
                  </a:lnTo>
                  <a:lnTo>
                    <a:pt x="80" y="84"/>
                  </a:lnTo>
                  <a:cubicBezTo>
                    <a:pt x="78" y="84"/>
                    <a:pt x="74" y="85"/>
                    <a:pt x="72" y="84"/>
                  </a:cubicBezTo>
                  <a:lnTo>
                    <a:pt x="70" y="84"/>
                  </a:lnTo>
                  <a:lnTo>
                    <a:pt x="69" y="84"/>
                  </a:lnTo>
                  <a:cubicBezTo>
                    <a:pt x="66" y="86"/>
                    <a:pt x="61" y="88"/>
                    <a:pt x="58" y="89"/>
                  </a:cubicBezTo>
                  <a:cubicBezTo>
                    <a:pt x="57" y="89"/>
                    <a:pt x="55" y="92"/>
                    <a:pt x="55" y="92"/>
                  </a:cubicBezTo>
                  <a:cubicBezTo>
                    <a:pt x="55" y="92"/>
                    <a:pt x="56" y="95"/>
                    <a:pt x="56" y="95"/>
                  </a:cubicBezTo>
                  <a:cubicBezTo>
                    <a:pt x="58" y="96"/>
                    <a:pt x="57" y="98"/>
                    <a:pt x="57" y="99"/>
                  </a:cubicBezTo>
                  <a:cubicBezTo>
                    <a:pt x="55" y="100"/>
                    <a:pt x="52" y="101"/>
                    <a:pt x="50" y="102"/>
                  </a:cubicBezTo>
                  <a:cubicBezTo>
                    <a:pt x="50" y="103"/>
                    <a:pt x="50" y="103"/>
                    <a:pt x="50" y="104"/>
                  </a:cubicBezTo>
                  <a:cubicBezTo>
                    <a:pt x="50" y="104"/>
                    <a:pt x="47" y="105"/>
                    <a:pt x="47" y="105"/>
                  </a:cubicBezTo>
                  <a:cubicBezTo>
                    <a:pt x="47" y="106"/>
                    <a:pt x="46" y="108"/>
                    <a:pt x="46" y="109"/>
                  </a:cubicBezTo>
                  <a:cubicBezTo>
                    <a:pt x="41" y="109"/>
                    <a:pt x="34" y="111"/>
                    <a:pt x="30" y="109"/>
                  </a:cubicBezTo>
                  <a:lnTo>
                    <a:pt x="26" y="109"/>
                  </a:lnTo>
                  <a:cubicBezTo>
                    <a:pt x="26" y="110"/>
                    <a:pt x="24" y="110"/>
                    <a:pt x="24" y="110"/>
                  </a:cubicBezTo>
                  <a:cubicBezTo>
                    <a:pt x="22" y="111"/>
                    <a:pt x="17" y="110"/>
                    <a:pt x="17" y="110"/>
                  </a:cubicBezTo>
                  <a:lnTo>
                    <a:pt x="17" y="102"/>
                  </a:lnTo>
                  <a:cubicBezTo>
                    <a:pt x="16" y="102"/>
                    <a:pt x="15" y="101"/>
                    <a:pt x="15" y="101"/>
                  </a:cubicBezTo>
                  <a:cubicBezTo>
                    <a:pt x="15" y="101"/>
                    <a:pt x="15" y="101"/>
                    <a:pt x="14" y="101"/>
                  </a:cubicBezTo>
                  <a:cubicBezTo>
                    <a:pt x="14" y="100"/>
                    <a:pt x="12" y="99"/>
                    <a:pt x="12" y="99"/>
                  </a:cubicBezTo>
                  <a:lnTo>
                    <a:pt x="11" y="99"/>
                  </a:lnTo>
                  <a:cubicBezTo>
                    <a:pt x="11" y="97"/>
                    <a:pt x="11" y="96"/>
                    <a:pt x="10" y="95"/>
                  </a:cubicBezTo>
                  <a:lnTo>
                    <a:pt x="10" y="94"/>
                  </a:lnTo>
                  <a:cubicBezTo>
                    <a:pt x="10" y="93"/>
                    <a:pt x="10" y="91"/>
                    <a:pt x="10" y="91"/>
                  </a:cubicBezTo>
                  <a:lnTo>
                    <a:pt x="9" y="91"/>
                  </a:lnTo>
                  <a:cubicBezTo>
                    <a:pt x="9" y="90"/>
                    <a:pt x="8" y="89"/>
                    <a:pt x="8" y="89"/>
                  </a:cubicBezTo>
                  <a:lnTo>
                    <a:pt x="8" y="86"/>
                  </a:lnTo>
                  <a:lnTo>
                    <a:pt x="7" y="86"/>
                  </a:lnTo>
                  <a:cubicBezTo>
                    <a:pt x="7" y="86"/>
                    <a:pt x="7" y="85"/>
                    <a:pt x="7" y="86"/>
                  </a:cubicBezTo>
                  <a:cubicBezTo>
                    <a:pt x="7" y="82"/>
                    <a:pt x="3" y="70"/>
                    <a:pt x="0" y="69"/>
                  </a:cubicBezTo>
                  <a:cubicBezTo>
                    <a:pt x="1" y="69"/>
                    <a:pt x="1" y="68"/>
                    <a:pt x="1" y="67"/>
                  </a:cubicBezTo>
                  <a:cubicBezTo>
                    <a:pt x="2" y="67"/>
                    <a:pt x="3" y="65"/>
                    <a:pt x="3" y="65"/>
                  </a:cubicBezTo>
                  <a:cubicBezTo>
                    <a:pt x="3" y="65"/>
                    <a:pt x="4" y="65"/>
                    <a:pt x="4" y="65"/>
                  </a:cubicBezTo>
                  <a:lnTo>
                    <a:pt x="5" y="65"/>
                  </a:lnTo>
                  <a:cubicBezTo>
                    <a:pt x="5" y="64"/>
                    <a:pt x="7" y="62"/>
                    <a:pt x="8" y="62"/>
                  </a:cubicBezTo>
                  <a:cubicBezTo>
                    <a:pt x="8" y="62"/>
                    <a:pt x="9" y="62"/>
                    <a:pt x="9" y="61"/>
                  </a:cubicBezTo>
                  <a:cubicBezTo>
                    <a:pt x="10" y="60"/>
                    <a:pt x="15" y="57"/>
                    <a:pt x="15" y="55"/>
                  </a:cubicBezTo>
                  <a:lnTo>
                    <a:pt x="16" y="55"/>
                  </a:lnTo>
                  <a:cubicBezTo>
                    <a:pt x="17" y="54"/>
                    <a:pt x="18" y="52"/>
                    <a:pt x="19" y="52"/>
                  </a:cubicBezTo>
                  <a:cubicBezTo>
                    <a:pt x="19" y="51"/>
                    <a:pt x="20" y="50"/>
                    <a:pt x="21" y="50"/>
                  </a:cubicBezTo>
                  <a:cubicBezTo>
                    <a:pt x="21" y="50"/>
                    <a:pt x="22" y="49"/>
                    <a:pt x="22" y="47"/>
                  </a:cubicBezTo>
                  <a:cubicBezTo>
                    <a:pt x="24" y="47"/>
                    <a:pt x="26" y="44"/>
                    <a:pt x="27" y="43"/>
                  </a:cubicBezTo>
                  <a:cubicBezTo>
                    <a:pt x="27" y="43"/>
                    <a:pt x="27" y="42"/>
                    <a:pt x="27" y="42"/>
                  </a:cubicBezTo>
                  <a:lnTo>
                    <a:pt x="28" y="42"/>
                  </a:lnTo>
                  <a:lnTo>
                    <a:pt x="28" y="39"/>
                  </a:lnTo>
                  <a:cubicBezTo>
                    <a:pt x="28" y="39"/>
                    <a:pt x="27" y="38"/>
                    <a:pt x="27" y="38"/>
                  </a:cubicBezTo>
                  <a:lnTo>
                    <a:pt x="27" y="36"/>
                  </a:lnTo>
                  <a:cubicBezTo>
                    <a:pt x="26" y="36"/>
                    <a:pt x="26" y="35"/>
                    <a:pt x="26" y="35"/>
                  </a:cubicBezTo>
                  <a:cubicBezTo>
                    <a:pt x="25" y="35"/>
                    <a:pt x="26" y="34"/>
                    <a:pt x="25" y="34"/>
                  </a:cubicBezTo>
                  <a:lnTo>
                    <a:pt x="25" y="33"/>
                  </a:lnTo>
                  <a:lnTo>
                    <a:pt x="24" y="3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9" y="22"/>
                  </a:lnTo>
                  <a:lnTo>
                    <a:pt x="29" y="21"/>
                  </a:lnTo>
                  <a:cubicBezTo>
                    <a:pt x="29" y="21"/>
                    <a:pt x="29" y="20"/>
                    <a:pt x="30" y="20"/>
                  </a:cubicBezTo>
                  <a:lnTo>
                    <a:pt x="31" y="20"/>
                  </a:lnTo>
                  <a:cubicBezTo>
                    <a:pt x="31" y="19"/>
                    <a:pt x="33" y="17"/>
                    <a:pt x="33" y="17"/>
                  </a:cubicBezTo>
                  <a:cubicBezTo>
                    <a:pt x="33" y="15"/>
                    <a:pt x="34" y="14"/>
                    <a:pt x="34" y="13"/>
                  </a:cubicBezTo>
                  <a:cubicBezTo>
                    <a:pt x="35" y="13"/>
                    <a:pt x="40" y="10"/>
                    <a:pt x="41" y="9"/>
                  </a:cubicBezTo>
                  <a:cubicBezTo>
                    <a:pt x="42" y="9"/>
                    <a:pt x="46" y="9"/>
                    <a:pt x="47" y="9"/>
                  </a:cubicBezTo>
                  <a:lnTo>
                    <a:pt x="47" y="8"/>
                  </a:lnTo>
                  <a:lnTo>
                    <a:pt x="49" y="8"/>
                  </a:lnTo>
                  <a:cubicBezTo>
                    <a:pt x="49" y="8"/>
                    <a:pt x="49" y="8"/>
                    <a:pt x="50" y="8"/>
                  </a:cubicBezTo>
                  <a:lnTo>
                    <a:pt x="50" y="7"/>
                  </a:lnTo>
                  <a:cubicBezTo>
                    <a:pt x="50" y="7"/>
                    <a:pt x="51" y="6"/>
                    <a:pt x="51" y="6"/>
                  </a:cubicBezTo>
                  <a:cubicBezTo>
                    <a:pt x="51" y="6"/>
                    <a:pt x="52" y="4"/>
                    <a:pt x="52" y="4"/>
                  </a:cubicBezTo>
                  <a:cubicBezTo>
                    <a:pt x="52" y="3"/>
                    <a:pt x="53" y="2"/>
                    <a:pt x="53" y="1"/>
                  </a:cubicBezTo>
                  <a:lnTo>
                    <a:pt x="54" y="1"/>
                  </a:lnTo>
                  <a:cubicBezTo>
                    <a:pt x="54" y="1"/>
                    <a:pt x="54" y="0"/>
                    <a:pt x="55" y="0"/>
                  </a:cubicBezTo>
                  <a:lnTo>
                    <a:pt x="56" y="0"/>
                  </a:lnTo>
                  <a:lnTo>
                    <a:pt x="56" y="1"/>
                  </a:lnTo>
                  <a:lnTo>
                    <a:pt x="57" y="1"/>
                  </a:lnTo>
                  <a:cubicBezTo>
                    <a:pt x="58" y="1"/>
                    <a:pt x="59" y="5"/>
                    <a:pt x="59" y="6"/>
                  </a:cubicBezTo>
                  <a:cubicBezTo>
                    <a:pt x="59" y="6"/>
                    <a:pt x="61" y="7"/>
                    <a:pt x="61" y="8"/>
                  </a:cubicBezTo>
                  <a:cubicBezTo>
                    <a:pt x="61" y="10"/>
                    <a:pt x="63" y="13"/>
                    <a:pt x="63" y="15"/>
                  </a:cubicBezTo>
                  <a:cubicBezTo>
                    <a:pt x="64" y="15"/>
                    <a:pt x="63" y="15"/>
                    <a:pt x="64" y="15"/>
                  </a:cubicBezTo>
                  <a:lnTo>
                    <a:pt x="65" y="17"/>
                  </a:lnTo>
                  <a:lnTo>
                    <a:pt x="65" y="18"/>
                  </a:lnTo>
                  <a:cubicBezTo>
                    <a:pt x="66" y="18"/>
                    <a:pt x="66" y="19"/>
                    <a:pt x="66" y="19"/>
                  </a:cubicBezTo>
                  <a:lnTo>
                    <a:pt x="67" y="20"/>
                  </a:lnTo>
                  <a:cubicBezTo>
                    <a:pt x="67" y="20"/>
                    <a:pt x="68" y="20"/>
                    <a:pt x="68" y="20"/>
                  </a:cubicBezTo>
                  <a:lnTo>
                    <a:pt x="69" y="20"/>
                  </a:lnTo>
                  <a:cubicBezTo>
                    <a:pt x="69" y="21"/>
                    <a:pt x="70" y="21"/>
                    <a:pt x="70" y="22"/>
                  </a:cubicBezTo>
                  <a:cubicBezTo>
                    <a:pt x="71" y="22"/>
                    <a:pt x="72" y="23"/>
                    <a:pt x="72" y="23"/>
                  </a:cubicBezTo>
                  <a:lnTo>
                    <a:pt x="73" y="23"/>
                  </a:lnTo>
                  <a:cubicBezTo>
                    <a:pt x="73" y="24"/>
                    <a:pt x="74" y="25"/>
                    <a:pt x="74" y="25"/>
                  </a:cubicBezTo>
                  <a:lnTo>
                    <a:pt x="75" y="25"/>
                  </a:lnTo>
                  <a:lnTo>
                    <a:pt x="77" y="25"/>
                  </a:lnTo>
                  <a:cubicBezTo>
                    <a:pt x="77" y="25"/>
                    <a:pt x="78" y="27"/>
                    <a:pt x="78" y="27"/>
                  </a:cubicBezTo>
                  <a:cubicBezTo>
                    <a:pt x="78" y="28"/>
                    <a:pt x="80" y="30"/>
                    <a:pt x="80" y="32"/>
                  </a:cubicBezTo>
                  <a:cubicBezTo>
                    <a:pt x="80" y="32"/>
                    <a:pt x="82" y="34"/>
                    <a:pt x="82" y="34"/>
                  </a:cubicBezTo>
                  <a:cubicBezTo>
                    <a:pt x="84" y="34"/>
                    <a:pt x="86" y="35"/>
                    <a:pt x="88" y="35"/>
                  </a:cubicBezTo>
                  <a:cubicBezTo>
                    <a:pt x="88" y="38"/>
                    <a:pt x="89" y="42"/>
                    <a:pt x="91" y="42"/>
                  </a:cubicBezTo>
                  <a:lnTo>
                    <a:pt x="91" y="43"/>
                  </a:lnTo>
                  <a:cubicBezTo>
                    <a:pt x="92" y="43"/>
                    <a:pt x="93" y="44"/>
                    <a:pt x="93" y="45"/>
                  </a:cubicBezTo>
                  <a:cubicBezTo>
                    <a:pt x="93" y="45"/>
                    <a:pt x="96" y="48"/>
                    <a:pt x="97" y="49"/>
                  </a:cubicBezTo>
                  <a:lnTo>
                    <a:pt x="97" y="50"/>
                  </a:lnTo>
                  <a:lnTo>
                    <a:pt x="98" y="50"/>
                  </a:lnTo>
                  <a:cubicBezTo>
                    <a:pt x="98" y="51"/>
                    <a:pt x="99" y="51"/>
                    <a:pt x="100" y="52"/>
                  </a:cubicBezTo>
                  <a:lnTo>
                    <a:pt x="100" y="53"/>
                  </a:lnTo>
                  <a:cubicBezTo>
                    <a:pt x="101" y="53"/>
                    <a:pt x="100" y="54"/>
                    <a:pt x="101" y="54"/>
                  </a:cubicBezTo>
                  <a:lnTo>
                    <a:pt x="101" y="55"/>
                  </a:lnTo>
                </a:path>
              </a:pathLst>
            </a:custGeom>
            <a:solidFill>
              <a:srgbClr val="CC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7" name="Freeform 20"/>
            <p:cNvSpPr>
              <a:spLocks/>
            </p:cNvSpPr>
            <p:nvPr/>
          </p:nvSpPr>
          <p:spPr bwMode="auto">
            <a:xfrm>
              <a:off x="2372" y="1645"/>
              <a:ext cx="704" cy="565"/>
            </a:xfrm>
            <a:custGeom>
              <a:avLst/>
              <a:gdLst>
                <a:gd name="T0" fmla="*/ 90438 w 136"/>
                <a:gd name="T1" fmla="*/ 4856 h 106"/>
                <a:gd name="T2" fmla="*/ 89040 w 136"/>
                <a:gd name="T3" fmla="*/ 6508 h 106"/>
                <a:gd name="T4" fmla="*/ 86147 w 136"/>
                <a:gd name="T5" fmla="*/ 9690 h 106"/>
                <a:gd name="T6" fmla="*/ 84754 w 136"/>
                <a:gd name="T7" fmla="*/ 11364 h 106"/>
                <a:gd name="T8" fmla="*/ 79744 w 136"/>
                <a:gd name="T9" fmla="*/ 16193 h 106"/>
                <a:gd name="T10" fmla="*/ 76850 w 136"/>
                <a:gd name="T11" fmla="*/ 18640 h 106"/>
                <a:gd name="T12" fmla="*/ 59648 w 136"/>
                <a:gd name="T13" fmla="*/ 24972 h 106"/>
                <a:gd name="T14" fmla="*/ 46599 w 136"/>
                <a:gd name="T15" fmla="*/ 26651 h 106"/>
                <a:gd name="T16" fmla="*/ 27332 w 136"/>
                <a:gd name="T17" fmla="*/ 34689 h 106"/>
                <a:gd name="T18" fmla="*/ 19427 w 136"/>
                <a:gd name="T19" fmla="*/ 39518 h 106"/>
                <a:gd name="T20" fmla="*/ 13583 w 136"/>
                <a:gd name="T21" fmla="*/ 44379 h 106"/>
                <a:gd name="T22" fmla="*/ 9297 w 136"/>
                <a:gd name="T23" fmla="*/ 47561 h 106"/>
                <a:gd name="T24" fmla="*/ 5679 w 136"/>
                <a:gd name="T25" fmla="*/ 50882 h 106"/>
                <a:gd name="T26" fmla="*/ 1392 w 136"/>
                <a:gd name="T27" fmla="*/ 54064 h 106"/>
                <a:gd name="T28" fmla="*/ 699 w 136"/>
                <a:gd name="T29" fmla="*/ 56479 h 106"/>
                <a:gd name="T30" fmla="*/ 4985 w 136"/>
                <a:gd name="T31" fmla="*/ 65428 h 106"/>
                <a:gd name="T32" fmla="*/ 11523 w 136"/>
                <a:gd name="T33" fmla="*/ 68610 h 106"/>
                <a:gd name="T34" fmla="*/ 12889 w 136"/>
                <a:gd name="T35" fmla="*/ 71025 h 106"/>
                <a:gd name="T36" fmla="*/ 11523 w 136"/>
                <a:gd name="T37" fmla="*/ 75859 h 106"/>
                <a:gd name="T38" fmla="*/ 11523 w 136"/>
                <a:gd name="T39" fmla="*/ 84809 h 106"/>
                <a:gd name="T40" fmla="*/ 15115 w 136"/>
                <a:gd name="T41" fmla="*/ 84809 h 106"/>
                <a:gd name="T42" fmla="*/ 16508 w 136"/>
                <a:gd name="T43" fmla="*/ 83897 h 106"/>
                <a:gd name="T44" fmla="*/ 17900 w 136"/>
                <a:gd name="T45" fmla="*/ 74207 h 106"/>
                <a:gd name="T46" fmla="*/ 20126 w 136"/>
                <a:gd name="T47" fmla="*/ 71025 h 106"/>
                <a:gd name="T48" fmla="*/ 30091 w 136"/>
                <a:gd name="T49" fmla="*/ 66937 h 106"/>
                <a:gd name="T50" fmla="*/ 33709 w 136"/>
                <a:gd name="T51" fmla="*/ 65428 h 106"/>
                <a:gd name="T52" fmla="*/ 31618 w 136"/>
                <a:gd name="T53" fmla="*/ 50882 h 106"/>
                <a:gd name="T54" fmla="*/ 40221 w 136"/>
                <a:gd name="T55" fmla="*/ 54064 h 106"/>
                <a:gd name="T56" fmla="*/ 53136 w 136"/>
                <a:gd name="T57" fmla="*/ 58893 h 106"/>
                <a:gd name="T58" fmla="*/ 60342 w 136"/>
                <a:gd name="T59" fmla="*/ 50882 h 106"/>
                <a:gd name="T60" fmla="*/ 67553 w 136"/>
                <a:gd name="T61" fmla="*/ 44379 h 106"/>
                <a:gd name="T62" fmla="*/ 68945 w 136"/>
                <a:gd name="T63" fmla="*/ 38015 h 106"/>
                <a:gd name="T64" fmla="*/ 71839 w 136"/>
                <a:gd name="T65" fmla="*/ 45115 h 106"/>
                <a:gd name="T66" fmla="*/ 78915 w 136"/>
                <a:gd name="T67" fmla="*/ 44379 h 106"/>
                <a:gd name="T68" fmla="*/ 78915 w 136"/>
                <a:gd name="T69" fmla="*/ 34689 h 106"/>
                <a:gd name="T70" fmla="*/ 84754 w 136"/>
                <a:gd name="T71" fmla="*/ 29833 h 106"/>
                <a:gd name="T72" fmla="*/ 86147 w 136"/>
                <a:gd name="T73" fmla="*/ 21822 h 106"/>
                <a:gd name="T74" fmla="*/ 86147 w 136"/>
                <a:gd name="T75" fmla="*/ 22557 h 106"/>
                <a:gd name="T76" fmla="*/ 84754 w 136"/>
                <a:gd name="T77" fmla="*/ 32248 h 106"/>
                <a:gd name="T78" fmla="*/ 89739 w 136"/>
                <a:gd name="T79" fmla="*/ 29066 h 106"/>
                <a:gd name="T80" fmla="*/ 92659 w 136"/>
                <a:gd name="T81" fmla="*/ 29066 h 106"/>
                <a:gd name="T82" fmla="*/ 94750 w 136"/>
                <a:gd name="T83" fmla="*/ 16961 h 106"/>
                <a:gd name="T84" fmla="*/ 96251 w 136"/>
                <a:gd name="T85" fmla="*/ 15287 h 106"/>
                <a:gd name="T86" fmla="*/ 97644 w 136"/>
                <a:gd name="T87" fmla="*/ 8923 h 106"/>
                <a:gd name="T88" fmla="*/ 94750 w 136"/>
                <a:gd name="T89" fmla="*/ 768 h 106"/>
                <a:gd name="T90" fmla="*/ 89739 w 136"/>
                <a:gd name="T91" fmla="*/ 3182 h 106"/>
                <a:gd name="T92" fmla="*/ 87674 w 136"/>
                <a:gd name="T93" fmla="*/ 7276 h 106"/>
                <a:gd name="T94" fmla="*/ 85453 w 136"/>
                <a:gd name="T95" fmla="*/ 11364 h 106"/>
                <a:gd name="T96" fmla="*/ 83227 w 136"/>
                <a:gd name="T97" fmla="*/ 13779 h 106"/>
                <a:gd name="T98" fmla="*/ 80442 w 136"/>
                <a:gd name="T99" fmla="*/ 15287 h 106"/>
                <a:gd name="T100" fmla="*/ 77549 w 136"/>
                <a:gd name="T101" fmla="*/ 18640 h 106"/>
                <a:gd name="T102" fmla="*/ 76850 w 136"/>
                <a:gd name="T103" fmla="*/ 18640 h 10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6"/>
                <a:gd name="T157" fmla="*/ 0 h 106"/>
                <a:gd name="T158" fmla="*/ 136 w 136"/>
                <a:gd name="T159" fmla="*/ 106 h 10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6" h="106">
                  <a:moveTo>
                    <a:pt x="130" y="0"/>
                  </a:moveTo>
                  <a:cubicBezTo>
                    <a:pt x="130" y="1"/>
                    <a:pt x="129" y="2"/>
                    <a:pt x="128" y="2"/>
                  </a:cubicBezTo>
                  <a:cubicBezTo>
                    <a:pt x="128" y="3"/>
                    <a:pt x="127" y="4"/>
                    <a:pt x="127" y="5"/>
                  </a:cubicBezTo>
                  <a:lnTo>
                    <a:pt x="126" y="6"/>
                  </a:lnTo>
                  <a:cubicBezTo>
                    <a:pt x="125" y="6"/>
                    <a:pt x="125" y="7"/>
                    <a:pt x="125" y="7"/>
                  </a:cubicBezTo>
                  <a:lnTo>
                    <a:pt x="124" y="7"/>
                  </a:lnTo>
                  <a:lnTo>
                    <a:pt x="124" y="8"/>
                  </a:lnTo>
                  <a:lnTo>
                    <a:pt x="123" y="8"/>
                  </a:lnTo>
                  <a:cubicBezTo>
                    <a:pt x="123" y="9"/>
                    <a:pt x="122" y="9"/>
                    <a:pt x="122" y="10"/>
                  </a:cubicBezTo>
                  <a:cubicBezTo>
                    <a:pt x="122" y="10"/>
                    <a:pt x="120" y="11"/>
                    <a:pt x="120" y="12"/>
                  </a:cubicBezTo>
                  <a:cubicBezTo>
                    <a:pt x="119" y="12"/>
                    <a:pt x="118" y="13"/>
                    <a:pt x="118" y="14"/>
                  </a:cubicBezTo>
                  <a:cubicBezTo>
                    <a:pt x="118" y="14"/>
                    <a:pt x="117" y="14"/>
                    <a:pt x="117" y="15"/>
                  </a:cubicBezTo>
                  <a:cubicBezTo>
                    <a:pt x="117" y="15"/>
                    <a:pt x="116" y="16"/>
                    <a:pt x="115" y="16"/>
                  </a:cubicBezTo>
                  <a:cubicBezTo>
                    <a:pt x="115" y="18"/>
                    <a:pt x="112" y="19"/>
                    <a:pt x="112" y="20"/>
                  </a:cubicBezTo>
                  <a:lnTo>
                    <a:pt x="111" y="20"/>
                  </a:lnTo>
                  <a:cubicBezTo>
                    <a:pt x="111" y="21"/>
                    <a:pt x="108" y="23"/>
                    <a:pt x="107" y="23"/>
                  </a:cubicBezTo>
                  <a:cubicBezTo>
                    <a:pt x="106" y="23"/>
                    <a:pt x="102" y="25"/>
                    <a:pt x="101" y="26"/>
                  </a:cubicBezTo>
                  <a:lnTo>
                    <a:pt x="93" y="26"/>
                  </a:lnTo>
                  <a:cubicBezTo>
                    <a:pt x="93" y="26"/>
                    <a:pt x="91" y="29"/>
                    <a:pt x="90" y="29"/>
                  </a:cubicBezTo>
                  <a:cubicBezTo>
                    <a:pt x="89" y="29"/>
                    <a:pt x="83" y="30"/>
                    <a:pt x="83" y="31"/>
                  </a:cubicBezTo>
                  <a:cubicBezTo>
                    <a:pt x="79" y="31"/>
                    <a:pt x="75" y="32"/>
                    <a:pt x="73" y="32"/>
                  </a:cubicBezTo>
                  <a:lnTo>
                    <a:pt x="72" y="33"/>
                  </a:lnTo>
                  <a:cubicBezTo>
                    <a:pt x="70" y="33"/>
                    <a:pt x="67" y="32"/>
                    <a:pt x="65" y="33"/>
                  </a:cubicBezTo>
                  <a:lnTo>
                    <a:pt x="64" y="33"/>
                  </a:lnTo>
                  <a:cubicBezTo>
                    <a:pt x="64" y="36"/>
                    <a:pt x="52" y="37"/>
                    <a:pt x="50" y="37"/>
                  </a:cubicBezTo>
                  <a:cubicBezTo>
                    <a:pt x="50" y="38"/>
                    <a:pt x="47" y="39"/>
                    <a:pt x="46" y="40"/>
                  </a:cubicBezTo>
                  <a:cubicBezTo>
                    <a:pt x="43" y="40"/>
                    <a:pt x="41" y="43"/>
                    <a:pt x="38" y="43"/>
                  </a:cubicBezTo>
                  <a:lnTo>
                    <a:pt x="38" y="44"/>
                  </a:lnTo>
                  <a:cubicBezTo>
                    <a:pt x="35" y="44"/>
                    <a:pt x="33" y="47"/>
                    <a:pt x="30" y="47"/>
                  </a:cubicBezTo>
                  <a:cubicBezTo>
                    <a:pt x="30" y="48"/>
                    <a:pt x="27" y="48"/>
                    <a:pt x="27" y="49"/>
                  </a:cubicBezTo>
                  <a:lnTo>
                    <a:pt x="26" y="49"/>
                  </a:lnTo>
                  <a:lnTo>
                    <a:pt x="26" y="50"/>
                  </a:lnTo>
                  <a:cubicBezTo>
                    <a:pt x="25" y="50"/>
                    <a:pt x="19" y="53"/>
                    <a:pt x="19" y="54"/>
                  </a:cubicBezTo>
                  <a:lnTo>
                    <a:pt x="19" y="55"/>
                  </a:lnTo>
                  <a:cubicBezTo>
                    <a:pt x="18" y="55"/>
                    <a:pt x="18" y="55"/>
                    <a:pt x="17" y="55"/>
                  </a:cubicBezTo>
                  <a:cubicBezTo>
                    <a:pt x="17" y="56"/>
                    <a:pt x="15" y="57"/>
                    <a:pt x="15" y="58"/>
                  </a:cubicBezTo>
                  <a:cubicBezTo>
                    <a:pt x="15" y="58"/>
                    <a:pt x="14" y="59"/>
                    <a:pt x="13" y="59"/>
                  </a:cubicBezTo>
                  <a:lnTo>
                    <a:pt x="13" y="60"/>
                  </a:lnTo>
                  <a:cubicBezTo>
                    <a:pt x="13" y="60"/>
                    <a:pt x="12" y="61"/>
                    <a:pt x="11" y="62"/>
                  </a:cubicBezTo>
                  <a:cubicBezTo>
                    <a:pt x="10" y="62"/>
                    <a:pt x="9" y="63"/>
                    <a:pt x="8" y="63"/>
                  </a:cubicBezTo>
                  <a:lnTo>
                    <a:pt x="8" y="64"/>
                  </a:lnTo>
                  <a:cubicBezTo>
                    <a:pt x="8" y="64"/>
                    <a:pt x="7" y="65"/>
                    <a:pt x="7" y="65"/>
                  </a:cubicBezTo>
                  <a:cubicBezTo>
                    <a:pt x="6" y="65"/>
                    <a:pt x="2" y="66"/>
                    <a:pt x="2" y="67"/>
                  </a:cubicBezTo>
                  <a:cubicBezTo>
                    <a:pt x="1" y="67"/>
                    <a:pt x="0" y="68"/>
                    <a:pt x="0" y="68"/>
                  </a:cubicBezTo>
                  <a:cubicBezTo>
                    <a:pt x="1" y="68"/>
                    <a:pt x="0" y="69"/>
                    <a:pt x="0" y="70"/>
                  </a:cubicBezTo>
                  <a:lnTo>
                    <a:pt x="1" y="70"/>
                  </a:lnTo>
                  <a:lnTo>
                    <a:pt x="1" y="67"/>
                  </a:lnTo>
                  <a:lnTo>
                    <a:pt x="1" y="78"/>
                  </a:lnTo>
                  <a:cubicBezTo>
                    <a:pt x="1" y="79"/>
                    <a:pt x="3" y="79"/>
                    <a:pt x="3" y="80"/>
                  </a:cubicBezTo>
                  <a:cubicBezTo>
                    <a:pt x="4" y="80"/>
                    <a:pt x="6" y="81"/>
                    <a:pt x="7" y="81"/>
                  </a:cubicBezTo>
                  <a:cubicBezTo>
                    <a:pt x="7" y="81"/>
                    <a:pt x="8" y="82"/>
                    <a:pt x="8" y="82"/>
                  </a:cubicBezTo>
                  <a:cubicBezTo>
                    <a:pt x="9" y="82"/>
                    <a:pt x="10" y="83"/>
                    <a:pt x="10" y="83"/>
                  </a:cubicBezTo>
                  <a:cubicBezTo>
                    <a:pt x="10" y="83"/>
                    <a:pt x="13" y="84"/>
                    <a:pt x="13" y="85"/>
                  </a:cubicBezTo>
                  <a:cubicBezTo>
                    <a:pt x="14" y="85"/>
                    <a:pt x="15" y="85"/>
                    <a:pt x="16" y="85"/>
                  </a:cubicBezTo>
                  <a:lnTo>
                    <a:pt x="16" y="86"/>
                  </a:lnTo>
                  <a:cubicBezTo>
                    <a:pt x="17" y="86"/>
                    <a:pt x="16" y="87"/>
                    <a:pt x="17" y="87"/>
                  </a:cubicBezTo>
                  <a:cubicBezTo>
                    <a:pt x="17" y="87"/>
                    <a:pt x="18" y="88"/>
                    <a:pt x="18" y="88"/>
                  </a:cubicBezTo>
                  <a:lnTo>
                    <a:pt x="18" y="89"/>
                  </a:lnTo>
                  <a:cubicBezTo>
                    <a:pt x="19" y="90"/>
                    <a:pt x="18" y="92"/>
                    <a:pt x="18" y="93"/>
                  </a:cubicBezTo>
                  <a:cubicBezTo>
                    <a:pt x="17" y="93"/>
                    <a:pt x="16" y="94"/>
                    <a:pt x="16" y="94"/>
                  </a:cubicBezTo>
                  <a:lnTo>
                    <a:pt x="16" y="98"/>
                  </a:lnTo>
                  <a:cubicBezTo>
                    <a:pt x="16" y="99"/>
                    <a:pt x="17" y="100"/>
                    <a:pt x="17" y="100"/>
                  </a:cubicBezTo>
                  <a:cubicBezTo>
                    <a:pt x="17" y="100"/>
                    <a:pt x="17" y="103"/>
                    <a:pt x="17" y="103"/>
                  </a:cubicBezTo>
                  <a:cubicBezTo>
                    <a:pt x="17" y="104"/>
                    <a:pt x="16" y="105"/>
                    <a:pt x="16" y="105"/>
                  </a:cubicBezTo>
                  <a:lnTo>
                    <a:pt x="17" y="106"/>
                  </a:lnTo>
                  <a:cubicBezTo>
                    <a:pt x="18" y="106"/>
                    <a:pt x="20" y="106"/>
                    <a:pt x="20" y="106"/>
                  </a:cubicBezTo>
                  <a:lnTo>
                    <a:pt x="20" y="105"/>
                  </a:lnTo>
                  <a:lnTo>
                    <a:pt x="21" y="105"/>
                  </a:lnTo>
                  <a:lnTo>
                    <a:pt x="22" y="105"/>
                  </a:lnTo>
                  <a:cubicBezTo>
                    <a:pt x="22" y="104"/>
                    <a:pt x="23" y="104"/>
                    <a:pt x="23" y="104"/>
                  </a:cubicBezTo>
                  <a:cubicBezTo>
                    <a:pt x="23" y="102"/>
                    <a:pt x="25" y="97"/>
                    <a:pt x="24" y="96"/>
                  </a:cubicBezTo>
                  <a:lnTo>
                    <a:pt x="23" y="96"/>
                  </a:lnTo>
                  <a:lnTo>
                    <a:pt x="24" y="92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6" y="90"/>
                  </a:lnTo>
                  <a:cubicBezTo>
                    <a:pt x="26" y="89"/>
                    <a:pt x="27" y="88"/>
                    <a:pt x="28" y="88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30" y="87"/>
                    <a:pt x="35" y="85"/>
                    <a:pt x="39" y="85"/>
                  </a:cubicBezTo>
                  <a:cubicBezTo>
                    <a:pt x="39" y="85"/>
                    <a:pt x="40" y="85"/>
                    <a:pt x="40" y="85"/>
                  </a:cubicBezTo>
                  <a:cubicBezTo>
                    <a:pt x="40" y="84"/>
                    <a:pt x="42" y="84"/>
                    <a:pt x="42" y="83"/>
                  </a:cubicBezTo>
                  <a:lnTo>
                    <a:pt x="43" y="82"/>
                  </a:lnTo>
                  <a:cubicBezTo>
                    <a:pt x="43" y="82"/>
                    <a:pt x="44" y="82"/>
                    <a:pt x="44" y="82"/>
                  </a:cubicBezTo>
                  <a:cubicBezTo>
                    <a:pt x="45" y="82"/>
                    <a:pt x="46" y="81"/>
                    <a:pt x="47" y="81"/>
                  </a:cubicBezTo>
                  <a:lnTo>
                    <a:pt x="46" y="72"/>
                  </a:lnTo>
                  <a:cubicBezTo>
                    <a:pt x="45" y="72"/>
                    <a:pt x="46" y="72"/>
                    <a:pt x="45" y="72"/>
                  </a:cubicBezTo>
                  <a:cubicBezTo>
                    <a:pt x="45" y="71"/>
                    <a:pt x="45" y="70"/>
                    <a:pt x="45" y="69"/>
                  </a:cubicBezTo>
                  <a:cubicBezTo>
                    <a:pt x="43" y="69"/>
                    <a:pt x="44" y="64"/>
                    <a:pt x="44" y="63"/>
                  </a:cubicBezTo>
                  <a:lnTo>
                    <a:pt x="52" y="63"/>
                  </a:lnTo>
                  <a:cubicBezTo>
                    <a:pt x="52" y="64"/>
                    <a:pt x="54" y="66"/>
                    <a:pt x="55" y="67"/>
                  </a:cubicBezTo>
                  <a:lnTo>
                    <a:pt x="56" y="67"/>
                  </a:lnTo>
                  <a:cubicBezTo>
                    <a:pt x="59" y="69"/>
                    <a:pt x="64" y="70"/>
                    <a:pt x="69" y="70"/>
                  </a:cubicBezTo>
                  <a:cubicBezTo>
                    <a:pt x="69" y="71"/>
                    <a:pt x="70" y="72"/>
                    <a:pt x="70" y="72"/>
                  </a:cubicBezTo>
                  <a:cubicBezTo>
                    <a:pt x="71" y="73"/>
                    <a:pt x="73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6" y="72"/>
                    <a:pt x="83" y="64"/>
                    <a:pt x="84" y="63"/>
                  </a:cubicBezTo>
                  <a:lnTo>
                    <a:pt x="85" y="63"/>
                  </a:lnTo>
                  <a:cubicBezTo>
                    <a:pt x="86" y="61"/>
                    <a:pt x="92" y="58"/>
                    <a:pt x="92" y="57"/>
                  </a:cubicBezTo>
                  <a:cubicBezTo>
                    <a:pt x="93" y="57"/>
                    <a:pt x="94" y="55"/>
                    <a:pt x="94" y="55"/>
                  </a:cubicBezTo>
                  <a:lnTo>
                    <a:pt x="95" y="55"/>
                  </a:lnTo>
                  <a:cubicBezTo>
                    <a:pt x="95" y="53"/>
                    <a:pt x="95" y="48"/>
                    <a:pt x="96" y="47"/>
                  </a:cubicBezTo>
                  <a:lnTo>
                    <a:pt x="96" y="45"/>
                  </a:lnTo>
                  <a:cubicBezTo>
                    <a:pt x="98" y="46"/>
                    <a:pt x="99" y="53"/>
                    <a:pt x="99" y="55"/>
                  </a:cubicBezTo>
                  <a:cubicBezTo>
                    <a:pt x="99" y="55"/>
                    <a:pt x="100" y="56"/>
                    <a:pt x="100" y="56"/>
                  </a:cubicBezTo>
                  <a:lnTo>
                    <a:pt x="100" y="57"/>
                  </a:lnTo>
                  <a:cubicBezTo>
                    <a:pt x="103" y="57"/>
                    <a:pt x="106" y="58"/>
                    <a:pt x="108" y="58"/>
                  </a:cubicBezTo>
                  <a:cubicBezTo>
                    <a:pt x="108" y="57"/>
                    <a:pt x="109" y="56"/>
                    <a:pt x="109" y="55"/>
                  </a:cubicBezTo>
                  <a:lnTo>
                    <a:pt x="110" y="55"/>
                  </a:lnTo>
                  <a:cubicBezTo>
                    <a:pt x="110" y="54"/>
                    <a:pt x="111" y="52"/>
                    <a:pt x="112" y="51"/>
                  </a:cubicBezTo>
                  <a:lnTo>
                    <a:pt x="112" y="50"/>
                  </a:lnTo>
                  <a:cubicBezTo>
                    <a:pt x="109" y="50"/>
                    <a:pt x="110" y="45"/>
                    <a:pt x="110" y="44"/>
                  </a:cubicBezTo>
                  <a:lnTo>
                    <a:pt x="110" y="43"/>
                  </a:lnTo>
                  <a:lnTo>
                    <a:pt x="111" y="43"/>
                  </a:lnTo>
                  <a:lnTo>
                    <a:pt x="120" y="42"/>
                  </a:lnTo>
                  <a:cubicBezTo>
                    <a:pt x="119" y="42"/>
                    <a:pt x="119" y="39"/>
                    <a:pt x="118" y="39"/>
                  </a:cubicBezTo>
                  <a:lnTo>
                    <a:pt x="118" y="37"/>
                  </a:lnTo>
                  <a:cubicBezTo>
                    <a:pt x="118" y="36"/>
                    <a:pt x="118" y="34"/>
                    <a:pt x="118" y="34"/>
                  </a:cubicBezTo>
                  <a:lnTo>
                    <a:pt x="119" y="34"/>
                  </a:lnTo>
                  <a:cubicBezTo>
                    <a:pt x="120" y="33"/>
                    <a:pt x="120" y="29"/>
                    <a:pt x="120" y="27"/>
                  </a:cubicBezTo>
                  <a:cubicBezTo>
                    <a:pt x="121" y="27"/>
                    <a:pt x="122" y="26"/>
                    <a:pt x="122" y="26"/>
                  </a:cubicBezTo>
                  <a:lnTo>
                    <a:pt x="123" y="27"/>
                  </a:lnTo>
                  <a:cubicBezTo>
                    <a:pt x="122" y="27"/>
                    <a:pt x="121" y="28"/>
                    <a:pt x="121" y="28"/>
                  </a:cubicBezTo>
                  <a:lnTo>
                    <a:pt x="120" y="28"/>
                  </a:lnTo>
                  <a:lnTo>
                    <a:pt x="120" y="33"/>
                  </a:lnTo>
                  <a:cubicBezTo>
                    <a:pt x="120" y="33"/>
                    <a:pt x="117" y="38"/>
                    <a:pt x="118" y="39"/>
                  </a:cubicBezTo>
                  <a:lnTo>
                    <a:pt x="118" y="40"/>
                  </a:lnTo>
                  <a:cubicBezTo>
                    <a:pt x="119" y="40"/>
                    <a:pt x="123" y="38"/>
                    <a:pt x="123" y="37"/>
                  </a:cubicBezTo>
                  <a:cubicBezTo>
                    <a:pt x="123" y="37"/>
                    <a:pt x="124" y="36"/>
                    <a:pt x="125" y="36"/>
                  </a:cubicBezTo>
                  <a:lnTo>
                    <a:pt x="125" y="37"/>
                  </a:lnTo>
                  <a:lnTo>
                    <a:pt x="127" y="37"/>
                  </a:lnTo>
                  <a:cubicBezTo>
                    <a:pt x="128" y="36"/>
                    <a:pt x="128" y="36"/>
                    <a:pt x="128" y="36"/>
                  </a:cubicBezTo>
                  <a:lnTo>
                    <a:pt x="129" y="36"/>
                  </a:lnTo>
                  <a:cubicBezTo>
                    <a:pt x="129" y="35"/>
                    <a:pt x="130" y="34"/>
                    <a:pt x="130" y="33"/>
                  </a:cubicBezTo>
                  <a:cubicBezTo>
                    <a:pt x="131" y="33"/>
                    <a:pt x="130" y="33"/>
                    <a:pt x="131" y="33"/>
                  </a:cubicBezTo>
                  <a:lnTo>
                    <a:pt x="131" y="22"/>
                  </a:lnTo>
                  <a:cubicBezTo>
                    <a:pt x="132" y="22"/>
                    <a:pt x="132" y="21"/>
                    <a:pt x="132" y="21"/>
                  </a:cubicBezTo>
                  <a:lnTo>
                    <a:pt x="132" y="20"/>
                  </a:lnTo>
                  <a:lnTo>
                    <a:pt x="133" y="20"/>
                  </a:lnTo>
                  <a:cubicBezTo>
                    <a:pt x="133" y="20"/>
                    <a:pt x="134" y="19"/>
                    <a:pt x="134" y="19"/>
                  </a:cubicBezTo>
                  <a:lnTo>
                    <a:pt x="135" y="18"/>
                  </a:lnTo>
                  <a:cubicBezTo>
                    <a:pt x="135" y="18"/>
                    <a:pt x="135" y="18"/>
                    <a:pt x="136" y="17"/>
                  </a:cubicBezTo>
                  <a:lnTo>
                    <a:pt x="136" y="11"/>
                  </a:lnTo>
                  <a:cubicBezTo>
                    <a:pt x="135" y="11"/>
                    <a:pt x="135" y="10"/>
                    <a:pt x="135" y="9"/>
                  </a:cubicBezTo>
                  <a:cubicBezTo>
                    <a:pt x="134" y="9"/>
                    <a:pt x="135" y="9"/>
                    <a:pt x="134" y="9"/>
                  </a:cubicBezTo>
                  <a:cubicBezTo>
                    <a:pt x="134" y="8"/>
                    <a:pt x="133" y="6"/>
                    <a:pt x="133" y="5"/>
                  </a:cubicBezTo>
                  <a:cubicBezTo>
                    <a:pt x="132" y="5"/>
                    <a:pt x="132" y="2"/>
                    <a:pt x="132" y="1"/>
                  </a:cubicBezTo>
                  <a:lnTo>
                    <a:pt x="131" y="1"/>
                  </a:lnTo>
                  <a:cubicBezTo>
                    <a:pt x="131" y="1"/>
                    <a:pt x="130" y="1"/>
                    <a:pt x="129" y="1"/>
                  </a:cubicBezTo>
                  <a:lnTo>
                    <a:pt x="126" y="4"/>
                  </a:lnTo>
                  <a:lnTo>
                    <a:pt x="125" y="4"/>
                  </a:lnTo>
                  <a:cubicBezTo>
                    <a:pt x="125" y="4"/>
                    <a:pt x="123" y="7"/>
                    <a:pt x="123" y="8"/>
                  </a:cubicBezTo>
                  <a:lnTo>
                    <a:pt x="122" y="9"/>
                  </a:lnTo>
                  <a:cubicBezTo>
                    <a:pt x="122" y="9"/>
                    <a:pt x="120" y="12"/>
                    <a:pt x="120" y="12"/>
                  </a:cubicBezTo>
                  <a:lnTo>
                    <a:pt x="119" y="12"/>
                  </a:lnTo>
                  <a:lnTo>
                    <a:pt x="119" y="14"/>
                  </a:lnTo>
                  <a:cubicBezTo>
                    <a:pt x="119" y="14"/>
                    <a:pt x="118" y="14"/>
                    <a:pt x="118" y="15"/>
                  </a:cubicBezTo>
                  <a:cubicBezTo>
                    <a:pt x="118" y="15"/>
                    <a:pt x="118" y="15"/>
                    <a:pt x="117" y="15"/>
                  </a:cubicBezTo>
                  <a:cubicBezTo>
                    <a:pt x="117" y="16"/>
                    <a:pt x="116" y="16"/>
                    <a:pt x="116" y="16"/>
                  </a:cubicBezTo>
                  <a:lnTo>
                    <a:pt x="116" y="17"/>
                  </a:lnTo>
                  <a:cubicBezTo>
                    <a:pt x="115" y="17"/>
                    <a:pt x="113" y="18"/>
                    <a:pt x="113" y="19"/>
                  </a:cubicBezTo>
                  <a:cubicBezTo>
                    <a:pt x="113" y="19"/>
                    <a:pt x="112" y="19"/>
                    <a:pt x="112" y="19"/>
                  </a:cubicBezTo>
                  <a:cubicBezTo>
                    <a:pt x="112" y="19"/>
                    <a:pt x="111" y="20"/>
                    <a:pt x="111" y="20"/>
                  </a:cubicBezTo>
                  <a:cubicBezTo>
                    <a:pt x="111" y="20"/>
                    <a:pt x="110" y="21"/>
                    <a:pt x="109" y="21"/>
                  </a:cubicBezTo>
                  <a:cubicBezTo>
                    <a:pt x="109" y="21"/>
                    <a:pt x="108" y="22"/>
                    <a:pt x="108" y="22"/>
                  </a:cubicBezTo>
                  <a:lnTo>
                    <a:pt x="108" y="23"/>
                  </a:lnTo>
                  <a:lnTo>
                    <a:pt x="107" y="23"/>
                  </a:lnTo>
                  <a:lnTo>
                    <a:pt x="107" y="24"/>
                  </a:lnTo>
                  <a:cubicBezTo>
                    <a:pt x="106" y="24"/>
                    <a:pt x="107" y="23"/>
                    <a:pt x="106" y="23"/>
                  </a:cubicBezTo>
                  <a:lnTo>
                    <a:pt x="107" y="23"/>
                  </a:lnTo>
                </a:path>
              </a:pathLst>
            </a:custGeom>
            <a:solidFill>
              <a:srgbClr val="FF66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8" name="Freeform 21"/>
            <p:cNvSpPr>
              <a:spLocks/>
            </p:cNvSpPr>
            <p:nvPr/>
          </p:nvSpPr>
          <p:spPr bwMode="auto">
            <a:xfrm>
              <a:off x="3076" y="1446"/>
              <a:ext cx="721" cy="401"/>
            </a:xfrm>
            <a:custGeom>
              <a:avLst/>
              <a:gdLst>
                <a:gd name="T0" fmla="*/ 92880 w 140"/>
                <a:gd name="T1" fmla="*/ 6576 h 75"/>
                <a:gd name="T2" fmla="*/ 81555 w 140"/>
                <a:gd name="T3" fmla="*/ 9004 h 75"/>
                <a:gd name="T4" fmla="*/ 76622 w 140"/>
                <a:gd name="T5" fmla="*/ 9004 h 75"/>
                <a:gd name="T6" fmla="*/ 64741 w 140"/>
                <a:gd name="T7" fmla="*/ 7346 h 75"/>
                <a:gd name="T8" fmla="*/ 38646 w 140"/>
                <a:gd name="T9" fmla="*/ 3203 h 75"/>
                <a:gd name="T10" fmla="*/ 32383 w 140"/>
                <a:gd name="T11" fmla="*/ 1684 h 75"/>
                <a:gd name="T12" fmla="*/ 25276 w 140"/>
                <a:gd name="T13" fmla="*/ 4887 h 75"/>
                <a:gd name="T14" fmla="*/ 25276 w 140"/>
                <a:gd name="T15" fmla="*/ 9004 h 75"/>
                <a:gd name="T16" fmla="*/ 21857 w 140"/>
                <a:gd name="T17" fmla="*/ 15580 h 75"/>
                <a:gd name="T18" fmla="*/ 13395 w 140"/>
                <a:gd name="T19" fmla="*/ 22927 h 75"/>
                <a:gd name="T20" fmla="*/ 11191 w 140"/>
                <a:gd name="T21" fmla="*/ 25386 h 75"/>
                <a:gd name="T22" fmla="*/ 10532 w 140"/>
                <a:gd name="T23" fmla="*/ 28589 h 75"/>
                <a:gd name="T24" fmla="*/ 9842 w 140"/>
                <a:gd name="T25" fmla="*/ 27813 h 75"/>
                <a:gd name="T26" fmla="*/ 4244 w 140"/>
                <a:gd name="T27" fmla="*/ 31016 h 75"/>
                <a:gd name="T28" fmla="*/ 690 w 140"/>
                <a:gd name="T29" fmla="*/ 39277 h 75"/>
                <a:gd name="T30" fmla="*/ 7797 w 140"/>
                <a:gd name="T31" fmla="*/ 35160 h 75"/>
                <a:gd name="T32" fmla="*/ 11191 w 140"/>
                <a:gd name="T33" fmla="*/ 37592 h 75"/>
                <a:gd name="T34" fmla="*/ 9842 w 140"/>
                <a:gd name="T35" fmla="*/ 44169 h 75"/>
                <a:gd name="T36" fmla="*/ 14744 w 140"/>
                <a:gd name="T37" fmla="*/ 39277 h 75"/>
                <a:gd name="T38" fmla="*/ 16125 w 140"/>
                <a:gd name="T39" fmla="*/ 40822 h 75"/>
                <a:gd name="T40" fmla="*/ 14744 w 140"/>
                <a:gd name="T41" fmla="*/ 44939 h 75"/>
                <a:gd name="T42" fmla="*/ 8461 w 140"/>
                <a:gd name="T43" fmla="*/ 46623 h 75"/>
                <a:gd name="T44" fmla="*/ 7797 w 140"/>
                <a:gd name="T45" fmla="*/ 49056 h 75"/>
                <a:gd name="T46" fmla="*/ 6288 w 140"/>
                <a:gd name="T47" fmla="*/ 51515 h 75"/>
                <a:gd name="T48" fmla="*/ 9842 w 140"/>
                <a:gd name="T49" fmla="*/ 49826 h 75"/>
                <a:gd name="T50" fmla="*/ 13395 w 140"/>
                <a:gd name="T51" fmla="*/ 56402 h 75"/>
                <a:gd name="T52" fmla="*/ 21857 w 140"/>
                <a:gd name="T53" fmla="*/ 61289 h 75"/>
                <a:gd name="T54" fmla="*/ 25276 w 140"/>
                <a:gd name="T55" fmla="*/ 57172 h 75"/>
                <a:gd name="T56" fmla="*/ 26759 w 140"/>
                <a:gd name="T57" fmla="*/ 55632 h 75"/>
                <a:gd name="T58" fmla="*/ 30184 w 140"/>
                <a:gd name="T59" fmla="*/ 48141 h 75"/>
                <a:gd name="T60" fmla="*/ 34428 w 140"/>
                <a:gd name="T61" fmla="*/ 51515 h 75"/>
                <a:gd name="T62" fmla="*/ 36601 w 140"/>
                <a:gd name="T63" fmla="*/ 49056 h 75"/>
                <a:gd name="T64" fmla="*/ 35247 w 140"/>
                <a:gd name="T65" fmla="*/ 44169 h 75"/>
                <a:gd name="T66" fmla="*/ 34428 w 140"/>
                <a:gd name="T67" fmla="*/ 38362 h 75"/>
                <a:gd name="T68" fmla="*/ 35911 w 140"/>
                <a:gd name="T69" fmla="*/ 35160 h 75"/>
                <a:gd name="T70" fmla="*/ 36601 w 140"/>
                <a:gd name="T71" fmla="*/ 29359 h 75"/>
                <a:gd name="T72" fmla="*/ 38646 w 140"/>
                <a:gd name="T73" fmla="*/ 21242 h 75"/>
                <a:gd name="T74" fmla="*/ 40155 w 140"/>
                <a:gd name="T75" fmla="*/ 16350 h 75"/>
                <a:gd name="T76" fmla="*/ 46443 w 140"/>
                <a:gd name="T77" fmla="*/ 15580 h 75"/>
                <a:gd name="T78" fmla="*/ 53416 w 140"/>
                <a:gd name="T79" fmla="*/ 22927 h 75"/>
                <a:gd name="T80" fmla="*/ 60497 w 140"/>
                <a:gd name="T81" fmla="*/ 24440 h 75"/>
                <a:gd name="T82" fmla="*/ 62567 w 140"/>
                <a:gd name="T83" fmla="*/ 21242 h 75"/>
                <a:gd name="T84" fmla="*/ 65431 w 140"/>
                <a:gd name="T85" fmla="*/ 25386 h 75"/>
                <a:gd name="T86" fmla="*/ 66121 w 140"/>
                <a:gd name="T87" fmla="*/ 28589 h 75"/>
                <a:gd name="T88" fmla="*/ 69674 w 140"/>
                <a:gd name="T89" fmla="*/ 31016 h 75"/>
                <a:gd name="T90" fmla="*/ 71029 w 140"/>
                <a:gd name="T91" fmla="*/ 29359 h 75"/>
                <a:gd name="T92" fmla="*/ 73202 w 140"/>
                <a:gd name="T93" fmla="*/ 28589 h 75"/>
                <a:gd name="T94" fmla="*/ 78136 w 140"/>
                <a:gd name="T95" fmla="*/ 26899 h 75"/>
                <a:gd name="T96" fmla="*/ 87977 w 140"/>
                <a:gd name="T97" fmla="*/ 17125 h 75"/>
                <a:gd name="T98" fmla="*/ 91531 w 140"/>
                <a:gd name="T99" fmla="*/ 10693 h 75"/>
                <a:gd name="T100" fmla="*/ 93570 w 140"/>
                <a:gd name="T101" fmla="*/ 9004 h 75"/>
                <a:gd name="T102" fmla="*/ 98478 w 140"/>
                <a:gd name="T103" fmla="*/ 5662 h 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0"/>
                <a:gd name="T157" fmla="*/ 0 h 75"/>
                <a:gd name="T158" fmla="*/ 140 w 140"/>
                <a:gd name="T159" fmla="*/ 75 h 7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0" h="75">
                  <a:moveTo>
                    <a:pt x="140" y="7"/>
                  </a:moveTo>
                  <a:cubicBezTo>
                    <a:pt x="139" y="7"/>
                    <a:pt x="138" y="7"/>
                    <a:pt x="138" y="8"/>
                  </a:cubicBezTo>
                  <a:lnTo>
                    <a:pt x="137" y="8"/>
                  </a:lnTo>
                  <a:lnTo>
                    <a:pt x="132" y="8"/>
                  </a:lnTo>
                  <a:cubicBezTo>
                    <a:pt x="131" y="7"/>
                    <a:pt x="126" y="8"/>
                    <a:pt x="124" y="8"/>
                  </a:cubicBezTo>
                  <a:cubicBezTo>
                    <a:pt x="124" y="9"/>
                    <a:pt x="123" y="9"/>
                    <a:pt x="123" y="9"/>
                  </a:cubicBezTo>
                  <a:cubicBezTo>
                    <a:pt x="123" y="9"/>
                    <a:pt x="122" y="10"/>
                    <a:pt x="122" y="10"/>
                  </a:cubicBezTo>
                  <a:cubicBezTo>
                    <a:pt x="121" y="10"/>
                    <a:pt x="117" y="11"/>
                    <a:pt x="116" y="11"/>
                  </a:cubicBezTo>
                  <a:lnTo>
                    <a:pt x="116" y="10"/>
                  </a:lnTo>
                  <a:cubicBezTo>
                    <a:pt x="115" y="10"/>
                    <a:pt x="111" y="10"/>
                    <a:pt x="111" y="11"/>
                  </a:cubicBezTo>
                  <a:lnTo>
                    <a:pt x="110" y="11"/>
                  </a:lnTo>
                  <a:lnTo>
                    <a:pt x="109" y="11"/>
                  </a:lnTo>
                  <a:cubicBezTo>
                    <a:pt x="109" y="11"/>
                    <a:pt x="108" y="12"/>
                    <a:pt x="108" y="12"/>
                  </a:cubicBezTo>
                  <a:cubicBezTo>
                    <a:pt x="106" y="12"/>
                    <a:pt x="103" y="11"/>
                    <a:pt x="100" y="11"/>
                  </a:cubicBezTo>
                  <a:lnTo>
                    <a:pt x="98" y="11"/>
                  </a:lnTo>
                  <a:cubicBezTo>
                    <a:pt x="97" y="11"/>
                    <a:pt x="96" y="11"/>
                    <a:pt x="96" y="11"/>
                  </a:cubicBezTo>
                  <a:cubicBezTo>
                    <a:pt x="96" y="10"/>
                    <a:pt x="92" y="10"/>
                    <a:pt x="92" y="9"/>
                  </a:cubicBezTo>
                  <a:cubicBezTo>
                    <a:pt x="91" y="9"/>
                    <a:pt x="88" y="8"/>
                    <a:pt x="86" y="8"/>
                  </a:cubicBezTo>
                  <a:cubicBezTo>
                    <a:pt x="86" y="7"/>
                    <a:pt x="85" y="7"/>
                    <a:pt x="85" y="7"/>
                  </a:cubicBezTo>
                  <a:cubicBezTo>
                    <a:pt x="80" y="7"/>
                    <a:pt x="73" y="4"/>
                    <a:pt x="69" y="4"/>
                  </a:cubicBezTo>
                  <a:cubicBezTo>
                    <a:pt x="65" y="4"/>
                    <a:pt x="59" y="6"/>
                    <a:pt x="55" y="4"/>
                  </a:cubicBezTo>
                  <a:lnTo>
                    <a:pt x="55" y="1"/>
                  </a:lnTo>
                  <a:cubicBezTo>
                    <a:pt x="54" y="1"/>
                    <a:pt x="53" y="0"/>
                    <a:pt x="52" y="0"/>
                  </a:cubicBezTo>
                  <a:cubicBezTo>
                    <a:pt x="51" y="0"/>
                    <a:pt x="50" y="1"/>
                    <a:pt x="50" y="1"/>
                  </a:cubicBezTo>
                  <a:cubicBezTo>
                    <a:pt x="50" y="1"/>
                    <a:pt x="49" y="2"/>
                    <a:pt x="49" y="2"/>
                  </a:cubicBezTo>
                  <a:cubicBezTo>
                    <a:pt x="48" y="2"/>
                    <a:pt x="47" y="2"/>
                    <a:pt x="46" y="2"/>
                  </a:cubicBezTo>
                  <a:cubicBezTo>
                    <a:pt x="46" y="1"/>
                    <a:pt x="41" y="1"/>
                    <a:pt x="41" y="1"/>
                  </a:cubicBezTo>
                  <a:lnTo>
                    <a:pt x="41" y="3"/>
                  </a:lnTo>
                  <a:cubicBezTo>
                    <a:pt x="40" y="3"/>
                    <a:pt x="37" y="6"/>
                    <a:pt x="37" y="6"/>
                  </a:cubicBezTo>
                  <a:lnTo>
                    <a:pt x="36" y="6"/>
                  </a:lnTo>
                  <a:cubicBezTo>
                    <a:pt x="36" y="6"/>
                    <a:pt x="35" y="8"/>
                    <a:pt x="34" y="8"/>
                  </a:cubicBezTo>
                  <a:lnTo>
                    <a:pt x="35" y="8"/>
                  </a:lnTo>
                  <a:cubicBezTo>
                    <a:pt x="36" y="8"/>
                    <a:pt x="37" y="9"/>
                    <a:pt x="38" y="9"/>
                  </a:cubicBezTo>
                  <a:lnTo>
                    <a:pt x="38" y="11"/>
                  </a:lnTo>
                  <a:cubicBezTo>
                    <a:pt x="37" y="11"/>
                    <a:pt x="36" y="11"/>
                    <a:pt x="36" y="11"/>
                  </a:cubicBezTo>
                  <a:cubicBezTo>
                    <a:pt x="36" y="12"/>
                    <a:pt x="35" y="12"/>
                    <a:pt x="35" y="13"/>
                  </a:cubicBezTo>
                  <a:cubicBezTo>
                    <a:pt x="35" y="14"/>
                    <a:pt x="35" y="15"/>
                    <a:pt x="34" y="16"/>
                  </a:cubicBezTo>
                  <a:cubicBezTo>
                    <a:pt x="33" y="16"/>
                    <a:pt x="33" y="17"/>
                    <a:pt x="32" y="17"/>
                  </a:cubicBezTo>
                  <a:cubicBezTo>
                    <a:pt x="32" y="18"/>
                    <a:pt x="31" y="18"/>
                    <a:pt x="31" y="19"/>
                  </a:cubicBezTo>
                  <a:cubicBezTo>
                    <a:pt x="29" y="19"/>
                    <a:pt x="28" y="21"/>
                    <a:pt x="27" y="21"/>
                  </a:cubicBezTo>
                  <a:cubicBezTo>
                    <a:pt x="27" y="22"/>
                    <a:pt x="26" y="24"/>
                    <a:pt x="26" y="24"/>
                  </a:cubicBezTo>
                  <a:cubicBezTo>
                    <a:pt x="25" y="24"/>
                    <a:pt x="23" y="27"/>
                    <a:pt x="23" y="27"/>
                  </a:cubicBezTo>
                  <a:cubicBezTo>
                    <a:pt x="22" y="27"/>
                    <a:pt x="20" y="28"/>
                    <a:pt x="19" y="28"/>
                  </a:cubicBezTo>
                  <a:lnTo>
                    <a:pt x="18" y="28"/>
                  </a:lnTo>
                  <a:cubicBezTo>
                    <a:pt x="18" y="28"/>
                    <a:pt x="18" y="30"/>
                    <a:pt x="17" y="30"/>
                  </a:cubicBezTo>
                  <a:lnTo>
                    <a:pt x="17" y="31"/>
                  </a:lnTo>
                  <a:lnTo>
                    <a:pt x="16" y="31"/>
                  </a:lnTo>
                  <a:lnTo>
                    <a:pt x="16" y="32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5" y="36"/>
                  </a:lnTo>
                  <a:cubicBezTo>
                    <a:pt x="14" y="36"/>
                    <a:pt x="12" y="36"/>
                    <a:pt x="11" y="36"/>
                  </a:cubicBezTo>
                  <a:lnTo>
                    <a:pt x="11" y="35"/>
                  </a:lnTo>
                  <a:cubicBezTo>
                    <a:pt x="12" y="35"/>
                    <a:pt x="14" y="34"/>
                    <a:pt x="14" y="34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3" y="33"/>
                    <a:pt x="10" y="33"/>
                    <a:pt x="9" y="33"/>
                  </a:cubicBezTo>
                  <a:lnTo>
                    <a:pt x="6" y="33"/>
                  </a:lnTo>
                  <a:lnTo>
                    <a:pt x="6" y="38"/>
                  </a:lnTo>
                  <a:cubicBezTo>
                    <a:pt x="5" y="38"/>
                    <a:pt x="5" y="38"/>
                    <a:pt x="5" y="38"/>
                  </a:cubicBezTo>
                  <a:cubicBezTo>
                    <a:pt x="4" y="38"/>
                    <a:pt x="0" y="37"/>
                    <a:pt x="0" y="40"/>
                  </a:cubicBezTo>
                  <a:cubicBezTo>
                    <a:pt x="1" y="40"/>
                    <a:pt x="1" y="41"/>
                    <a:pt x="1" y="41"/>
                  </a:cubicBezTo>
                  <a:cubicBezTo>
                    <a:pt x="2" y="43"/>
                    <a:pt x="1" y="47"/>
                    <a:pt x="1" y="48"/>
                  </a:cubicBezTo>
                  <a:cubicBezTo>
                    <a:pt x="1" y="48"/>
                    <a:pt x="1" y="52"/>
                    <a:pt x="1" y="53"/>
                  </a:cubicBezTo>
                  <a:cubicBezTo>
                    <a:pt x="2" y="53"/>
                    <a:pt x="4" y="52"/>
                    <a:pt x="5" y="52"/>
                  </a:cubicBezTo>
                  <a:cubicBezTo>
                    <a:pt x="5" y="51"/>
                    <a:pt x="7" y="46"/>
                    <a:pt x="8" y="45"/>
                  </a:cubicBezTo>
                  <a:cubicBezTo>
                    <a:pt x="9" y="45"/>
                    <a:pt x="10" y="43"/>
                    <a:pt x="11" y="43"/>
                  </a:cubicBezTo>
                  <a:cubicBezTo>
                    <a:pt x="11" y="43"/>
                    <a:pt x="13" y="42"/>
                    <a:pt x="13" y="41"/>
                  </a:cubicBezTo>
                  <a:cubicBezTo>
                    <a:pt x="13" y="41"/>
                    <a:pt x="14" y="41"/>
                    <a:pt x="15" y="42"/>
                  </a:cubicBezTo>
                  <a:lnTo>
                    <a:pt x="16" y="43"/>
                  </a:lnTo>
                  <a:lnTo>
                    <a:pt x="16" y="46"/>
                  </a:lnTo>
                  <a:cubicBezTo>
                    <a:pt x="15" y="46"/>
                    <a:pt x="15" y="46"/>
                    <a:pt x="14" y="46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lnTo>
                    <a:pt x="14" y="49"/>
                  </a:lnTo>
                  <a:cubicBezTo>
                    <a:pt x="14" y="51"/>
                    <a:pt x="14" y="53"/>
                    <a:pt x="14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6" y="52"/>
                    <a:pt x="19" y="52"/>
                    <a:pt x="19" y="51"/>
                  </a:cubicBezTo>
                  <a:lnTo>
                    <a:pt x="20" y="51"/>
                  </a:lnTo>
                  <a:cubicBezTo>
                    <a:pt x="20" y="50"/>
                    <a:pt x="21" y="49"/>
                    <a:pt x="21" y="48"/>
                  </a:cubicBezTo>
                  <a:lnTo>
                    <a:pt x="23" y="48"/>
                  </a:lnTo>
                  <a:cubicBezTo>
                    <a:pt x="23" y="48"/>
                    <a:pt x="22" y="48"/>
                    <a:pt x="22" y="49"/>
                  </a:cubicBezTo>
                  <a:lnTo>
                    <a:pt x="23" y="49"/>
                  </a:lnTo>
                  <a:lnTo>
                    <a:pt x="23" y="50"/>
                  </a:lnTo>
                  <a:lnTo>
                    <a:pt x="24" y="50"/>
                  </a:lnTo>
                  <a:cubicBezTo>
                    <a:pt x="24" y="51"/>
                    <a:pt x="24" y="51"/>
                    <a:pt x="24" y="51"/>
                  </a:cubicBezTo>
                  <a:cubicBezTo>
                    <a:pt x="24" y="52"/>
                    <a:pt x="23" y="53"/>
                    <a:pt x="23" y="53"/>
                  </a:cubicBezTo>
                  <a:cubicBezTo>
                    <a:pt x="23" y="53"/>
                    <a:pt x="21" y="54"/>
                    <a:pt x="21" y="54"/>
                  </a:cubicBezTo>
                  <a:lnTo>
                    <a:pt x="21" y="55"/>
                  </a:lnTo>
                  <a:lnTo>
                    <a:pt x="14" y="55"/>
                  </a:lnTo>
                  <a:lnTo>
                    <a:pt x="14" y="56"/>
                  </a:lnTo>
                  <a:cubicBezTo>
                    <a:pt x="14" y="56"/>
                    <a:pt x="14" y="56"/>
                    <a:pt x="13" y="56"/>
                  </a:cubicBezTo>
                  <a:cubicBezTo>
                    <a:pt x="14" y="56"/>
                    <a:pt x="12" y="57"/>
                    <a:pt x="12" y="57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2" y="58"/>
                    <a:pt x="13" y="58"/>
                    <a:pt x="14" y="58"/>
                  </a:cubicBezTo>
                  <a:lnTo>
                    <a:pt x="12" y="59"/>
                  </a:lnTo>
                  <a:lnTo>
                    <a:pt x="11" y="60"/>
                  </a:lnTo>
                  <a:cubicBezTo>
                    <a:pt x="11" y="60"/>
                    <a:pt x="10" y="61"/>
                    <a:pt x="10" y="61"/>
                  </a:cubicBezTo>
                  <a:lnTo>
                    <a:pt x="10" y="62"/>
                  </a:lnTo>
                  <a:lnTo>
                    <a:pt x="9" y="62"/>
                  </a:lnTo>
                  <a:lnTo>
                    <a:pt x="9" y="63"/>
                  </a:lnTo>
                  <a:lnTo>
                    <a:pt x="13" y="63"/>
                  </a:lnTo>
                  <a:lnTo>
                    <a:pt x="14" y="62"/>
                  </a:lnTo>
                  <a:lnTo>
                    <a:pt x="14" y="61"/>
                  </a:lnTo>
                  <a:cubicBezTo>
                    <a:pt x="14" y="62"/>
                    <a:pt x="14" y="63"/>
                    <a:pt x="14" y="63"/>
                  </a:cubicBezTo>
                  <a:lnTo>
                    <a:pt x="17" y="63"/>
                  </a:lnTo>
                  <a:cubicBezTo>
                    <a:pt x="17" y="64"/>
                    <a:pt x="19" y="66"/>
                    <a:pt x="18" y="67"/>
                  </a:cubicBezTo>
                  <a:cubicBezTo>
                    <a:pt x="18" y="67"/>
                    <a:pt x="16" y="67"/>
                    <a:pt x="16" y="68"/>
                  </a:cubicBezTo>
                  <a:cubicBezTo>
                    <a:pt x="17" y="68"/>
                    <a:pt x="18" y="69"/>
                    <a:pt x="19" y="69"/>
                  </a:cubicBezTo>
                  <a:cubicBezTo>
                    <a:pt x="19" y="71"/>
                    <a:pt x="20" y="72"/>
                    <a:pt x="20" y="74"/>
                  </a:cubicBezTo>
                  <a:lnTo>
                    <a:pt x="21" y="74"/>
                  </a:lnTo>
                  <a:cubicBezTo>
                    <a:pt x="22" y="73"/>
                    <a:pt x="25" y="73"/>
                    <a:pt x="26" y="73"/>
                  </a:cubicBezTo>
                  <a:cubicBezTo>
                    <a:pt x="26" y="73"/>
                    <a:pt x="28" y="73"/>
                    <a:pt x="28" y="74"/>
                  </a:cubicBezTo>
                  <a:cubicBezTo>
                    <a:pt x="28" y="74"/>
                    <a:pt x="31" y="74"/>
                    <a:pt x="31" y="75"/>
                  </a:cubicBezTo>
                  <a:cubicBezTo>
                    <a:pt x="32" y="75"/>
                    <a:pt x="32" y="75"/>
                    <a:pt x="33" y="75"/>
                  </a:cubicBezTo>
                  <a:cubicBezTo>
                    <a:pt x="33" y="74"/>
                    <a:pt x="33" y="74"/>
                    <a:pt x="34" y="74"/>
                  </a:cubicBezTo>
                  <a:lnTo>
                    <a:pt x="34" y="73"/>
                  </a:lnTo>
                  <a:cubicBezTo>
                    <a:pt x="34" y="73"/>
                    <a:pt x="35" y="71"/>
                    <a:pt x="35" y="71"/>
                  </a:cubicBezTo>
                  <a:cubicBezTo>
                    <a:pt x="36" y="71"/>
                    <a:pt x="35" y="70"/>
                    <a:pt x="36" y="70"/>
                  </a:cubicBezTo>
                  <a:cubicBezTo>
                    <a:pt x="36" y="70"/>
                    <a:pt x="36" y="70"/>
                    <a:pt x="37" y="70"/>
                  </a:cubicBezTo>
                  <a:lnTo>
                    <a:pt x="37" y="69"/>
                  </a:lnTo>
                  <a:lnTo>
                    <a:pt x="38" y="69"/>
                  </a:lnTo>
                  <a:lnTo>
                    <a:pt x="38" y="68"/>
                  </a:lnTo>
                  <a:cubicBezTo>
                    <a:pt x="38" y="68"/>
                    <a:pt x="38" y="65"/>
                    <a:pt x="39" y="65"/>
                  </a:cubicBezTo>
                  <a:cubicBezTo>
                    <a:pt x="39" y="64"/>
                    <a:pt x="38" y="63"/>
                    <a:pt x="38" y="62"/>
                  </a:cubicBezTo>
                  <a:cubicBezTo>
                    <a:pt x="39" y="62"/>
                    <a:pt x="39" y="61"/>
                    <a:pt x="39" y="61"/>
                  </a:cubicBezTo>
                  <a:cubicBezTo>
                    <a:pt x="40" y="61"/>
                    <a:pt x="41" y="60"/>
                    <a:pt x="41" y="60"/>
                  </a:cubicBezTo>
                  <a:cubicBezTo>
                    <a:pt x="41" y="60"/>
                    <a:pt x="43" y="60"/>
                    <a:pt x="43" y="59"/>
                  </a:cubicBezTo>
                  <a:lnTo>
                    <a:pt x="44" y="59"/>
                  </a:lnTo>
                  <a:lnTo>
                    <a:pt x="44" y="60"/>
                  </a:lnTo>
                  <a:lnTo>
                    <a:pt x="49" y="62"/>
                  </a:lnTo>
                  <a:lnTo>
                    <a:pt x="49" y="63"/>
                  </a:lnTo>
                  <a:cubicBezTo>
                    <a:pt x="49" y="63"/>
                    <a:pt x="50" y="62"/>
                    <a:pt x="50" y="62"/>
                  </a:cubicBezTo>
                  <a:lnTo>
                    <a:pt x="50" y="61"/>
                  </a:lnTo>
                  <a:cubicBezTo>
                    <a:pt x="51" y="61"/>
                    <a:pt x="51" y="60"/>
                    <a:pt x="51" y="60"/>
                  </a:cubicBezTo>
                  <a:lnTo>
                    <a:pt x="52" y="60"/>
                  </a:lnTo>
                  <a:lnTo>
                    <a:pt x="53" y="60"/>
                  </a:lnTo>
                  <a:lnTo>
                    <a:pt x="53" y="59"/>
                  </a:lnTo>
                  <a:lnTo>
                    <a:pt x="53" y="58"/>
                  </a:lnTo>
                  <a:lnTo>
                    <a:pt x="50" y="54"/>
                  </a:lnTo>
                  <a:lnTo>
                    <a:pt x="50" y="53"/>
                  </a:lnTo>
                  <a:lnTo>
                    <a:pt x="49" y="53"/>
                  </a:lnTo>
                  <a:cubicBezTo>
                    <a:pt x="49" y="53"/>
                    <a:pt x="49" y="48"/>
                    <a:pt x="49" y="48"/>
                  </a:cubicBezTo>
                  <a:cubicBezTo>
                    <a:pt x="48" y="48"/>
                    <a:pt x="48" y="48"/>
                    <a:pt x="48" y="47"/>
                  </a:cubicBezTo>
                  <a:lnTo>
                    <a:pt x="49" y="47"/>
                  </a:lnTo>
                  <a:cubicBezTo>
                    <a:pt x="49" y="47"/>
                    <a:pt x="49" y="45"/>
                    <a:pt x="50" y="45"/>
                  </a:cubicBezTo>
                  <a:lnTo>
                    <a:pt x="50" y="44"/>
                  </a:lnTo>
                  <a:lnTo>
                    <a:pt x="50" y="43"/>
                  </a:lnTo>
                  <a:lnTo>
                    <a:pt x="51" y="43"/>
                  </a:lnTo>
                  <a:cubicBezTo>
                    <a:pt x="51" y="42"/>
                    <a:pt x="50" y="40"/>
                    <a:pt x="50" y="39"/>
                  </a:cubicBezTo>
                  <a:cubicBezTo>
                    <a:pt x="51" y="39"/>
                    <a:pt x="51" y="38"/>
                    <a:pt x="52" y="38"/>
                  </a:cubicBezTo>
                  <a:cubicBezTo>
                    <a:pt x="52" y="37"/>
                    <a:pt x="52" y="36"/>
                    <a:pt x="52" y="36"/>
                  </a:cubicBezTo>
                  <a:cubicBezTo>
                    <a:pt x="53" y="36"/>
                    <a:pt x="53" y="31"/>
                    <a:pt x="53" y="29"/>
                  </a:cubicBezTo>
                  <a:cubicBezTo>
                    <a:pt x="53" y="28"/>
                    <a:pt x="54" y="28"/>
                    <a:pt x="54" y="28"/>
                  </a:cubicBezTo>
                  <a:lnTo>
                    <a:pt x="54" y="27"/>
                  </a:lnTo>
                  <a:lnTo>
                    <a:pt x="55" y="27"/>
                  </a:lnTo>
                  <a:lnTo>
                    <a:pt x="55" y="26"/>
                  </a:lnTo>
                  <a:cubicBezTo>
                    <a:pt x="55" y="26"/>
                    <a:pt x="55" y="26"/>
                    <a:pt x="55" y="26"/>
                  </a:cubicBezTo>
                  <a:cubicBezTo>
                    <a:pt x="55" y="25"/>
                    <a:pt x="56" y="23"/>
                    <a:pt x="57" y="23"/>
                  </a:cubicBezTo>
                  <a:lnTo>
                    <a:pt x="57" y="21"/>
                  </a:lnTo>
                  <a:lnTo>
                    <a:pt x="57" y="20"/>
                  </a:lnTo>
                  <a:cubicBezTo>
                    <a:pt x="57" y="20"/>
                    <a:pt x="58" y="19"/>
                    <a:pt x="58" y="19"/>
                  </a:cubicBezTo>
                  <a:cubicBezTo>
                    <a:pt x="59" y="19"/>
                    <a:pt x="63" y="21"/>
                    <a:pt x="65" y="20"/>
                  </a:cubicBezTo>
                  <a:lnTo>
                    <a:pt x="65" y="19"/>
                  </a:lnTo>
                  <a:cubicBezTo>
                    <a:pt x="65" y="19"/>
                    <a:pt x="66" y="19"/>
                    <a:pt x="66" y="19"/>
                  </a:cubicBezTo>
                  <a:cubicBezTo>
                    <a:pt x="66" y="19"/>
                    <a:pt x="67" y="18"/>
                    <a:pt x="68" y="18"/>
                  </a:cubicBezTo>
                  <a:cubicBezTo>
                    <a:pt x="68" y="19"/>
                    <a:pt x="73" y="21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2"/>
                    <a:pt x="74" y="26"/>
                    <a:pt x="76" y="26"/>
                  </a:cubicBezTo>
                  <a:lnTo>
                    <a:pt x="76" y="28"/>
                  </a:lnTo>
                  <a:cubicBezTo>
                    <a:pt x="75" y="28"/>
                    <a:pt x="73" y="30"/>
                    <a:pt x="72" y="31"/>
                  </a:cubicBezTo>
                  <a:cubicBezTo>
                    <a:pt x="74" y="31"/>
                    <a:pt x="76" y="31"/>
                    <a:pt x="77" y="31"/>
                  </a:cubicBezTo>
                  <a:cubicBezTo>
                    <a:pt x="79" y="29"/>
                    <a:pt x="82" y="28"/>
                    <a:pt x="83" y="31"/>
                  </a:cubicBezTo>
                  <a:lnTo>
                    <a:pt x="85" y="31"/>
                  </a:lnTo>
                  <a:cubicBezTo>
                    <a:pt x="85" y="30"/>
                    <a:pt x="85" y="30"/>
                    <a:pt x="86" y="30"/>
                  </a:cubicBezTo>
                  <a:cubicBezTo>
                    <a:pt x="86" y="29"/>
                    <a:pt x="86" y="28"/>
                    <a:pt x="86" y="28"/>
                  </a:cubicBezTo>
                  <a:cubicBezTo>
                    <a:pt x="87" y="28"/>
                    <a:pt x="87" y="27"/>
                    <a:pt x="87" y="27"/>
                  </a:cubicBezTo>
                  <a:lnTo>
                    <a:pt x="88" y="27"/>
                  </a:lnTo>
                  <a:lnTo>
                    <a:pt x="88" y="26"/>
                  </a:lnTo>
                  <a:lnTo>
                    <a:pt x="89" y="26"/>
                  </a:lnTo>
                  <a:lnTo>
                    <a:pt x="89" y="27"/>
                  </a:lnTo>
                  <a:cubicBezTo>
                    <a:pt x="89" y="27"/>
                    <a:pt x="90" y="28"/>
                    <a:pt x="90" y="28"/>
                  </a:cubicBezTo>
                  <a:cubicBezTo>
                    <a:pt x="90" y="29"/>
                    <a:pt x="93" y="29"/>
                    <a:pt x="94" y="29"/>
                  </a:cubicBezTo>
                  <a:lnTo>
                    <a:pt x="94" y="31"/>
                  </a:lnTo>
                  <a:lnTo>
                    <a:pt x="93" y="31"/>
                  </a:lnTo>
                  <a:cubicBezTo>
                    <a:pt x="93" y="31"/>
                    <a:pt x="92" y="32"/>
                    <a:pt x="92" y="33"/>
                  </a:cubicBezTo>
                  <a:cubicBezTo>
                    <a:pt x="92" y="33"/>
                    <a:pt x="93" y="34"/>
                    <a:pt x="93" y="34"/>
                  </a:cubicBezTo>
                  <a:lnTo>
                    <a:pt x="94" y="34"/>
                  </a:lnTo>
                  <a:cubicBezTo>
                    <a:pt x="94" y="35"/>
                    <a:pt x="94" y="35"/>
                    <a:pt x="94" y="35"/>
                  </a:cubicBezTo>
                  <a:lnTo>
                    <a:pt x="94" y="36"/>
                  </a:lnTo>
                  <a:cubicBezTo>
                    <a:pt x="94" y="36"/>
                    <a:pt x="96" y="38"/>
                    <a:pt x="96" y="39"/>
                  </a:cubicBezTo>
                  <a:lnTo>
                    <a:pt x="99" y="39"/>
                  </a:lnTo>
                  <a:lnTo>
                    <a:pt x="99" y="38"/>
                  </a:lnTo>
                  <a:lnTo>
                    <a:pt x="99" y="37"/>
                  </a:lnTo>
                  <a:cubicBezTo>
                    <a:pt x="100" y="37"/>
                    <a:pt x="101" y="36"/>
                    <a:pt x="101" y="36"/>
                  </a:cubicBezTo>
                  <a:lnTo>
                    <a:pt x="103" y="36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7" y="35"/>
                  </a:lnTo>
                  <a:cubicBezTo>
                    <a:pt x="107" y="35"/>
                    <a:pt x="109" y="34"/>
                    <a:pt x="110" y="34"/>
                  </a:cubicBezTo>
                  <a:cubicBezTo>
                    <a:pt x="110" y="33"/>
                    <a:pt x="111" y="33"/>
                    <a:pt x="111" y="33"/>
                  </a:cubicBezTo>
                  <a:lnTo>
                    <a:pt x="112" y="32"/>
                  </a:lnTo>
                  <a:cubicBezTo>
                    <a:pt x="112" y="29"/>
                    <a:pt x="113" y="26"/>
                    <a:pt x="113" y="24"/>
                  </a:cubicBezTo>
                  <a:lnTo>
                    <a:pt x="114" y="23"/>
                  </a:lnTo>
                  <a:cubicBezTo>
                    <a:pt x="118" y="23"/>
                    <a:pt x="124" y="22"/>
                    <a:pt x="126" y="21"/>
                  </a:cubicBezTo>
                  <a:lnTo>
                    <a:pt x="125" y="21"/>
                  </a:lnTo>
                  <a:cubicBezTo>
                    <a:pt x="125" y="19"/>
                    <a:pt x="123" y="17"/>
                    <a:pt x="123" y="15"/>
                  </a:cubicBezTo>
                  <a:lnTo>
                    <a:pt x="126" y="15"/>
                  </a:lnTo>
                  <a:lnTo>
                    <a:pt x="127" y="15"/>
                  </a:lnTo>
                  <a:cubicBezTo>
                    <a:pt x="127" y="14"/>
                    <a:pt x="130" y="14"/>
                    <a:pt x="130" y="13"/>
                  </a:cubicBezTo>
                  <a:cubicBezTo>
                    <a:pt x="130" y="13"/>
                    <a:pt x="131" y="12"/>
                    <a:pt x="131" y="12"/>
                  </a:cubicBezTo>
                  <a:cubicBezTo>
                    <a:pt x="132" y="12"/>
                    <a:pt x="133" y="11"/>
                    <a:pt x="133" y="11"/>
                  </a:cubicBezTo>
                  <a:lnTo>
                    <a:pt x="134" y="10"/>
                  </a:lnTo>
                  <a:cubicBezTo>
                    <a:pt x="135" y="10"/>
                    <a:pt x="138" y="9"/>
                    <a:pt x="139" y="9"/>
                  </a:cubicBezTo>
                  <a:lnTo>
                    <a:pt x="140" y="9"/>
                  </a:lnTo>
                  <a:cubicBezTo>
                    <a:pt x="140" y="8"/>
                    <a:pt x="139" y="7"/>
                    <a:pt x="140" y="7"/>
                  </a:cubicBezTo>
                  <a:cubicBezTo>
                    <a:pt x="140" y="7"/>
                    <a:pt x="140" y="7"/>
                    <a:pt x="140" y="7"/>
                  </a:cubicBezTo>
                </a:path>
              </a:pathLst>
            </a:custGeom>
            <a:solidFill>
              <a:srgbClr val="FF66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9" name="Freeform 22"/>
            <p:cNvSpPr>
              <a:spLocks/>
            </p:cNvSpPr>
            <p:nvPr/>
          </p:nvSpPr>
          <p:spPr bwMode="auto">
            <a:xfrm>
              <a:off x="2381" y="1888"/>
              <a:ext cx="588" cy="732"/>
            </a:xfrm>
            <a:custGeom>
              <a:avLst/>
              <a:gdLst>
                <a:gd name="T0" fmla="*/ 69301 w 114"/>
                <a:gd name="T1" fmla="*/ 10537 h 137"/>
                <a:gd name="T2" fmla="*/ 71483 w 114"/>
                <a:gd name="T3" fmla="*/ 10537 h 137"/>
                <a:gd name="T4" fmla="*/ 72174 w 114"/>
                <a:gd name="T5" fmla="*/ 13876 h 137"/>
                <a:gd name="T6" fmla="*/ 69301 w 114"/>
                <a:gd name="T7" fmla="*/ 16328 h 137"/>
                <a:gd name="T8" fmla="*/ 67919 w 114"/>
                <a:gd name="T9" fmla="*/ 22868 h 137"/>
                <a:gd name="T10" fmla="*/ 70127 w 114"/>
                <a:gd name="T11" fmla="*/ 34174 h 137"/>
                <a:gd name="T12" fmla="*/ 72866 w 114"/>
                <a:gd name="T13" fmla="*/ 57812 h 137"/>
                <a:gd name="T14" fmla="*/ 77817 w 114"/>
                <a:gd name="T15" fmla="*/ 72596 h 137"/>
                <a:gd name="T16" fmla="*/ 78617 w 114"/>
                <a:gd name="T17" fmla="*/ 73371 h 137"/>
                <a:gd name="T18" fmla="*/ 79999 w 114"/>
                <a:gd name="T19" fmla="*/ 75823 h 137"/>
                <a:gd name="T20" fmla="*/ 79308 w 114"/>
                <a:gd name="T21" fmla="*/ 75823 h 137"/>
                <a:gd name="T22" fmla="*/ 73562 w 114"/>
                <a:gd name="T23" fmla="*/ 79024 h 137"/>
                <a:gd name="T24" fmla="*/ 72866 w 114"/>
                <a:gd name="T25" fmla="*/ 80680 h 137"/>
                <a:gd name="T26" fmla="*/ 70792 w 114"/>
                <a:gd name="T27" fmla="*/ 82363 h 137"/>
                <a:gd name="T28" fmla="*/ 69301 w 114"/>
                <a:gd name="T29" fmla="*/ 83902 h 137"/>
                <a:gd name="T30" fmla="*/ 62307 w 114"/>
                <a:gd name="T31" fmla="*/ 87242 h 137"/>
                <a:gd name="T32" fmla="*/ 41717 w 114"/>
                <a:gd name="T33" fmla="*/ 90442 h 137"/>
                <a:gd name="T34" fmla="*/ 38282 w 114"/>
                <a:gd name="T35" fmla="*/ 93669 h 137"/>
                <a:gd name="T36" fmla="*/ 36765 w 114"/>
                <a:gd name="T37" fmla="*/ 96095 h 137"/>
                <a:gd name="T38" fmla="*/ 29771 w 114"/>
                <a:gd name="T39" fmla="*/ 109228 h 137"/>
                <a:gd name="T40" fmla="*/ 15510 w 114"/>
                <a:gd name="T41" fmla="*/ 108454 h 137"/>
                <a:gd name="T42" fmla="*/ 8516 w 114"/>
                <a:gd name="T43" fmla="*/ 97009 h 137"/>
                <a:gd name="T44" fmla="*/ 11389 w 114"/>
                <a:gd name="T45" fmla="*/ 87242 h 137"/>
                <a:gd name="T46" fmla="*/ 11389 w 114"/>
                <a:gd name="T47" fmla="*/ 84816 h 137"/>
                <a:gd name="T48" fmla="*/ 11389 w 114"/>
                <a:gd name="T49" fmla="*/ 81450 h 137"/>
                <a:gd name="T50" fmla="*/ 9207 w 114"/>
                <a:gd name="T51" fmla="*/ 75823 h 137"/>
                <a:gd name="T52" fmla="*/ 4946 w 114"/>
                <a:gd name="T53" fmla="*/ 66062 h 137"/>
                <a:gd name="T54" fmla="*/ 4946 w 114"/>
                <a:gd name="T55" fmla="*/ 64379 h 137"/>
                <a:gd name="T56" fmla="*/ 691 w 114"/>
                <a:gd name="T57" fmla="*/ 61921 h 137"/>
                <a:gd name="T58" fmla="*/ 9207 w 114"/>
                <a:gd name="T59" fmla="*/ 50503 h 137"/>
                <a:gd name="T60" fmla="*/ 12080 w 114"/>
                <a:gd name="T61" fmla="*/ 48959 h 137"/>
                <a:gd name="T62" fmla="*/ 13436 w 114"/>
                <a:gd name="T63" fmla="*/ 45619 h 137"/>
                <a:gd name="T64" fmla="*/ 16335 w 114"/>
                <a:gd name="T65" fmla="*/ 35088 h 137"/>
                <a:gd name="T66" fmla="*/ 28946 w 114"/>
                <a:gd name="T67" fmla="*/ 28521 h 137"/>
                <a:gd name="T68" fmla="*/ 28281 w 114"/>
                <a:gd name="T69" fmla="*/ 17071 h 137"/>
                <a:gd name="T70" fmla="*/ 35409 w 114"/>
                <a:gd name="T71" fmla="*/ 14645 h 137"/>
                <a:gd name="T72" fmla="*/ 47489 w 114"/>
                <a:gd name="T73" fmla="*/ 21955 h 137"/>
                <a:gd name="T74" fmla="*/ 51744 w 114"/>
                <a:gd name="T75" fmla="*/ 18754 h 137"/>
                <a:gd name="T76" fmla="*/ 54483 w 114"/>
                <a:gd name="T77" fmla="*/ 14645 h 137"/>
                <a:gd name="T78" fmla="*/ 56665 w 114"/>
                <a:gd name="T79" fmla="*/ 12188 h 137"/>
                <a:gd name="T80" fmla="*/ 62307 w 114"/>
                <a:gd name="T81" fmla="*/ 8992 h 137"/>
                <a:gd name="T82" fmla="*/ 60925 w 114"/>
                <a:gd name="T83" fmla="*/ 8992 h 137"/>
                <a:gd name="T84" fmla="*/ 63664 w 114"/>
                <a:gd name="T85" fmla="*/ 7309 h 137"/>
                <a:gd name="T86" fmla="*/ 64355 w 114"/>
                <a:gd name="T87" fmla="*/ 6567 h 1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137"/>
                <a:gd name="T134" fmla="*/ 114 w 114"/>
                <a:gd name="T135" fmla="*/ 137 h 1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137">
                  <a:moveTo>
                    <a:pt x="93" y="0"/>
                  </a:moveTo>
                  <a:cubicBezTo>
                    <a:pt x="91" y="0"/>
                    <a:pt x="96" y="10"/>
                    <a:pt x="98" y="12"/>
                  </a:cubicBezTo>
                  <a:lnTo>
                    <a:pt x="98" y="13"/>
                  </a:lnTo>
                  <a:lnTo>
                    <a:pt x="100" y="13"/>
                  </a:lnTo>
                  <a:lnTo>
                    <a:pt x="101" y="13"/>
                  </a:lnTo>
                  <a:cubicBezTo>
                    <a:pt x="101" y="14"/>
                    <a:pt x="101" y="15"/>
                    <a:pt x="101" y="15"/>
                  </a:cubicBezTo>
                  <a:lnTo>
                    <a:pt x="101" y="16"/>
                  </a:lnTo>
                  <a:lnTo>
                    <a:pt x="102" y="17"/>
                  </a:lnTo>
                  <a:lnTo>
                    <a:pt x="101" y="18"/>
                  </a:lnTo>
                  <a:lnTo>
                    <a:pt x="99" y="20"/>
                  </a:lnTo>
                  <a:lnTo>
                    <a:pt x="98" y="20"/>
                  </a:lnTo>
                  <a:lnTo>
                    <a:pt x="98" y="22"/>
                  </a:lnTo>
                  <a:lnTo>
                    <a:pt x="97" y="22"/>
                  </a:lnTo>
                  <a:cubicBezTo>
                    <a:pt x="96" y="23"/>
                    <a:pt x="97" y="26"/>
                    <a:pt x="96" y="28"/>
                  </a:cubicBezTo>
                  <a:cubicBezTo>
                    <a:pt x="95" y="30"/>
                    <a:pt x="97" y="35"/>
                    <a:pt x="97" y="37"/>
                  </a:cubicBezTo>
                  <a:cubicBezTo>
                    <a:pt x="98" y="37"/>
                    <a:pt x="99" y="41"/>
                    <a:pt x="99" y="42"/>
                  </a:cubicBezTo>
                  <a:lnTo>
                    <a:pt x="102" y="43"/>
                  </a:lnTo>
                  <a:cubicBezTo>
                    <a:pt x="105" y="48"/>
                    <a:pt x="106" y="58"/>
                    <a:pt x="104" y="62"/>
                  </a:cubicBezTo>
                  <a:cubicBezTo>
                    <a:pt x="103" y="65"/>
                    <a:pt x="101" y="68"/>
                    <a:pt x="103" y="71"/>
                  </a:cubicBezTo>
                  <a:cubicBezTo>
                    <a:pt x="105" y="72"/>
                    <a:pt x="105" y="76"/>
                    <a:pt x="105" y="75"/>
                  </a:cubicBezTo>
                  <a:cubicBezTo>
                    <a:pt x="107" y="77"/>
                    <a:pt x="105" y="81"/>
                    <a:pt x="105" y="84"/>
                  </a:cubicBezTo>
                  <a:cubicBezTo>
                    <a:pt x="107" y="84"/>
                    <a:pt x="110" y="89"/>
                    <a:pt x="110" y="89"/>
                  </a:cubicBezTo>
                  <a:lnTo>
                    <a:pt x="110" y="90"/>
                  </a:lnTo>
                  <a:lnTo>
                    <a:pt x="111" y="90"/>
                  </a:lnTo>
                  <a:cubicBezTo>
                    <a:pt x="111" y="90"/>
                    <a:pt x="113" y="91"/>
                    <a:pt x="113" y="92"/>
                  </a:cubicBezTo>
                  <a:cubicBezTo>
                    <a:pt x="114" y="92"/>
                    <a:pt x="112" y="92"/>
                    <a:pt x="113" y="93"/>
                  </a:cubicBezTo>
                  <a:lnTo>
                    <a:pt x="112" y="93"/>
                  </a:lnTo>
                  <a:lnTo>
                    <a:pt x="114" y="92"/>
                  </a:lnTo>
                  <a:cubicBezTo>
                    <a:pt x="113" y="92"/>
                    <a:pt x="113" y="93"/>
                    <a:pt x="112" y="93"/>
                  </a:cubicBezTo>
                  <a:cubicBezTo>
                    <a:pt x="110" y="93"/>
                    <a:pt x="109" y="94"/>
                    <a:pt x="108" y="95"/>
                  </a:cubicBezTo>
                  <a:cubicBezTo>
                    <a:pt x="108" y="95"/>
                    <a:pt x="107" y="95"/>
                    <a:pt x="107" y="96"/>
                  </a:cubicBezTo>
                  <a:cubicBezTo>
                    <a:pt x="106" y="96"/>
                    <a:pt x="105" y="97"/>
                    <a:pt x="104" y="97"/>
                  </a:cubicBezTo>
                  <a:cubicBezTo>
                    <a:pt x="104" y="99"/>
                    <a:pt x="104" y="98"/>
                    <a:pt x="104" y="99"/>
                  </a:cubicBezTo>
                  <a:lnTo>
                    <a:pt x="103" y="99"/>
                  </a:lnTo>
                  <a:cubicBezTo>
                    <a:pt x="103" y="99"/>
                    <a:pt x="102" y="99"/>
                    <a:pt x="102" y="100"/>
                  </a:cubicBezTo>
                  <a:cubicBezTo>
                    <a:pt x="102" y="100"/>
                    <a:pt x="101" y="100"/>
                    <a:pt x="101" y="100"/>
                  </a:cubicBezTo>
                  <a:lnTo>
                    <a:pt x="100" y="101"/>
                  </a:lnTo>
                  <a:lnTo>
                    <a:pt x="100" y="102"/>
                  </a:lnTo>
                  <a:cubicBezTo>
                    <a:pt x="99" y="102"/>
                    <a:pt x="98" y="102"/>
                    <a:pt x="98" y="102"/>
                  </a:cubicBezTo>
                  <a:cubicBezTo>
                    <a:pt x="98" y="103"/>
                    <a:pt x="98" y="102"/>
                    <a:pt x="98" y="103"/>
                  </a:cubicBezTo>
                  <a:cubicBezTo>
                    <a:pt x="97" y="103"/>
                    <a:pt x="96" y="103"/>
                    <a:pt x="96" y="104"/>
                  </a:cubicBezTo>
                  <a:cubicBezTo>
                    <a:pt x="94" y="104"/>
                    <a:pt x="91" y="107"/>
                    <a:pt x="89" y="107"/>
                  </a:cubicBezTo>
                  <a:cubicBezTo>
                    <a:pt x="89" y="107"/>
                    <a:pt x="88" y="107"/>
                    <a:pt x="88" y="107"/>
                  </a:cubicBezTo>
                  <a:cubicBezTo>
                    <a:pt x="88" y="107"/>
                    <a:pt x="87" y="109"/>
                    <a:pt x="87" y="109"/>
                  </a:cubicBezTo>
                  <a:lnTo>
                    <a:pt x="62" y="109"/>
                  </a:lnTo>
                  <a:cubicBezTo>
                    <a:pt x="62" y="110"/>
                    <a:pt x="59" y="111"/>
                    <a:pt x="59" y="111"/>
                  </a:cubicBezTo>
                  <a:cubicBezTo>
                    <a:pt x="59" y="112"/>
                    <a:pt x="58" y="112"/>
                    <a:pt x="58" y="112"/>
                  </a:cubicBezTo>
                  <a:lnTo>
                    <a:pt x="54" y="115"/>
                  </a:lnTo>
                  <a:lnTo>
                    <a:pt x="54" y="116"/>
                  </a:lnTo>
                  <a:cubicBezTo>
                    <a:pt x="53" y="116"/>
                    <a:pt x="52" y="118"/>
                    <a:pt x="52" y="118"/>
                  </a:cubicBezTo>
                  <a:cubicBezTo>
                    <a:pt x="51" y="118"/>
                    <a:pt x="52" y="118"/>
                    <a:pt x="51" y="118"/>
                  </a:cubicBezTo>
                  <a:cubicBezTo>
                    <a:pt x="51" y="123"/>
                    <a:pt x="47" y="132"/>
                    <a:pt x="47" y="137"/>
                  </a:cubicBezTo>
                  <a:cubicBezTo>
                    <a:pt x="45" y="137"/>
                    <a:pt x="42" y="136"/>
                    <a:pt x="42" y="134"/>
                  </a:cubicBezTo>
                  <a:lnTo>
                    <a:pt x="40" y="134"/>
                  </a:lnTo>
                  <a:lnTo>
                    <a:pt x="37" y="132"/>
                  </a:lnTo>
                  <a:cubicBezTo>
                    <a:pt x="33" y="132"/>
                    <a:pt x="25" y="131"/>
                    <a:pt x="22" y="133"/>
                  </a:cubicBezTo>
                  <a:cubicBezTo>
                    <a:pt x="22" y="132"/>
                    <a:pt x="21" y="132"/>
                    <a:pt x="21" y="131"/>
                  </a:cubicBezTo>
                  <a:cubicBezTo>
                    <a:pt x="18" y="130"/>
                    <a:pt x="14" y="123"/>
                    <a:pt x="12" y="123"/>
                  </a:cubicBezTo>
                  <a:cubicBezTo>
                    <a:pt x="12" y="122"/>
                    <a:pt x="12" y="121"/>
                    <a:pt x="12" y="119"/>
                  </a:cubicBezTo>
                  <a:lnTo>
                    <a:pt x="13" y="118"/>
                  </a:lnTo>
                  <a:cubicBezTo>
                    <a:pt x="13" y="115"/>
                    <a:pt x="14" y="109"/>
                    <a:pt x="15" y="107"/>
                  </a:cubicBezTo>
                  <a:lnTo>
                    <a:pt x="16" y="107"/>
                  </a:lnTo>
                  <a:cubicBezTo>
                    <a:pt x="16" y="107"/>
                    <a:pt x="16" y="105"/>
                    <a:pt x="16" y="105"/>
                  </a:cubicBezTo>
                  <a:lnTo>
                    <a:pt x="16" y="104"/>
                  </a:lnTo>
                  <a:lnTo>
                    <a:pt x="17" y="104"/>
                  </a:lnTo>
                  <a:lnTo>
                    <a:pt x="16" y="100"/>
                  </a:lnTo>
                  <a:cubicBezTo>
                    <a:pt x="15" y="99"/>
                    <a:pt x="16" y="96"/>
                    <a:pt x="14" y="95"/>
                  </a:cubicBezTo>
                  <a:cubicBezTo>
                    <a:pt x="14" y="95"/>
                    <a:pt x="13" y="94"/>
                    <a:pt x="13" y="93"/>
                  </a:cubicBezTo>
                  <a:cubicBezTo>
                    <a:pt x="12" y="93"/>
                    <a:pt x="11" y="91"/>
                    <a:pt x="11" y="90"/>
                  </a:cubicBezTo>
                  <a:cubicBezTo>
                    <a:pt x="10" y="90"/>
                    <a:pt x="10" y="88"/>
                    <a:pt x="9" y="88"/>
                  </a:cubicBezTo>
                  <a:cubicBezTo>
                    <a:pt x="9" y="87"/>
                    <a:pt x="8" y="81"/>
                    <a:pt x="7" y="81"/>
                  </a:cubicBezTo>
                  <a:lnTo>
                    <a:pt x="7" y="80"/>
                  </a:lnTo>
                  <a:lnTo>
                    <a:pt x="7" y="79"/>
                  </a:lnTo>
                  <a:cubicBezTo>
                    <a:pt x="6" y="79"/>
                    <a:pt x="6" y="78"/>
                    <a:pt x="6" y="78"/>
                  </a:cubicBezTo>
                  <a:lnTo>
                    <a:pt x="5" y="78"/>
                  </a:lnTo>
                  <a:cubicBezTo>
                    <a:pt x="5" y="78"/>
                    <a:pt x="1" y="76"/>
                    <a:pt x="1" y="76"/>
                  </a:cubicBezTo>
                  <a:cubicBezTo>
                    <a:pt x="1" y="74"/>
                    <a:pt x="0" y="73"/>
                    <a:pt x="0" y="71"/>
                  </a:cubicBezTo>
                  <a:cubicBezTo>
                    <a:pt x="3" y="70"/>
                    <a:pt x="6" y="69"/>
                    <a:pt x="9" y="69"/>
                  </a:cubicBezTo>
                  <a:cubicBezTo>
                    <a:pt x="10" y="68"/>
                    <a:pt x="13" y="64"/>
                    <a:pt x="13" y="62"/>
                  </a:cubicBezTo>
                  <a:lnTo>
                    <a:pt x="15" y="61"/>
                  </a:lnTo>
                  <a:cubicBezTo>
                    <a:pt x="15" y="61"/>
                    <a:pt x="16" y="60"/>
                    <a:pt x="17" y="60"/>
                  </a:cubicBezTo>
                  <a:lnTo>
                    <a:pt x="17" y="59"/>
                  </a:lnTo>
                  <a:cubicBezTo>
                    <a:pt x="18" y="59"/>
                    <a:pt x="18" y="56"/>
                    <a:pt x="19" y="56"/>
                  </a:cubicBezTo>
                  <a:cubicBezTo>
                    <a:pt x="19" y="53"/>
                    <a:pt x="20" y="48"/>
                    <a:pt x="20" y="45"/>
                  </a:cubicBezTo>
                  <a:cubicBezTo>
                    <a:pt x="21" y="45"/>
                    <a:pt x="22" y="45"/>
                    <a:pt x="23" y="44"/>
                  </a:cubicBezTo>
                  <a:lnTo>
                    <a:pt x="23" y="43"/>
                  </a:lnTo>
                  <a:cubicBezTo>
                    <a:pt x="26" y="39"/>
                    <a:pt x="31" y="39"/>
                    <a:pt x="35" y="39"/>
                  </a:cubicBezTo>
                  <a:cubicBezTo>
                    <a:pt x="35" y="38"/>
                    <a:pt x="38" y="37"/>
                    <a:pt x="38" y="36"/>
                  </a:cubicBezTo>
                  <a:cubicBezTo>
                    <a:pt x="39" y="36"/>
                    <a:pt x="40" y="35"/>
                    <a:pt x="41" y="35"/>
                  </a:cubicBezTo>
                  <a:lnTo>
                    <a:pt x="41" y="34"/>
                  </a:lnTo>
                  <a:cubicBezTo>
                    <a:pt x="43" y="34"/>
                    <a:pt x="40" y="22"/>
                    <a:pt x="40" y="21"/>
                  </a:cubicBezTo>
                  <a:cubicBezTo>
                    <a:pt x="40" y="20"/>
                    <a:pt x="41" y="20"/>
                    <a:pt x="41" y="20"/>
                  </a:cubicBezTo>
                  <a:cubicBezTo>
                    <a:pt x="42" y="20"/>
                    <a:pt x="42" y="18"/>
                    <a:pt x="42" y="18"/>
                  </a:cubicBezTo>
                  <a:lnTo>
                    <a:pt x="50" y="18"/>
                  </a:lnTo>
                  <a:cubicBezTo>
                    <a:pt x="50" y="19"/>
                    <a:pt x="50" y="19"/>
                    <a:pt x="50" y="20"/>
                  </a:cubicBezTo>
                  <a:cubicBezTo>
                    <a:pt x="54" y="21"/>
                    <a:pt x="64" y="22"/>
                    <a:pt x="67" y="24"/>
                  </a:cubicBezTo>
                  <a:cubicBezTo>
                    <a:pt x="67" y="25"/>
                    <a:pt x="67" y="25"/>
                    <a:pt x="67" y="27"/>
                  </a:cubicBezTo>
                  <a:cubicBezTo>
                    <a:pt x="68" y="27"/>
                    <a:pt x="70" y="27"/>
                    <a:pt x="71" y="27"/>
                  </a:cubicBezTo>
                  <a:cubicBezTo>
                    <a:pt x="71" y="26"/>
                    <a:pt x="72" y="23"/>
                    <a:pt x="73" y="23"/>
                  </a:cubicBezTo>
                  <a:lnTo>
                    <a:pt x="73" y="22"/>
                  </a:lnTo>
                  <a:cubicBezTo>
                    <a:pt x="73" y="22"/>
                    <a:pt x="75" y="20"/>
                    <a:pt x="76" y="20"/>
                  </a:cubicBezTo>
                  <a:cubicBezTo>
                    <a:pt x="76" y="20"/>
                    <a:pt x="77" y="18"/>
                    <a:pt x="77" y="18"/>
                  </a:cubicBezTo>
                  <a:lnTo>
                    <a:pt x="78" y="18"/>
                  </a:lnTo>
                  <a:cubicBezTo>
                    <a:pt x="78" y="17"/>
                    <a:pt x="80" y="16"/>
                    <a:pt x="80" y="15"/>
                  </a:cubicBezTo>
                  <a:cubicBezTo>
                    <a:pt x="81" y="15"/>
                    <a:pt x="84" y="13"/>
                    <a:pt x="84" y="12"/>
                  </a:cubicBezTo>
                  <a:lnTo>
                    <a:pt x="85" y="12"/>
                  </a:lnTo>
                  <a:cubicBezTo>
                    <a:pt x="85" y="11"/>
                    <a:pt x="86" y="12"/>
                    <a:pt x="88" y="11"/>
                  </a:cubicBezTo>
                  <a:cubicBezTo>
                    <a:pt x="87" y="11"/>
                    <a:pt x="89" y="10"/>
                    <a:pt x="89" y="11"/>
                  </a:cubicBezTo>
                  <a:lnTo>
                    <a:pt x="88" y="11"/>
                  </a:lnTo>
                  <a:cubicBezTo>
                    <a:pt x="88" y="11"/>
                    <a:pt x="86" y="10"/>
                    <a:pt x="86" y="11"/>
                  </a:cubicBezTo>
                  <a:cubicBezTo>
                    <a:pt x="86" y="11"/>
                    <a:pt x="83" y="11"/>
                    <a:pt x="85" y="11"/>
                  </a:cubicBezTo>
                  <a:cubicBezTo>
                    <a:pt x="85" y="10"/>
                    <a:pt x="89" y="9"/>
                    <a:pt x="90" y="9"/>
                  </a:cubicBezTo>
                  <a:lnTo>
                    <a:pt x="90" y="8"/>
                  </a:lnTo>
                  <a:lnTo>
                    <a:pt x="91" y="8"/>
                  </a:lnTo>
                  <a:cubicBezTo>
                    <a:pt x="91" y="8"/>
                    <a:pt x="91" y="0"/>
                    <a:pt x="91" y="0"/>
                  </a:cubicBezTo>
                </a:path>
              </a:pathLst>
            </a:custGeom>
            <a:solidFill>
              <a:srgbClr val="FFFF6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0" name="Freeform 23"/>
            <p:cNvSpPr>
              <a:spLocks/>
            </p:cNvSpPr>
            <p:nvPr/>
          </p:nvSpPr>
          <p:spPr bwMode="auto">
            <a:xfrm>
              <a:off x="2884" y="1794"/>
              <a:ext cx="465" cy="590"/>
            </a:xfrm>
            <a:custGeom>
              <a:avLst/>
              <a:gdLst>
                <a:gd name="T0" fmla="*/ 62067 w 90"/>
                <a:gd name="T1" fmla="*/ 33946 h 110"/>
                <a:gd name="T2" fmla="*/ 52003 w 90"/>
                <a:gd name="T3" fmla="*/ 35647 h 110"/>
                <a:gd name="T4" fmla="*/ 47037 w 90"/>
                <a:gd name="T5" fmla="*/ 38897 h 110"/>
                <a:gd name="T6" fmla="*/ 44129 w 90"/>
                <a:gd name="T7" fmla="*/ 40592 h 110"/>
                <a:gd name="T8" fmla="*/ 42072 w 90"/>
                <a:gd name="T9" fmla="*/ 44733 h 110"/>
                <a:gd name="T10" fmla="*/ 42072 w 90"/>
                <a:gd name="T11" fmla="*/ 61247 h 110"/>
                <a:gd name="T12" fmla="*/ 36409 w 90"/>
                <a:gd name="T13" fmla="*/ 63720 h 110"/>
                <a:gd name="T14" fmla="*/ 34890 w 90"/>
                <a:gd name="T15" fmla="*/ 65420 h 110"/>
                <a:gd name="T16" fmla="*/ 42765 w 90"/>
                <a:gd name="T17" fmla="*/ 66976 h 110"/>
                <a:gd name="T18" fmla="*/ 49254 w 90"/>
                <a:gd name="T19" fmla="*/ 61247 h 110"/>
                <a:gd name="T20" fmla="*/ 49920 w 90"/>
                <a:gd name="T21" fmla="*/ 63720 h 110"/>
                <a:gd name="T22" fmla="*/ 49254 w 90"/>
                <a:gd name="T23" fmla="*/ 64498 h 110"/>
                <a:gd name="T24" fmla="*/ 43457 w 90"/>
                <a:gd name="T25" fmla="*/ 69593 h 110"/>
                <a:gd name="T26" fmla="*/ 34198 w 90"/>
                <a:gd name="T27" fmla="*/ 75289 h 110"/>
                <a:gd name="T28" fmla="*/ 29233 w 90"/>
                <a:gd name="T29" fmla="*/ 77762 h 110"/>
                <a:gd name="T30" fmla="*/ 27042 w 90"/>
                <a:gd name="T31" fmla="*/ 79457 h 110"/>
                <a:gd name="T32" fmla="*/ 23596 w 90"/>
                <a:gd name="T33" fmla="*/ 84408 h 110"/>
                <a:gd name="T34" fmla="*/ 17112 w 90"/>
                <a:gd name="T35" fmla="*/ 89353 h 110"/>
                <a:gd name="T36" fmla="*/ 15722 w 90"/>
                <a:gd name="T37" fmla="*/ 90275 h 110"/>
                <a:gd name="T38" fmla="*/ 8540 w 90"/>
                <a:gd name="T39" fmla="*/ 87803 h 110"/>
                <a:gd name="T40" fmla="*/ 7182 w 90"/>
                <a:gd name="T41" fmla="*/ 84408 h 110"/>
                <a:gd name="T42" fmla="*/ 5658 w 90"/>
                <a:gd name="T43" fmla="*/ 72066 h 110"/>
                <a:gd name="T44" fmla="*/ 5658 w 90"/>
                <a:gd name="T45" fmla="*/ 62948 h 110"/>
                <a:gd name="T46" fmla="*/ 5658 w 90"/>
                <a:gd name="T47" fmla="*/ 58802 h 110"/>
                <a:gd name="T48" fmla="*/ 3575 w 90"/>
                <a:gd name="T49" fmla="*/ 47211 h 110"/>
                <a:gd name="T50" fmla="*/ 3575 w 90"/>
                <a:gd name="T51" fmla="*/ 30551 h 110"/>
                <a:gd name="T52" fmla="*/ 7182 w 90"/>
                <a:gd name="T53" fmla="*/ 22382 h 110"/>
                <a:gd name="T54" fmla="*/ 7874 w 90"/>
                <a:gd name="T55" fmla="*/ 20682 h 110"/>
                <a:gd name="T56" fmla="*/ 8540 w 90"/>
                <a:gd name="T57" fmla="*/ 19910 h 110"/>
                <a:gd name="T58" fmla="*/ 11455 w 90"/>
                <a:gd name="T59" fmla="*/ 15737 h 110"/>
                <a:gd name="T60" fmla="*/ 12839 w 90"/>
                <a:gd name="T61" fmla="*/ 17432 h 110"/>
                <a:gd name="T62" fmla="*/ 14203 w 90"/>
                <a:gd name="T63" fmla="*/ 18210 h 110"/>
                <a:gd name="T64" fmla="*/ 17112 w 90"/>
                <a:gd name="T65" fmla="*/ 13264 h 110"/>
                <a:gd name="T66" fmla="*/ 23596 w 90"/>
                <a:gd name="T67" fmla="*/ 18210 h 110"/>
                <a:gd name="T68" fmla="*/ 24268 w 90"/>
                <a:gd name="T69" fmla="*/ 18210 h 110"/>
                <a:gd name="T70" fmla="*/ 22077 w 90"/>
                <a:gd name="T71" fmla="*/ 13264 h 110"/>
                <a:gd name="T72" fmla="*/ 24268 w 90"/>
                <a:gd name="T73" fmla="*/ 11564 h 110"/>
                <a:gd name="T74" fmla="*/ 23596 w 90"/>
                <a:gd name="T75" fmla="*/ 8340 h 110"/>
                <a:gd name="T76" fmla="*/ 25653 w 90"/>
                <a:gd name="T77" fmla="*/ 11564 h 110"/>
                <a:gd name="T78" fmla="*/ 26350 w 90"/>
                <a:gd name="T79" fmla="*/ 9091 h 110"/>
                <a:gd name="T80" fmla="*/ 24960 w 90"/>
                <a:gd name="T81" fmla="*/ 8340 h 110"/>
                <a:gd name="T82" fmla="*/ 24960 w 90"/>
                <a:gd name="T83" fmla="*/ 3250 h 110"/>
                <a:gd name="T84" fmla="*/ 27042 w 90"/>
                <a:gd name="T85" fmla="*/ 1695 h 110"/>
                <a:gd name="T86" fmla="*/ 29233 w 90"/>
                <a:gd name="T87" fmla="*/ 3250 h 110"/>
                <a:gd name="T88" fmla="*/ 30618 w 90"/>
                <a:gd name="T89" fmla="*/ 778 h 110"/>
                <a:gd name="T90" fmla="*/ 37799 w 90"/>
                <a:gd name="T91" fmla="*/ 9869 h 110"/>
                <a:gd name="T92" fmla="*/ 34198 w 90"/>
                <a:gd name="T93" fmla="*/ 13264 h 110"/>
                <a:gd name="T94" fmla="*/ 31315 w 90"/>
                <a:gd name="T95" fmla="*/ 14959 h 110"/>
                <a:gd name="T96" fmla="*/ 39163 w 90"/>
                <a:gd name="T97" fmla="*/ 9869 h 110"/>
                <a:gd name="T98" fmla="*/ 39856 w 90"/>
                <a:gd name="T99" fmla="*/ 9091 h 110"/>
                <a:gd name="T100" fmla="*/ 42072 w 90"/>
                <a:gd name="T101" fmla="*/ 8340 h 110"/>
                <a:gd name="T102" fmla="*/ 49254 w 90"/>
                <a:gd name="T103" fmla="*/ 8340 h 110"/>
                <a:gd name="T104" fmla="*/ 49920 w 90"/>
                <a:gd name="T105" fmla="*/ 8340 h 110"/>
                <a:gd name="T106" fmla="*/ 51305 w 90"/>
                <a:gd name="T107" fmla="*/ 11564 h 110"/>
                <a:gd name="T108" fmla="*/ 52003 w 90"/>
                <a:gd name="T109" fmla="*/ 13264 h 110"/>
                <a:gd name="T110" fmla="*/ 54219 w 90"/>
                <a:gd name="T111" fmla="*/ 16515 h 110"/>
                <a:gd name="T112" fmla="*/ 59184 w 90"/>
                <a:gd name="T113" fmla="*/ 20682 h 110"/>
                <a:gd name="T114" fmla="*/ 62067 w 90"/>
                <a:gd name="T115" fmla="*/ 26555 h 110"/>
                <a:gd name="T116" fmla="*/ 63452 w 90"/>
                <a:gd name="T117" fmla="*/ 29774 h 11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0"/>
                <a:gd name="T178" fmla="*/ 0 h 110"/>
                <a:gd name="T179" fmla="*/ 90 w 90"/>
                <a:gd name="T180" fmla="*/ 110 h 11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0" h="110">
                  <a:moveTo>
                    <a:pt x="90" y="39"/>
                  </a:moveTo>
                  <a:cubicBezTo>
                    <a:pt x="89" y="40"/>
                    <a:pt x="88" y="41"/>
                    <a:pt x="87" y="41"/>
                  </a:cubicBezTo>
                  <a:lnTo>
                    <a:pt x="86" y="42"/>
                  </a:lnTo>
                  <a:lnTo>
                    <a:pt x="86" y="43"/>
                  </a:lnTo>
                  <a:cubicBezTo>
                    <a:pt x="84" y="44"/>
                    <a:pt x="76" y="43"/>
                    <a:pt x="73" y="43"/>
                  </a:cubicBezTo>
                  <a:lnTo>
                    <a:pt x="73" y="46"/>
                  </a:lnTo>
                  <a:cubicBezTo>
                    <a:pt x="72" y="46"/>
                    <a:pt x="67" y="46"/>
                    <a:pt x="66" y="47"/>
                  </a:cubicBezTo>
                  <a:cubicBezTo>
                    <a:pt x="65" y="47"/>
                    <a:pt x="63" y="49"/>
                    <a:pt x="62" y="49"/>
                  </a:cubicBezTo>
                  <a:cubicBezTo>
                    <a:pt x="62" y="50"/>
                    <a:pt x="61" y="51"/>
                    <a:pt x="61" y="51"/>
                  </a:cubicBezTo>
                  <a:lnTo>
                    <a:pt x="61" y="53"/>
                  </a:lnTo>
                  <a:cubicBezTo>
                    <a:pt x="60" y="53"/>
                    <a:pt x="60" y="54"/>
                    <a:pt x="59" y="54"/>
                  </a:cubicBezTo>
                  <a:cubicBezTo>
                    <a:pt x="59" y="55"/>
                    <a:pt x="59" y="59"/>
                    <a:pt x="59" y="60"/>
                  </a:cubicBezTo>
                  <a:cubicBezTo>
                    <a:pt x="62" y="65"/>
                    <a:pt x="59" y="70"/>
                    <a:pt x="59" y="74"/>
                  </a:cubicBezTo>
                  <a:cubicBezTo>
                    <a:pt x="59" y="74"/>
                    <a:pt x="57" y="76"/>
                    <a:pt x="57" y="76"/>
                  </a:cubicBezTo>
                  <a:cubicBezTo>
                    <a:pt x="56" y="76"/>
                    <a:pt x="54" y="75"/>
                    <a:pt x="53" y="75"/>
                  </a:cubicBezTo>
                  <a:cubicBezTo>
                    <a:pt x="53" y="76"/>
                    <a:pt x="51" y="76"/>
                    <a:pt x="51" y="77"/>
                  </a:cubicBezTo>
                  <a:lnTo>
                    <a:pt x="51" y="78"/>
                  </a:lnTo>
                  <a:cubicBezTo>
                    <a:pt x="50" y="78"/>
                    <a:pt x="49" y="78"/>
                    <a:pt x="49" y="79"/>
                  </a:cubicBezTo>
                  <a:lnTo>
                    <a:pt x="49" y="80"/>
                  </a:lnTo>
                  <a:cubicBezTo>
                    <a:pt x="49" y="80"/>
                    <a:pt x="55" y="80"/>
                    <a:pt x="55" y="81"/>
                  </a:cubicBezTo>
                  <a:lnTo>
                    <a:pt x="60" y="81"/>
                  </a:lnTo>
                  <a:cubicBezTo>
                    <a:pt x="60" y="80"/>
                    <a:pt x="63" y="78"/>
                    <a:pt x="64" y="78"/>
                  </a:cubicBezTo>
                  <a:cubicBezTo>
                    <a:pt x="64" y="78"/>
                    <a:pt x="65" y="77"/>
                    <a:pt x="65" y="77"/>
                  </a:cubicBezTo>
                  <a:cubicBezTo>
                    <a:pt x="66" y="77"/>
                    <a:pt x="68" y="74"/>
                    <a:pt x="69" y="74"/>
                  </a:cubicBezTo>
                  <a:lnTo>
                    <a:pt x="69" y="75"/>
                  </a:lnTo>
                  <a:lnTo>
                    <a:pt x="70" y="75"/>
                  </a:lnTo>
                  <a:lnTo>
                    <a:pt x="70" y="77"/>
                  </a:lnTo>
                  <a:cubicBezTo>
                    <a:pt x="69" y="77"/>
                    <a:pt x="70" y="77"/>
                    <a:pt x="69" y="77"/>
                  </a:cubicBezTo>
                  <a:lnTo>
                    <a:pt x="69" y="78"/>
                  </a:lnTo>
                  <a:cubicBezTo>
                    <a:pt x="68" y="78"/>
                    <a:pt x="62" y="83"/>
                    <a:pt x="62" y="84"/>
                  </a:cubicBezTo>
                  <a:cubicBezTo>
                    <a:pt x="62" y="84"/>
                    <a:pt x="61" y="84"/>
                    <a:pt x="61" y="84"/>
                  </a:cubicBezTo>
                  <a:cubicBezTo>
                    <a:pt x="61" y="86"/>
                    <a:pt x="58" y="87"/>
                    <a:pt x="58" y="88"/>
                  </a:cubicBezTo>
                  <a:cubicBezTo>
                    <a:pt x="57" y="88"/>
                    <a:pt x="49" y="90"/>
                    <a:pt x="49" y="91"/>
                  </a:cubicBezTo>
                  <a:lnTo>
                    <a:pt x="48" y="91"/>
                  </a:lnTo>
                  <a:cubicBezTo>
                    <a:pt x="48" y="92"/>
                    <a:pt x="43" y="93"/>
                    <a:pt x="42" y="93"/>
                  </a:cubicBezTo>
                  <a:lnTo>
                    <a:pt x="42" y="94"/>
                  </a:lnTo>
                  <a:lnTo>
                    <a:pt x="41" y="94"/>
                  </a:lnTo>
                  <a:cubicBezTo>
                    <a:pt x="41" y="94"/>
                    <a:pt x="39" y="96"/>
                    <a:pt x="39" y="96"/>
                  </a:cubicBezTo>
                  <a:lnTo>
                    <a:pt x="38" y="96"/>
                  </a:lnTo>
                  <a:cubicBezTo>
                    <a:pt x="37" y="97"/>
                    <a:pt x="34" y="99"/>
                    <a:pt x="34" y="100"/>
                  </a:cubicBezTo>
                  <a:cubicBezTo>
                    <a:pt x="34" y="100"/>
                    <a:pt x="33" y="101"/>
                    <a:pt x="33" y="101"/>
                  </a:cubicBezTo>
                  <a:lnTo>
                    <a:pt x="33" y="102"/>
                  </a:lnTo>
                  <a:cubicBezTo>
                    <a:pt x="32" y="102"/>
                    <a:pt x="26" y="106"/>
                    <a:pt x="26" y="107"/>
                  </a:cubicBezTo>
                  <a:lnTo>
                    <a:pt x="25" y="107"/>
                  </a:lnTo>
                  <a:cubicBezTo>
                    <a:pt x="25" y="107"/>
                    <a:pt x="24" y="107"/>
                    <a:pt x="24" y="108"/>
                  </a:cubicBezTo>
                  <a:lnTo>
                    <a:pt x="23" y="108"/>
                  </a:lnTo>
                  <a:lnTo>
                    <a:pt x="22" y="109"/>
                  </a:lnTo>
                  <a:cubicBezTo>
                    <a:pt x="22" y="109"/>
                    <a:pt x="21" y="110"/>
                    <a:pt x="21" y="110"/>
                  </a:cubicBezTo>
                  <a:cubicBezTo>
                    <a:pt x="18" y="110"/>
                    <a:pt x="12" y="110"/>
                    <a:pt x="12" y="106"/>
                  </a:cubicBezTo>
                  <a:cubicBezTo>
                    <a:pt x="12" y="106"/>
                    <a:pt x="11" y="104"/>
                    <a:pt x="11" y="103"/>
                  </a:cubicBezTo>
                  <a:lnTo>
                    <a:pt x="10" y="102"/>
                  </a:lnTo>
                  <a:cubicBezTo>
                    <a:pt x="6" y="97"/>
                    <a:pt x="10" y="92"/>
                    <a:pt x="8" y="87"/>
                  </a:cubicBezTo>
                  <a:cubicBezTo>
                    <a:pt x="8" y="86"/>
                    <a:pt x="8" y="85"/>
                    <a:pt x="8" y="85"/>
                  </a:cubicBezTo>
                  <a:lnTo>
                    <a:pt x="7" y="85"/>
                  </a:lnTo>
                  <a:cubicBezTo>
                    <a:pt x="6" y="83"/>
                    <a:pt x="8" y="78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lnTo>
                    <a:pt x="9" y="74"/>
                  </a:lnTo>
                  <a:cubicBezTo>
                    <a:pt x="9" y="73"/>
                    <a:pt x="8" y="72"/>
                    <a:pt x="8" y="71"/>
                  </a:cubicBezTo>
                  <a:cubicBezTo>
                    <a:pt x="8" y="71"/>
                    <a:pt x="7" y="68"/>
                    <a:pt x="7" y="67"/>
                  </a:cubicBezTo>
                  <a:lnTo>
                    <a:pt x="9" y="65"/>
                  </a:lnTo>
                  <a:cubicBezTo>
                    <a:pt x="6" y="65"/>
                    <a:pt x="5" y="60"/>
                    <a:pt x="5" y="57"/>
                  </a:cubicBezTo>
                  <a:cubicBezTo>
                    <a:pt x="4" y="57"/>
                    <a:pt x="4" y="56"/>
                    <a:pt x="3" y="55"/>
                  </a:cubicBezTo>
                  <a:cubicBezTo>
                    <a:pt x="3" y="55"/>
                    <a:pt x="2" y="53"/>
                    <a:pt x="2" y="53"/>
                  </a:cubicBezTo>
                  <a:cubicBezTo>
                    <a:pt x="2" y="47"/>
                    <a:pt x="0" y="42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5"/>
                    <a:pt x="6" y="35"/>
                    <a:pt x="6" y="33"/>
                  </a:cubicBezTo>
                  <a:cubicBezTo>
                    <a:pt x="6" y="33"/>
                    <a:pt x="10" y="28"/>
                    <a:pt x="10" y="27"/>
                  </a:cubicBezTo>
                  <a:lnTo>
                    <a:pt x="10" y="26"/>
                  </a:lnTo>
                  <a:lnTo>
                    <a:pt x="11" y="25"/>
                  </a:lnTo>
                  <a:lnTo>
                    <a:pt x="12" y="24"/>
                  </a:lnTo>
                  <a:cubicBezTo>
                    <a:pt x="12" y="23"/>
                    <a:pt x="14" y="21"/>
                    <a:pt x="14" y="20"/>
                  </a:cubicBezTo>
                  <a:cubicBezTo>
                    <a:pt x="14" y="20"/>
                    <a:pt x="15" y="20"/>
                    <a:pt x="16" y="19"/>
                  </a:cubicBezTo>
                  <a:cubicBezTo>
                    <a:pt x="16" y="20"/>
                    <a:pt x="17" y="20"/>
                    <a:pt x="17" y="20"/>
                  </a:cubicBezTo>
                  <a:cubicBezTo>
                    <a:pt x="18" y="20"/>
                    <a:pt x="18" y="21"/>
                    <a:pt x="18" y="21"/>
                  </a:cubicBezTo>
                  <a:cubicBezTo>
                    <a:pt x="18" y="21"/>
                    <a:pt x="19" y="22"/>
                    <a:pt x="19" y="22"/>
                  </a:cubicBezTo>
                  <a:lnTo>
                    <a:pt x="20" y="22"/>
                  </a:lnTo>
                  <a:cubicBezTo>
                    <a:pt x="20" y="22"/>
                    <a:pt x="22" y="23"/>
                    <a:pt x="22" y="23"/>
                  </a:cubicBezTo>
                  <a:cubicBezTo>
                    <a:pt x="22" y="20"/>
                    <a:pt x="21" y="18"/>
                    <a:pt x="21" y="16"/>
                  </a:cubicBezTo>
                  <a:cubicBezTo>
                    <a:pt x="22" y="15"/>
                    <a:pt x="23" y="16"/>
                    <a:pt x="24" y="16"/>
                  </a:cubicBezTo>
                  <a:cubicBezTo>
                    <a:pt x="24" y="16"/>
                    <a:pt x="25" y="16"/>
                    <a:pt x="25" y="16"/>
                  </a:cubicBezTo>
                  <a:cubicBezTo>
                    <a:pt x="26" y="18"/>
                    <a:pt x="30" y="22"/>
                    <a:pt x="32" y="22"/>
                  </a:cubicBezTo>
                  <a:lnTo>
                    <a:pt x="33" y="22"/>
                  </a:lnTo>
                  <a:cubicBezTo>
                    <a:pt x="33" y="23"/>
                    <a:pt x="33" y="23"/>
                    <a:pt x="34" y="23"/>
                  </a:cubicBezTo>
                  <a:lnTo>
                    <a:pt x="34" y="22"/>
                  </a:lnTo>
                  <a:lnTo>
                    <a:pt x="33" y="22"/>
                  </a:lnTo>
                  <a:cubicBezTo>
                    <a:pt x="33" y="22"/>
                    <a:pt x="33" y="21"/>
                    <a:pt x="33" y="20"/>
                  </a:cubicBezTo>
                  <a:cubicBezTo>
                    <a:pt x="33" y="19"/>
                    <a:pt x="31" y="17"/>
                    <a:pt x="31" y="16"/>
                  </a:cubicBezTo>
                  <a:lnTo>
                    <a:pt x="32" y="13"/>
                  </a:lnTo>
                  <a:cubicBezTo>
                    <a:pt x="32" y="13"/>
                    <a:pt x="34" y="14"/>
                    <a:pt x="34" y="14"/>
                  </a:cubicBezTo>
                  <a:lnTo>
                    <a:pt x="34" y="15"/>
                  </a:lnTo>
                  <a:cubicBezTo>
                    <a:pt x="34" y="14"/>
                    <a:pt x="33" y="12"/>
                    <a:pt x="33" y="12"/>
                  </a:cubicBezTo>
                  <a:cubicBezTo>
                    <a:pt x="33" y="11"/>
                    <a:pt x="33" y="11"/>
                    <a:pt x="33" y="10"/>
                  </a:cubicBezTo>
                  <a:cubicBezTo>
                    <a:pt x="34" y="10"/>
                    <a:pt x="35" y="11"/>
                    <a:pt x="35" y="11"/>
                  </a:cubicBezTo>
                  <a:cubicBezTo>
                    <a:pt x="35" y="12"/>
                    <a:pt x="35" y="12"/>
                    <a:pt x="35" y="13"/>
                  </a:cubicBezTo>
                  <a:cubicBezTo>
                    <a:pt x="35" y="13"/>
                    <a:pt x="36" y="13"/>
                    <a:pt x="36" y="14"/>
                  </a:cubicBezTo>
                  <a:lnTo>
                    <a:pt x="40" y="14"/>
                  </a:lnTo>
                  <a:cubicBezTo>
                    <a:pt x="39" y="13"/>
                    <a:pt x="37" y="12"/>
                    <a:pt x="37" y="11"/>
                  </a:cubicBezTo>
                  <a:cubicBezTo>
                    <a:pt x="37" y="11"/>
                    <a:pt x="36" y="10"/>
                    <a:pt x="36" y="10"/>
                  </a:cubicBezTo>
                  <a:lnTo>
                    <a:pt x="35" y="10"/>
                  </a:lnTo>
                  <a:cubicBezTo>
                    <a:pt x="35" y="9"/>
                    <a:pt x="36" y="6"/>
                    <a:pt x="35" y="5"/>
                  </a:cubicBezTo>
                  <a:lnTo>
                    <a:pt x="35" y="4"/>
                  </a:lnTo>
                  <a:cubicBezTo>
                    <a:pt x="34" y="4"/>
                    <a:pt x="34" y="2"/>
                    <a:pt x="34" y="1"/>
                  </a:cubicBezTo>
                  <a:cubicBezTo>
                    <a:pt x="36" y="0"/>
                    <a:pt x="36" y="0"/>
                    <a:pt x="37" y="0"/>
                  </a:cubicBezTo>
                  <a:cubicBezTo>
                    <a:pt x="37" y="1"/>
                    <a:pt x="38" y="1"/>
                    <a:pt x="38" y="2"/>
                  </a:cubicBezTo>
                  <a:cubicBezTo>
                    <a:pt x="39" y="2"/>
                    <a:pt x="39" y="4"/>
                    <a:pt x="39" y="4"/>
                  </a:cubicBezTo>
                  <a:lnTo>
                    <a:pt x="41" y="4"/>
                  </a:lnTo>
                  <a:lnTo>
                    <a:pt x="41" y="3"/>
                  </a:lnTo>
                  <a:cubicBezTo>
                    <a:pt x="41" y="2"/>
                    <a:pt x="42" y="1"/>
                    <a:pt x="43" y="1"/>
                  </a:cubicBezTo>
                  <a:cubicBezTo>
                    <a:pt x="41" y="3"/>
                    <a:pt x="43" y="4"/>
                    <a:pt x="43" y="6"/>
                  </a:cubicBezTo>
                  <a:cubicBezTo>
                    <a:pt x="46" y="6"/>
                    <a:pt x="49" y="7"/>
                    <a:pt x="51" y="7"/>
                  </a:cubicBezTo>
                  <a:cubicBezTo>
                    <a:pt x="51" y="9"/>
                    <a:pt x="53" y="9"/>
                    <a:pt x="53" y="12"/>
                  </a:cubicBezTo>
                  <a:cubicBezTo>
                    <a:pt x="52" y="12"/>
                    <a:pt x="51" y="13"/>
                    <a:pt x="51" y="14"/>
                  </a:cubicBezTo>
                  <a:lnTo>
                    <a:pt x="50" y="14"/>
                  </a:lnTo>
                  <a:cubicBezTo>
                    <a:pt x="49" y="14"/>
                    <a:pt x="48" y="15"/>
                    <a:pt x="48" y="16"/>
                  </a:cubicBezTo>
                  <a:cubicBezTo>
                    <a:pt x="47" y="16"/>
                    <a:pt x="45" y="17"/>
                    <a:pt x="44" y="18"/>
                  </a:cubicBezTo>
                  <a:cubicBezTo>
                    <a:pt x="50" y="18"/>
                    <a:pt x="47" y="17"/>
                    <a:pt x="51" y="14"/>
                  </a:cubicBezTo>
                  <a:cubicBezTo>
                    <a:pt x="51" y="14"/>
                    <a:pt x="53" y="14"/>
                    <a:pt x="53" y="14"/>
                  </a:cubicBezTo>
                  <a:cubicBezTo>
                    <a:pt x="54" y="14"/>
                    <a:pt x="55" y="13"/>
                    <a:pt x="55" y="12"/>
                  </a:cubicBezTo>
                  <a:cubicBezTo>
                    <a:pt x="56" y="12"/>
                    <a:pt x="55" y="12"/>
                    <a:pt x="56" y="12"/>
                  </a:cubicBezTo>
                  <a:lnTo>
                    <a:pt x="56" y="11"/>
                  </a:lnTo>
                  <a:cubicBezTo>
                    <a:pt x="56" y="11"/>
                    <a:pt x="58" y="9"/>
                    <a:pt x="58" y="9"/>
                  </a:cubicBezTo>
                  <a:lnTo>
                    <a:pt x="59" y="9"/>
                  </a:lnTo>
                  <a:lnTo>
                    <a:pt x="59" y="10"/>
                  </a:lnTo>
                  <a:cubicBezTo>
                    <a:pt x="60" y="10"/>
                    <a:pt x="63" y="10"/>
                    <a:pt x="63" y="9"/>
                  </a:cubicBezTo>
                  <a:lnTo>
                    <a:pt x="69" y="9"/>
                  </a:lnTo>
                  <a:cubicBezTo>
                    <a:pt x="69" y="10"/>
                    <a:pt x="69" y="9"/>
                    <a:pt x="69" y="10"/>
                  </a:cubicBezTo>
                  <a:lnTo>
                    <a:pt x="70" y="10"/>
                  </a:lnTo>
                  <a:lnTo>
                    <a:pt x="71" y="11"/>
                  </a:lnTo>
                  <a:lnTo>
                    <a:pt x="71" y="12"/>
                  </a:lnTo>
                  <a:cubicBezTo>
                    <a:pt x="71" y="12"/>
                    <a:pt x="71" y="14"/>
                    <a:pt x="72" y="14"/>
                  </a:cubicBezTo>
                  <a:cubicBezTo>
                    <a:pt x="73" y="14"/>
                    <a:pt x="73" y="16"/>
                    <a:pt x="73" y="16"/>
                  </a:cubicBezTo>
                  <a:cubicBezTo>
                    <a:pt x="74" y="17"/>
                    <a:pt x="75" y="19"/>
                    <a:pt x="76" y="19"/>
                  </a:cubicBezTo>
                  <a:lnTo>
                    <a:pt x="76" y="20"/>
                  </a:lnTo>
                  <a:lnTo>
                    <a:pt x="77" y="20"/>
                  </a:lnTo>
                  <a:cubicBezTo>
                    <a:pt x="77" y="20"/>
                    <a:pt x="82" y="25"/>
                    <a:pt x="83" y="25"/>
                  </a:cubicBezTo>
                  <a:cubicBezTo>
                    <a:pt x="83" y="25"/>
                    <a:pt x="84" y="27"/>
                    <a:pt x="85" y="27"/>
                  </a:cubicBezTo>
                  <a:cubicBezTo>
                    <a:pt x="85" y="28"/>
                    <a:pt x="86" y="31"/>
                    <a:pt x="87" y="32"/>
                  </a:cubicBezTo>
                  <a:cubicBezTo>
                    <a:pt x="88" y="33"/>
                    <a:pt x="88" y="35"/>
                    <a:pt x="89" y="36"/>
                  </a:cubicBezTo>
                  <a:cubicBezTo>
                    <a:pt x="90" y="37"/>
                    <a:pt x="90" y="39"/>
                    <a:pt x="90" y="40"/>
                  </a:cubicBezTo>
                  <a:cubicBezTo>
                    <a:pt x="89" y="40"/>
                    <a:pt x="89" y="40"/>
                    <a:pt x="90" y="39"/>
                  </a:cubicBezTo>
                </a:path>
              </a:pathLst>
            </a:custGeom>
            <a:solidFill>
              <a:srgbClr val="FF99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1" name="Freeform 24"/>
            <p:cNvSpPr>
              <a:spLocks/>
            </p:cNvSpPr>
            <p:nvPr/>
          </p:nvSpPr>
          <p:spPr bwMode="auto">
            <a:xfrm>
              <a:off x="3247" y="1543"/>
              <a:ext cx="416" cy="450"/>
            </a:xfrm>
            <a:custGeom>
              <a:avLst/>
              <a:gdLst>
                <a:gd name="T0" fmla="*/ 52832 w 81"/>
                <a:gd name="T1" fmla="*/ 30450 h 84"/>
                <a:gd name="T2" fmla="*/ 52832 w 81"/>
                <a:gd name="T3" fmla="*/ 33836 h 84"/>
                <a:gd name="T4" fmla="*/ 51486 w 81"/>
                <a:gd name="T5" fmla="*/ 34580 h 84"/>
                <a:gd name="T6" fmla="*/ 50803 w 81"/>
                <a:gd name="T7" fmla="*/ 34580 h 84"/>
                <a:gd name="T8" fmla="*/ 49458 w 81"/>
                <a:gd name="T9" fmla="*/ 36273 h 84"/>
                <a:gd name="T10" fmla="*/ 45919 w 81"/>
                <a:gd name="T11" fmla="*/ 43650 h 84"/>
                <a:gd name="T12" fmla="*/ 47953 w 81"/>
                <a:gd name="T13" fmla="*/ 46120 h 84"/>
                <a:gd name="T14" fmla="*/ 48770 w 81"/>
                <a:gd name="T15" fmla="*/ 46896 h 84"/>
                <a:gd name="T16" fmla="*/ 50803 w 81"/>
                <a:gd name="T17" fmla="*/ 48589 h 84"/>
                <a:gd name="T18" fmla="*/ 53520 w 81"/>
                <a:gd name="T19" fmla="*/ 48589 h 84"/>
                <a:gd name="T20" fmla="*/ 55682 w 81"/>
                <a:gd name="T21" fmla="*/ 49361 h 84"/>
                <a:gd name="T22" fmla="*/ 56340 w 81"/>
                <a:gd name="T23" fmla="*/ 54413 h 84"/>
                <a:gd name="T24" fmla="*/ 54994 w 81"/>
                <a:gd name="T25" fmla="*/ 55961 h 84"/>
                <a:gd name="T26" fmla="*/ 53520 w 81"/>
                <a:gd name="T27" fmla="*/ 56882 h 84"/>
                <a:gd name="T28" fmla="*/ 52144 w 81"/>
                <a:gd name="T29" fmla="*/ 58430 h 84"/>
                <a:gd name="T30" fmla="*/ 31282 w 81"/>
                <a:gd name="T31" fmla="*/ 56882 h 84"/>
                <a:gd name="T32" fmla="*/ 25058 w 81"/>
                <a:gd name="T33" fmla="*/ 58430 h 84"/>
                <a:gd name="T34" fmla="*/ 17328 w 81"/>
                <a:gd name="T35" fmla="*/ 61816 h 84"/>
                <a:gd name="T36" fmla="*/ 14637 w 81"/>
                <a:gd name="T37" fmla="*/ 66723 h 84"/>
                <a:gd name="T38" fmla="*/ 13266 w 81"/>
                <a:gd name="T39" fmla="*/ 68416 h 84"/>
                <a:gd name="T40" fmla="*/ 10421 w 81"/>
                <a:gd name="T41" fmla="*/ 60123 h 84"/>
                <a:gd name="T42" fmla="*/ 8387 w 81"/>
                <a:gd name="T43" fmla="*/ 58430 h 84"/>
                <a:gd name="T44" fmla="*/ 7596 w 81"/>
                <a:gd name="T45" fmla="*/ 56882 h 84"/>
                <a:gd name="T46" fmla="*/ 4879 w 81"/>
                <a:gd name="T47" fmla="*/ 55961 h 84"/>
                <a:gd name="T48" fmla="*/ 2850 w 81"/>
                <a:gd name="T49" fmla="*/ 53496 h 84"/>
                <a:gd name="T50" fmla="*/ 2850 w 81"/>
                <a:gd name="T51" fmla="*/ 53496 h 84"/>
                <a:gd name="T52" fmla="*/ 1346 w 81"/>
                <a:gd name="T53" fmla="*/ 51975 h 84"/>
                <a:gd name="T54" fmla="*/ 2850 w 81"/>
                <a:gd name="T55" fmla="*/ 40436 h 84"/>
                <a:gd name="T56" fmla="*/ 3533 w 81"/>
                <a:gd name="T57" fmla="*/ 37827 h 84"/>
                <a:gd name="T58" fmla="*/ 6913 w 81"/>
                <a:gd name="T59" fmla="*/ 33836 h 84"/>
                <a:gd name="T60" fmla="*/ 13954 w 81"/>
                <a:gd name="T61" fmla="*/ 35357 h 84"/>
                <a:gd name="T62" fmla="*/ 13954 w 81"/>
                <a:gd name="T63" fmla="*/ 32887 h 84"/>
                <a:gd name="T64" fmla="*/ 12449 w 81"/>
                <a:gd name="T65" fmla="*/ 32143 h 84"/>
                <a:gd name="T66" fmla="*/ 11104 w 81"/>
                <a:gd name="T67" fmla="*/ 27980 h 84"/>
                <a:gd name="T68" fmla="*/ 11792 w 81"/>
                <a:gd name="T69" fmla="*/ 21380 h 84"/>
                <a:gd name="T70" fmla="*/ 12449 w 81"/>
                <a:gd name="T71" fmla="*/ 20604 h 84"/>
                <a:gd name="T72" fmla="*/ 15300 w 81"/>
                <a:gd name="T73" fmla="*/ 8293 h 84"/>
                <a:gd name="T74" fmla="*/ 15983 w 81"/>
                <a:gd name="T75" fmla="*/ 6600 h 84"/>
                <a:gd name="T76" fmla="*/ 16671 w 81"/>
                <a:gd name="T77" fmla="*/ 4162 h 84"/>
                <a:gd name="T78" fmla="*/ 17328 w 81"/>
                <a:gd name="T79" fmla="*/ 3214 h 84"/>
                <a:gd name="T80" fmla="*/ 18833 w 81"/>
                <a:gd name="T81" fmla="*/ 1693 h 84"/>
                <a:gd name="T82" fmla="*/ 27086 w 81"/>
                <a:gd name="T83" fmla="*/ 1693 h 84"/>
                <a:gd name="T84" fmla="*/ 28591 w 81"/>
                <a:gd name="T85" fmla="*/ 1693 h 84"/>
                <a:gd name="T86" fmla="*/ 29937 w 81"/>
                <a:gd name="T87" fmla="*/ 4907 h 84"/>
                <a:gd name="T88" fmla="*/ 30625 w 81"/>
                <a:gd name="T89" fmla="*/ 5855 h 84"/>
                <a:gd name="T90" fmla="*/ 27774 w 81"/>
                <a:gd name="T91" fmla="*/ 9846 h 84"/>
                <a:gd name="T92" fmla="*/ 29254 w 81"/>
                <a:gd name="T93" fmla="*/ 10762 h 84"/>
                <a:gd name="T94" fmla="*/ 29937 w 81"/>
                <a:gd name="T95" fmla="*/ 10762 h 84"/>
                <a:gd name="T96" fmla="*/ 32653 w 81"/>
                <a:gd name="T97" fmla="*/ 9846 h 84"/>
                <a:gd name="T98" fmla="*/ 38195 w 81"/>
                <a:gd name="T99" fmla="*/ 6600 h 84"/>
                <a:gd name="T100" fmla="*/ 40357 w 81"/>
                <a:gd name="T101" fmla="*/ 7377 h 84"/>
                <a:gd name="T102" fmla="*/ 42411 w 81"/>
                <a:gd name="T103" fmla="*/ 8293 h 84"/>
                <a:gd name="T104" fmla="*/ 43891 w 81"/>
                <a:gd name="T105" fmla="*/ 15670 h 84"/>
                <a:gd name="T106" fmla="*/ 45236 w 81"/>
                <a:gd name="T107" fmla="*/ 16446 h 84"/>
                <a:gd name="T108" fmla="*/ 43074 w 81"/>
                <a:gd name="T109" fmla="*/ 19832 h 84"/>
                <a:gd name="T110" fmla="*/ 40357 w 81"/>
                <a:gd name="T111" fmla="*/ 21380 h 84"/>
                <a:gd name="T112" fmla="*/ 40357 w 81"/>
                <a:gd name="T113" fmla="*/ 23073 h 84"/>
                <a:gd name="T114" fmla="*/ 48770 w 81"/>
                <a:gd name="T115" fmla="*/ 30450 h 84"/>
                <a:gd name="T116" fmla="*/ 50803 w 81"/>
                <a:gd name="T117" fmla="*/ 30450 h 84"/>
                <a:gd name="T118" fmla="*/ 50803 w 81"/>
                <a:gd name="T119" fmla="*/ 30450 h 84"/>
                <a:gd name="T120" fmla="*/ 50803 w 81"/>
                <a:gd name="T121" fmla="*/ 30450 h 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1"/>
                <a:gd name="T184" fmla="*/ 0 h 84"/>
                <a:gd name="T185" fmla="*/ 81 w 81"/>
                <a:gd name="T186" fmla="*/ 84 h 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1" h="84">
                  <a:moveTo>
                    <a:pt x="73" y="37"/>
                  </a:moveTo>
                  <a:cubicBezTo>
                    <a:pt x="74" y="37"/>
                    <a:pt x="75" y="37"/>
                    <a:pt x="76" y="37"/>
                  </a:cubicBezTo>
                  <a:lnTo>
                    <a:pt x="76" y="38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4" y="42"/>
                  </a:lnTo>
                  <a:lnTo>
                    <a:pt x="73" y="42"/>
                  </a:lnTo>
                  <a:cubicBezTo>
                    <a:pt x="73" y="43"/>
                    <a:pt x="73" y="43"/>
                    <a:pt x="72" y="43"/>
                  </a:cubicBezTo>
                  <a:cubicBezTo>
                    <a:pt x="72" y="44"/>
                    <a:pt x="71" y="43"/>
                    <a:pt x="71" y="44"/>
                  </a:cubicBezTo>
                  <a:cubicBezTo>
                    <a:pt x="70" y="44"/>
                    <a:pt x="69" y="45"/>
                    <a:pt x="68" y="45"/>
                  </a:cubicBezTo>
                  <a:cubicBezTo>
                    <a:pt x="66" y="47"/>
                    <a:pt x="66" y="50"/>
                    <a:pt x="66" y="53"/>
                  </a:cubicBezTo>
                  <a:cubicBezTo>
                    <a:pt x="67" y="53"/>
                    <a:pt x="68" y="55"/>
                    <a:pt x="68" y="55"/>
                  </a:cubicBezTo>
                  <a:cubicBezTo>
                    <a:pt x="69" y="55"/>
                    <a:pt x="69" y="56"/>
                    <a:pt x="69" y="56"/>
                  </a:cubicBezTo>
                  <a:lnTo>
                    <a:pt x="70" y="56"/>
                  </a:lnTo>
                  <a:lnTo>
                    <a:pt x="70" y="57"/>
                  </a:lnTo>
                  <a:lnTo>
                    <a:pt x="71" y="57"/>
                  </a:lnTo>
                  <a:cubicBezTo>
                    <a:pt x="71" y="57"/>
                    <a:pt x="73" y="58"/>
                    <a:pt x="73" y="59"/>
                  </a:cubicBezTo>
                  <a:cubicBezTo>
                    <a:pt x="73" y="59"/>
                    <a:pt x="74" y="59"/>
                    <a:pt x="74" y="59"/>
                  </a:cubicBezTo>
                  <a:cubicBezTo>
                    <a:pt x="74" y="59"/>
                    <a:pt x="77" y="59"/>
                    <a:pt x="77" y="59"/>
                  </a:cubicBezTo>
                  <a:lnTo>
                    <a:pt x="79" y="59"/>
                  </a:lnTo>
                  <a:lnTo>
                    <a:pt x="80" y="60"/>
                  </a:lnTo>
                  <a:cubicBezTo>
                    <a:pt x="81" y="60"/>
                    <a:pt x="81" y="61"/>
                    <a:pt x="81" y="61"/>
                  </a:cubicBezTo>
                  <a:cubicBezTo>
                    <a:pt x="81" y="63"/>
                    <a:pt x="81" y="64"/>
                    <a:pt x="81" y="66"/>
                  </a:cubicBezTo>
                  <a:cubicBezTo>
                    <a:pt x="81" y="66"/>
                    <a:pt x="80" y="67"/>
                    <a:pt x="79" y="67"/>
                  </a:cubicBezTo>
                  <a:lnTo>
                    <a:pt x="79" y="68"/>
                  </a:lnTo>
                  <a:cubicBezTo>
                    <a:pt x="79" y="68"/>
                    <a:pt x="78" y="69"/>
                    <a:pt x="78" y="69"/>
                  </a:cubicBezTo>
                  <a:lnTo>
                    <a:pt x="77" y="69"/>
                  </a:lnTo>
                  <a:cubicBezTo>
                    <a:pt x="77" y="69"/>
                    <a:pt x="76" y="71"/>
                    <a:pt x="75" y="71"/>
                  </a:cubicBezTo>
                  <a:cubicBezTo>
                    <a:pt x="75" y="72"/>
                    <a:pt x="75" y="71"/>
                    <a:pt x="75" y="72"/>
                  </a:cubicBezTo>
                  <a:cubicBezTo>
                    <a:pt x="66" y="72"/>
                    <a:pt x="53" y="65"/>
                    <a:pt x="45" y="69"/>
                  </a:cubicBezTo>
                  <a:cubicBezTo>
                    <a:pt x="42" y="71"/>
                    <a:pt x="37" y="70"/>
                    <a:pt x="36" y="71"/>
                  </a:cubicBezTo>
                  <a:cubicBezTo>
                    <a:pt x="35" y="72"/>
                    <a:pt x="28" y="72"/>
                    <a:pt x="28" y="72"/>
                  </a:cubicBezTo>
                  <a:cubicBezTo>
                    <a:pt x="28" y="73"/>
                    <a:pt x="25" y="75"/>
                    <a:pt x="25" y="75"/>
                  </a:cubicBezTo>
                  <a:cubicBezTo>
                    <a:pt x="25" y="77"/>
                    <a:pt x="22" y="79"/>
                    <a:pt x="22" y="80"/>
                  </a:cubicBezTo>
                  <a:lnTo>
                    <a:pt x="21" y="81"/>
                  </a:lnTo>
                  <a:cubicBezTo>
                    <a:pt x="21" y="82"/>
                    <a:pt x="20" y="84"/>
                    <a:pt x="19" y="84"/>
                  </a:cubicBezTo>
                  <a:lnTo>
                    <a:pt x="19" y="83"/>
                  </a:lnTo>
                  <a:cubicBezTo>
                    <a:pt x="18" y="83"/>
                    <a:pt x="15" y="74"/>
                    <a:pt x="15" y="73"/>
                  </a:cubicBezTo>
                  <a:cubicBezTo>
                    <a:pt x="14" y="73"/>
                    <a:pt x="15" y="73"/>
                    <a:pt x="14" y="73"/>
                  </a:cubicBezTo>
                  <a:cubicBezTo>
                    <a:pt x="14" y="71"/>
                    <a:pt x="13" y="71"/>
                    <a:pt x="12" y="71"/>
                  </a:cubicBezTo>
                  <a:lnTo>
                    <a:pt x="12" y="70"/>
                  </a:lnTo>
                  <a:lnTo>
                    <a:pt x="11" y="69"/>
                  </a:lnTo>
                  <a:cubicBezTo>
                    <a:pt x="10" y="69"/>
                    <a:pt x="10" y="69"/>
                    <a:pt x="9" y="69"/>
                  </a:cubicBezTo>
                  <a:cubicBezTo>
                    <a:pt x="9" y="68"/>
                    <a:pt x="7" y="68"/>
                    <a:pt x="7" y="68"/>
                  </a:cubicBezTo>
                  <a:cubicBezTo>
                    <a:pt x="6" y="67"/>
                    <a:pt x="5" y="66"/>
                    <a:pt x="5" y="66"/>
                  </a:cubicBezTo>
                  <a:cubicBezTo>
                    <a:pt x="5" y="66"/>
                    <a:pt x="4" y="66"/>
                    <a:pt x="4" y="65"/>
                  </a:cubicBezTo>
                  <a:cubicBezTo>
                    <a:pt x="3" y="65"/>
                    <a:pt x="3" y="63"/>
                    <a:pt x="3" y="63"/>
                  </a:cubicBezTo>
                  <a:lnTo>
                    <a:pt x="2" y="63"/>
                  </a:lnTo>
                  <a:cubicBezTo>
                    <a:pt x="1" y="61"/>
                    <a:pt x="0" y="53"/>
                    <a:pt x="2" y="52"/>
                  </a:cubicBezTo>
                  <a:cubicBezTo>
                    <a:pt x="2" y="51"/>
                    <a:pt x="3" y="50"/>
                    <a:pt x="4" y="49"/>
                  </a:cubicBezTo>
                  <a:cubicBezTo>
                    <a:pt x="4" y="48"/>
                    <a:pt x="5" y="47"/>
                    <a:pt x="5" y="46"/>
                  </a:cubicBezTo>
                  <a:lnTo>
                    <a:pt x="5" y="45"/>
                  </a:lnTo>
                  <a:cubicBezTo>
                    <a:pt x="6" y="45"/>
                    <a:pt x="9" y="41"/>
                    <a:pt x="10" y="41"/>
                  </a:cubicBezTo>
                  <a:cubicBezTo>
                    <a:pt x="10" y="41"/>
                    <a:pt x="13" y="41"/>
                    <a:pt x="13" y="41"/>
                  </a:cubicBezTo>
                  <a:cubicBezTo>
                    <a:pt x="15" y="41"/>
                    <a:pt x="17" y="43"/>
                    <a:pt x="20" y="43"/>
                  </a:cubicBezTo>
                  <a:lnTo>
                    <a:pt x="20" y="42"/>
                  </a:lnTo>
                  <a:lnTo>
                    <a:pt x="20" y="40"/>
                  </a:lnTo>
                  <a:cubicBezTo>
                    <a:pt x="20" y="40"/>
                    <a:pt x="19" y="39"/>
                    <a:pt x="19" y="39"/>
                  </a:cubicBezTo>
                  <a:lnTo>
                    <a:pt x="18" y="39"/>
                  </a:lnTo>
                  <a:cubicBezTo>
                    <a:pt x="18" y="38"/>
                    <a:pt x="17" y="37"/>
                    <a:pt x="17" y="37"/>
                  </a:cubicBezTo>
                  <a:cubicBezTo>
                    <a:pt x="17" y="36"/>
                    <a:pt x="16" y="34"/>
                    <a:pt x="16" y="34"/>
                  </a:cubicBezTo>
                  <a:cubicBezTo>
                    <a:pt x="15" y="32"/>
                    <a:pt x="17" y="28"/>
                    <a:pt x="17" y="26"/>
                  </a:cubicBezTo>
                  <a:lnTo>
                    <a:pt x="18" y="26"/>
                  </a:lnTo>
                  <a:lnTo>
                    <a:pt x="18" y="25"/>
                  </a:lnTo>
                  <a:cubicBezTo>
                    <a:pt x="18" y="24"/>
                    <a:pt x="20" y="10"/>
                    <a:pt x="22" y="10"/>
                  </a:cubicBezTo>
                  <a:lnTo>
                    <a:pt x="22" y="9"/>
                  </a:lnTo>
                  <a:cubicBezTo>
                    <a:pt x="23" y="9"/>
                    <a:pt x="22" y="8"/>
                    <a:pt x="23" y="8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4" y="6"/>
                    <a:pt x="24" y="6"/>
                    <a:pt x="24" y="5"/>
                  </a:cubicBezTo>
                  <a:cubicBezTo>
                    <a:pt x="25" y="5"/>
                    <a:pt x="25" y="4"/>
                    <a:pt x="25" y="4"/>
                  </a:cubicBezTo>
                  <a:lnTo>
                    <a:pt x="25" y="3"/>
                  </a:lnTo>
                  <a:cubicBezTo>
                    <a:pt x="26" y="3"/>
                    <a:pt x="27" y="2"/>
                    <a:pt x="27" y="2"/>
                  </a:cubicBezTo>
                  <a:cubicBezTo>
                    <a:pt x="30" y="2"/>
                    <a:pt x="37" y="0"/>
                    <a:pt x="39" y="2"/>
                  </a:cubicBezTo>
                  <a:lnTo>
                    <a:pt x="41" y="2"/>
                  </a:lnTo>
                  <a:cubicBezTo>
                    <a:pt x="41" y="3"/>
                    <a:pt x="43" y="6"/>
                    <a:pt x="43" y="6"/>
                  </a:cubicBezTo>
                  <a:lnTo>
                    <a:pt x="44" y="7"/>
                  </a:lnTo>
                  <a:lnTo>
                    <a:pt x="44" y="8"/>
                  </a:lnTo>
                  <a:cubicBezTo>
                    <a:pt x="44" y="8"/>
                    <a:pt x="41" y="12"/>
                    <a:pt x="40" y="12"/>
                  </a:cubicBezTo>
                  <a:cubicBezTo>
                    <a:pt x="40" y="12"/>
                    <a:pt x="42" y="12"/>
                    <a:pt x="42" y="13"/>
                  </a:cubicBezTo>
                  <a:lnTo>
                    <a:pt x="43" y="13"/>
                  </a:lnTo>
                  <a:cubicBezTo>
                    <a:pt x="44" y="12"/>
                    <a:pt x="46" y="12"/>
                    <a:pt x="47" y="12"/>
                  </a:cubicBezTo>
                  <a:cubicBezTo>
                    <a:pt x="48" y="10"/>
                    <a:pt x="54" y="13"/>
                    <a:pt x="54" y="10"/>
                  </a:cubicBezTo>
                  <a:cubicBezTo>
                    <a:pt x="54" y="9"/>
                    <a:pt x="55" y="9"/>
                    <a:pt x="55" y="8"/>
                  </a:cubicBezTo>
                  <a:lnTo>
                    <a:pt x="58" y="8"/>
                  </a:lnTo>
                  <a:lnTo>
                    <a:pt x="58" y="9"/>
                  </a:lnTo>
                  <a:cubicBezTo>
                    <a:pt x="58" y="9"/>
                    <a:pt x="58" y="10"/>
                    <a:pt x="58" y="10"/>
                  </a:cubicBezTo>
                  <a:cubicBezTo>
                    <a:pt x="59" y="10"/>
                    <a:pt x="60" y="10"/>
                    <a:pt x="61" y="10"/>
                  </a:cubicBezTo>
                  <a:cubicBezTo>
                    <a:pt x="61" y="11"/>
                    <a:pt x="61" y="12"/>
                    <a:pt x="62" y="12"/>
                  </a:cubicBezTo>
                  <a:cubicBezTo>
                    <a:pt x="62" y="14"/>
                    <a:pt x="63" y="17"/>
                    <a:pt x="63" y="19"/>
                  </a:cubicBezTo>
                  <a:lnTo>
                    <a:pt x="64" y="20"/>
                  </a:lnTo>
                  <a:lnTo>
                    <a:pt x="65" y="20"/>
                  </a:lnTo>
                  <a:cubicBezTo>
                    <a:pt x="64" y="20"/>
                    <a:pt x="63" y="22"/>
                    <a:pt x="63" y="22"/>
                  </a:cubicBezTo>
                  <a:cubicBezTo>
                    <a:pt x="63" y="22"/>
                    <a:pt x="62" y="23"/>
                    <a:pt x="62" y="24"/>
                  </a:cubicBezTo>
                  <a:cubicBezTo>
                    <a:pt x="61" y="24"/>
                    <a:pt x="59" y="24"/>
                    <a:pt x="58" y="24"/>
                  </a:cubicBezTo>
                  <a:lnTo>
                    <a:pt x="58" y="26"/>
                  </a:lnTo>
                  <a:cubicBezTo>
                    <a:pt x="58" y="26"/>
                    <a:pt x="58" y="28"/>
                    <a:pt x="58" y="28"/>
                  </a:cubicBezTo>
                  <a:lnTo>
                    <a:pt x="59" y="34"/>
                  </a:lnTo>
                  <a:cubicBezTo>
                    <a:pt x="61" y="34"/>
                    <a:pt x="68" y="36"/>
                    <a:pt x="70" y="37"/>
                  </a:cubicBezTo>
                  <a:lnTo>
                    <a:pt x="73" y="37"/>
                  </a:lnTo>
                  <a:lnTo>
                    <a:pt x="74" y="36"/>
                  </a:lnTo>
                  <a:lnTo>
                    <a:pt x="73" y="37"/>
                  </a:lnTo>
                </a:path>
              </a:pathLst>
            </a:custGeom>
            <a:solidFill>
              <a:srgbClr val="FF99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2" name="Freeform 25"/>
            <p:cNvSpPr>
              <a:spLocks/>
            </p:cNvSpPr>
            <p:nvPr/>
          </p:nvSpPr>
          <p:spPr bwMode="auto">
            <a:xfrm>
              <a:off x="3551" y="1568"/>
              <a:ext cx="1302" cy="561"/>
            </a:xfrm>
            <a:custGeom>
              <a:avLst/>
              <a:gdLst>
                <a:gd name="T0" fmla="*/ 195369 w 275"/>
                <a:gd name="T1" fmla="*/ 100299 h 135"/>
                <a:gd name="T2" fmla="*/ 188187 w 275"/>
                <a:gd name="T3" fmla="*/ 108589 h 135"/>
                <a:gd name="T4" fmla="*/ 174674 w 275"/>
                <a:gd name="T5" fmla="*/ 104460 h 135"/>
                <a:gd name="T6" fmla="*/ 169709 w 275"/>
                <a:gd name="T7" fmla="*/ 97091 h 135"/>
                <a:gd name="T8" fmla="*/ 158950 w 275"/>
                <a:gd name="T9" fmla="*/ 86332 h 135"/>
                <a:gd name="T10" fmla="*/ 156170 w 275"/>
                <a:gd name="T11" fmla="*/ 79733 h 135"/>
                <a:gd name="T12" fmla="*/ 153287 w 275"/>
                <a:gd name="T13" fmla="*/ 74801 h 135"/>
                <a:gd name="T14" fmla="*/ 143356 w 275"/>
                <a:gd name="T15" fmla="*/ 65739 h 135"/>
                <a:gd name="T16" fmla="*/ 133956 w 275"/>
                <a:gd name="T17" fmla="*/ 55157 h 135"/>
                <a:gd name="T18" fmla="*/ 127632 w 275"/>
                <a:gd name="T19" fmla="*/ 48532 h 135"/>
                <a:gd name="T20" fmla="*/ 121142 w 275"/>
                <a:gd name="T21" fmla="*/ 44398 h 135"/>
                <a:gd name="T22" fmla="*/ 112569 w 275"/>
                <a:gd name="T23" fmla="*/ 32867 h 135"/>
                <a:gd name="T24" fmla="*/ 109128 w 275"/>
                <a:gd name="T25" fmla="*/ 33788 h 135"/>
                <a:gd name="T26" fmla="*/ 104854 w 275"/>
                <a:gd name="T27" fmla="*/ 34559 h 135"/>
                <a:gd name="T28" fmla="*/ 100581 w 275"/>
                <a:gd name="T29" fmla="*/ 31351 h 135"/>
                <a:gd name="T30" fmla="*/ 97672 w 275"/>
                <a:gd name="T31" fmla="*/ 27967 h 135"/>
                <a:gd name="T32" fmla="*/ 89823 w 275"/>
                <a:gd name="T33" fmla="*/ 27967 h 135"/>
                <a:gd name="T34" fmla="*/ 86242 w 275"/>
                <a:gd name="T35" fmla="*/ 27190 h 135"/>
                <a:gd name="T36" fmla="*/ 80584 w 275"/>
                <a:gd name="T37" fmla="*/ 17207 h 135"/>
                <a:gd name="T38" fmla="*/ 79194 w 275"/>
                <a:gd name="T39" fmla="*/ 18900 h 135"/>
                <a:gd name="T40" fmla="*/ 77674 w 275"/>
                <a:gd name="T41" fmla="*/ 18900 h 135"/>
                <a:gd name="T42" fmla="*/ 75618 w 275"/>
                <a:gd name="T43" fmla="*/ 13967 h 135"/>
                <a:gd name="T44" fmla="*/ 64162 w 275"/>
                <a:gd name="T45" fmla="*/ 16436 h 135"/>
                <a:gd name="T46" fmla="*/ 59196 w 275"/>
                <a:gd name="T47" fmla="*/ 13967 h 135"/>
                <a:gd name="T48" fmla="*/ 56980 w 275"/>
                <a:gd name="T49" fmla="*/ 11531 h 135"/>
                <a:gd name="T50" fmla="*/ 52706 w 275"/>
                <a:gd name="T51" fmla="*/ 13967 h 135"/>
                <a:gd name="T52" fmla="*/ 49265 w 275"/>
                <a:gd name="T53" fmla="*/ 10754 h 135"/>
                <a:gd name="T54" fmla="*/ 46350 w 275"/>
                <a:gd name="T55" fmla="*/ 13967 h 135"/>
                <a:gd name="T56" fmla="*/ 35592 w 275"/>
                <a:gd name="T57" fmla="*/ 14744 h 135"/>
                <a:gd name="T58" fmla="*/ 33536 w 275"/>
                <a:gd name="T59" fmla="*/ 16436 h 135"/>
                <a:gd name="T60" fmla="*/ 29934 w 275"/>
                <a:gd name="T61" fmla="*/ 18900 h 135"/>
                <a:gd name="T62" fmla="*/ 26353 w 275"/>
                <a:gd name="T63" fmla="*/ 23034 h 135"/>
                <a:gd name="T64" fmla="*/ 15032 w 275"/>
                <a:gd name="T65" fmla="*/ 18900 h 135"/>
                <a:gd name="T66" fmla="*/ 0 w 275"/>
                <a:gd name="T67" fmla="*/ 21342 h 135"/>
                <a:gd name="T68" fmla="*/ 7875 w 275"/>
                <a:gd name="T69" fmla="*/ 9838 h 135"/>
                <a:gd name="T70" fmla="*/ 17812 w 275"/>
                <a:gd name="T71" fmla="*/ 2469 h 135"/>
                <a:gd name="T72" fmla="*/ 22777 w 275"/>
                <a:gd name="T73" fmla="*/ 1692 h 135"/>
                <a:gd name="T74" fmla="*/ 37809 w 275"/>
                <a:gd name="T75" fmla="*/ 3213 h 135"/>
                <a:gd name="T76" fmla="*/ 53533 w 275"/>
                <a:gd name="T77" fmla="*/ 2469 h 135"/>
                <a:gd name="T78" fmla="*/ 56980 w 275"/>
                <a:gd name="T79" fmla="*/ 2469 h 135"/>
                <a:gd name="T80" fmla="*/ 61253 w 275"/>
                <a:gd name="T81" fmla="*/ 4161 h 135"/>
                <a:gd name="T82" fmla="*/ 71319 w 275"/>
                <a:gd name="T83" fmla="*/ 4161 h 135"/>
                <a:gd name="T84" fmla="*/ 80584 w 275"/>
                <a:gd name="T85" fmla="*/ 8290 h 135"/>
                <a:gd name="T86" fmla="*/ 97672 w 275"/>
                <a:gd name="T87" fmla="*/ 14744 h 135"/>
                <a:gd name="T88" fmla="*/ 101273 w 275"/>
                <a:gd name="T89" fmla="*/ 18900 h 135"/>
                <a:gd name="T90" fmla="*/ 109820 w 275"/>
                <a:gd name="T91" fmla="*/ 22284 h 135"/>
                <a:gd name="T92" fmla="*/ 124025 w 275"/>
                <a:gd name="T93" fmla="*/ 28711 h 135"/>
                <a:gd name="T94" fmla="*/ 128991 w 275"/>
                <a:gd name="T95" fmla="*/ 32096 h 135"/>
                <a:gd name="T96" fmla="*/ 131900 w 275"/>
                <a:gd name="T97" fmla="*/ 36252 h 135"/>
                <a:gd name="T98" fmla="*/ 135481 w 275"/>
                <a:gd name="T99" fmla="*/ 41934 h 135"/>
                <a:gd name="T100" fmla="*/ 141139 w 275"/>
                <a:gd name="T101" fmla="*/ 46840 h 135"/>
                <a:gd name="T102" fmla="*/ 142529 w 275"/>
                <a:gd name="T103" fmla="*/ 45319 h 135"/>
                <a:gd name="T104" fmla="*/ 150378 w 275"/>
                <a:gd name="T105" fmla="*/ 53465 h 135"/>
                <a:gd name="T106" fmla="*/ 161136 w 275"/>
                <a:gd name="T107" fmla="*/ 72337 h 135"/>
                <a:gd name="T108" fmla="*/ 164743 w 275"/>
                <a:gd name="T109" fmla="*/ 77270 h 135"/>
                <a:gd name="T110" fmla="*/ 171765 w 275"/>
                <a:gd name="T111" fmla="*/ 79733 h 135"/>
                <a:gd name="T112" fmla="*/ 178255 w 275"/>
                <a:gd name="T113" fmla="*/ 93845 h 135"/>
                <a:gd name="T114" fmla="*/ 195369 w 275"/>
                <a:gd name="T115" fmla="*/ 95399 h 13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75"/>
                <a:gd name="T175" fmla="*/ 0 h 135"/>
                <a:gd name="T176" fmla="*/ 275 w 275"/>
                <a:gd name="T177" fmla="*/ 135 h 13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75" h="135">
                  <a:moveTo>
                    <a:pt x="274" y="116"/>
                  </a:moveTo>
                  <a:lnTo>
                    <a:pt x="275" y="117"/>
                  </a:lnTo>
                  <a:lnTo>
                    <a:pt x="274" y="120"/>
                  </a:lnTo>
                  <a:cubicBezTo>
                    <a:pt x="275" y="121"/>
                    <a:pt x="274" y="121"/>
                    <a:pt x="274" y="122"/>
                  </a:cubicBezTo>
                  <a:cubicBezTo>
                    <a:pt x="271" y="122"/>
                    <a:pt x="270" y="123"/>
                    <a:pt x="268" y="123"/>
                  </a:cubicBezTo>
                  <a:cubicBezTo>
                    <a:pt x="270" y="122"/>
                    <a:pt x="269" y="126"/>
                    <a:pt x="267" y="126"/>
                  </a:cubicBezTo>
                  <a:cubicBezTo>
                    <a:pt x="267" y="127"/>
                    <a:pt x="267" y="130"/>
                    <a:pt x="266" y="130"/>
                  </a:cubicBezTo>
                  <a:lnTo>
                    <a:pt x="264" y="132"/>
                  </a:lnTo>
                  <a:lnTo>
                    <a:pt x="262" y="134"/>
                  </a:lnTo>
                  <a:cubicBezTo>
                    <a:pt x="258" y="135"/>
                    <a:pt x="252" y="132"/>
                    <a:pt x="252" y="128"/>
                  </a:cubicBezTo>
                  <a:cubicBezTo>
                    <a:pt x="251" y="126"/>
                    <a:pt x="248" y="129"/>
                    <a:pt x="248" y="129"/>
                  </a:cubicBezTo>
                  <a:cubicBezTo>
                    <a:pt x="246" y="129"/>
                    <a:pt x="247" y="127"/>
                    <a:pt x="245" y="127"/>
                  </a:cubicBezTo>
                  <a:cubicBezTo>
                    <a:pt x="245" y="125"/>
                    <a:pt x="243" y="125"/>
                    <a:pt x="243" y="125"/>
                  </a:cubicBezTo>
                  <a:lnTo>
                    <a:pt x="243" y="124"/>
                  </a:lnTo>
                  <a:cubicBezTo>
                    <a:pt x="242" y="124"/>
                    <a:pt x="240" y="121"/>
                    <a:pt x="238" y="119"/>
                  </a:cubicBezTo>
                  <a:lnTo>
                    <a:pt x="238" y="118"/>
                  </a:lnTo>
                  <a:cubicBezTo>
                    <a:pt x="237" y="118"/>
                    <a:pt x="232" y="108"/>
                    <a:pt x="232" y="108"/>
                  </a:cubicBezTo>
                  <a:lnTo>
                    <a:pt x="232" y="107"/>
                  </a:lnTo>
                  <a:cubicBezTo>
                    <a:pt x="229" y="107"/>
                    <a:pt x="225" y="105"/>
                    <a:pt x="223" y="105"/>
                  </a:cubicBezTo>
                  <a:lnTo>
                    <a:pt x="222" y="104"/>
                  </a:lnTo>
                  <a:cubicBezTo>
                    <a:pt x="222" y="103"/>
                    <a:pt x="221" y="101"/>
                    <a:pt x="221" y="101"/>
                  </a:cubicBezTo>
                  <a:cubicBezTo>
                    <a:pt x="221" y="100"/>
                    <a:pt x="221" y="97"/>
                    <a:pt x="220" y="97"/>
                  </a:cubicBezTo>
                  <a:lnTo>
                    <a:pt x="219" y="97"/>
                  </a:lnTo>
                  <a:cubicBezTo>
                    <a:pt x="219" y="96"/>
                    <a:pt x="218" y="94"/>
                    <a:pt x="217" y="94"/>
                  </a:cubicBezTo>
                  <a:cubicBezTo>
                    <a:pt x="217" y="93"/>
                    <a:pt x="216" y="92"/>
                    <a:pt x="216" y="91"/>
                  </a:cubicBezTo>
                  <a:lnTo>
                    <a:pt x="215" y="91"/>
                  </a:lnTo>
                  <a:cubicBezTo>
                    <a:pt x="215" y="89"/>
                    <a:pt x="212" y="87"/>
                    <a:pt x="211" y="87"/>
                  </a:cubicBezTo>
                  <a:cubicBezTo>
                    <a:pt x="211" y="87"/>
                    <a:pt x="210" y="86"/>
                    <a:pt x="210" y="85"/>
                  </a:cubicBezTo>
                  <a:cubicBezTo>
                    <a:pt x="209" y="85"/>
                    <a:pt x="208" y="84"/>
                    <a:pt x="207" y="84"/>
                  </a:cubicBezTo>
                  <a:cubicBezTo>
                    <a:pt x="207" y="83"/>
                    <a:pt x="203" y="80"/>
                    <a:pt x="201" y="80"/>
                  </a:cubicBezTo>
                  <a:lnTo>
                    <a:pt x="200" y="79"/>
                  </a:lnTo>
                  <a:cubicBezTo>
                    <a:pt x="200" y="78"/>
                    <a:pt x="199" y="76"/>
                    <a:pt x="198" y="76"/>
                  </a:cubicBezTo>
                  <a:cubicBezTo>
                    <a:pt x="198" y="73"/>
                    <a:pt x="190" y="71"/>
                    <a:pt x="190" y="67"/>
                  </a:cubicBezTo>
                  <a:lnTo>
                    <a:pt x="188" y="67"/>
                  </a:lnTo>
                  <a:lnTo>
                    <a:pt x="187" y="66"/>
                  </a:lnTo>
                  <a:lnTo>
                    <a:pt x="187" y="65"/>
                  </a:lnTo>
                  <a:cubicBezTo>
                    <a:pt x="186" y="65"/>
                    <a:pt x="183" y="60"/>
                    <a:pt x="180" y="60"/>
                  </a:cubicBezTo>
                  <a:cubicBezTo>
                    <a:pt x="180" y="59"/>
                    <a:pt x="179" y="60"/>
                    <a:pt x="179" y="59"/>
                  </a:cubicBezTo>
                  <a:cubicBezTo>
                    <a:pt x="179" y="59"/>
                    <a:pt x="176" y="58"/>
                    <a:pt x="176" y="57"/>
                  </a:cubicBezTo>
                  <a:cubicBezTo>
                    <a:pt x="174" y="57"/>
                    <a:pt x="173" y="55"/>
                    <a:pt x="171" y="55"/>
                  </a:cubicBezTo>
                  <a:lnTo>
                    <a:pt x="171" y="54"/>
                  </a:lnTo>
                  <a:lnTo>
                    <a:pt x="170" y="54"/>
                  </a:lnTo>
                  <a:lnTo>
                    <a:pt x="170" y="51"/>
                  </a:lnTo>
                  <a:lnTo>
                    <a:pt x="169" y="50"/>
                  </a:lnTo>
                  <a:cubicBezTo>
                    <a:pt x="169" y="49"/>
                    <a:pt x="157" y="49"/>
                    <a:pt x="156" y="49"/>
                  </a:cubicBezTo>
                  <a:cubicBezTo>
                    <a:pt x="156" y="47"/>
                    <a:pt x="156" y="40"/>
                    <a:pt x="158" y="40"/>
                  </a:cubicBezTo>
                  <a:lnTo>
                    <a:pt x="158" y="39"/>
                  </a:lnTo>
                  <a:cubicBezTo>
                    <a:pt x="158" y="39"/>
                    <a:pt x="156" y="39"/>
                    <a:pt x="156" y="38"/>
                  </a:cubicBezTo>
                  <a:cubicBezTo>
                    <a:pt x="156" y="39"/>
                    <a:pt x="153" y="39"/>
                    <a:pt x="153" y="41"/>
                  </a:cubicBezTo>
                  <a:cubicBezTo>
                    <a:pt x="153" y="41"/>
                    <a:pt x="151" y="42"/>
                    <a:pt x="151" y="43"/>
                  </a:cubicBezTo>
                  <a:lnTo>
                    <a:pt x="148" y="43"/>
                  </a:lnTo>
                  <a:lnTo>
                    <a:pt x="148" y="42"/>
                  </a:lnTo>
                  <a:lnTo>
                    <a:pt x="147" y="42"/>
                  </a:lnTo>
                  <a:lnTo>
                    <a:pt x="146" y="42"/>
                  </a:lnTo>
                  <a:lnTo>
                    <a:pt x="146" y="41"/>
                  </a:lnTo>
                  <a:lnTo>
                    <a:pt x="143" y="41"/>
                  </a:lnTo>
                  <a:cubicBezTo>
                    <a:pt x="142" y="40"/>
                    <a:pt x="141" y="39"/>
                    <a:pt x="141" y="38"/>
                  </a:cubicBezTo>
                  <a:lnTo>
                    <a:pt x="140" y="37"/>
                  </a:lnTo>
                  <a:lnTo>
                    <a:pt x="138" y="36"/>
                  </a:lnTo>
                  <a:lnTo>
                    <a:pt x="138" y="34"/>
                  </a:lnTo>
                  <a:lnTo>
                    <a:pt x="137" y="34"/>
                  </a:lnTo>
                  <a:lnTo>
                    <a:pt x="137" y="31"/>
                  </a:lnTo>
                  <a:cubicBezTo>
                    <a:pt x="137" y="31"/>
                    <a:pt x="135" y="32"/>
                    <a:pt x="134" y="32"/>
                  </a:cubicBezTo>
                  <a:cubicBezTo>
                    <a:pt x="134" y="33"/>
                    <a:pt x="127" y="36"/>
                    <a:pt x="126" y="35"/>
                  </a:cubicBezTo>
                  <a:lnTo>
                    <a:pt x="126" y="34"/>
                  </a:lnTo>
                  <a:lnTo>
                    <a:pt x="125" y="34"/>
                  </a:lnTo>
                  <a:lnTo>
                    <a:pt x="124" y="34"/>
                  </a:lnTo>
                  <a:lnTo>
                    <a:pt x="124" y="33"/>
                  </a:lnTo>
                  <a:lnTo>
                    <a:pt x="121" y="33"/>
                  </a:lnTo>
                  <a:cubicBezTo>
                    <a:pt x="121" y="31"/>
                    <a:pt x="116" y="22"/>
                    <a:pt x="115" y="22"/>
                  </a:cubicBezTo>
                  <a:lnTo>
                    <a:pt x="115" y="21"/>
                  </a:lnTo>
                  <a:lnTo>
                    <a:pt x="115" y="20"/>
                  </a:lnTo>
                  <a:cubicBezTo>
                    <a:pt x="113" y="20"/>
                    <a:pt x="115" y="21"/>
                    <a:pt x="113" y="21"/>
                  </a:cubicBezTo>
                  <a:lnTo>
                    <a:pt x="113" y="22"/>
                  </a:lnTo>
                  <a:lnTo>
                    <a:pt x="113" y="23"/>
                  </a:lnTo>
                  <a:lnTo>
                    <a:pt x="112" y="23"/>
                  </a:lnTo>
                  <a:lnTo>
                    <a:pt x="111" y="23"/>
                  </a:lnTo>
                  <a:lnTo>
                    <a:pt x="109" y="25"/>
                  </a:lnTo>
                  <a:lnTo>
                    <a:pt x="109" y="24"/>
                  </a:lnTo>
                  <a:lnTo>
                    <a:pt x="109" y="23"/>
                  </a:lnTo>
                  <a:cubicBezTo>
                    <a:pt x="107" y="23"/>
                    <a:pt x="107" y="18"/>
                    <a:pt x="107" y="16"/>
                  </a:cubicBezTo>
                  <a:lnTo>
                    <a:pt x="106" y="15"/>
                  </a:lnTo>
                  <a:lnTo>
                    <a:pt x="106" y="17"/>
                  </a:lnTo>
                  <a:lnTo>
                    <a:pt x="106" y="18"/>
                  </a:lnTo>
                  <a:cubicBezTo>
                    <a:pt x="105" y="18"/>
                    <a:pt x="104" y="19"/>
                    <a:pt x="104" y="20"/>
                  </a:cubicBezTo>
                  <a:cubicBezTo>
                    <a:pt x="101" y="20"/>
                    <a:pt x="92" y="23"/>
                    <a:pt x="90" y="21"/>
                  </a:cubicBezTo>
                  <a:lnTo>
                    <a:pt x="90" y="20"/>
                  </a:lnTo>
                  <a:lnTo>
                    <a:pt x="87" y="20"/>
                  </a:lnTo>
                  <a:lnTo>
                    <a:pt x="86" y="18"/>
                  </a:lnTo>
                  <a:cubicBezTo>
                    <a:pt x="85" y="18"/>
                    <a:pt x="85" y="18"/>
                    <a:pt x="84" y="17"/>
                  </a:cubicBezTo>
                  <a:lnTo>
                    <a:pt x="83" y="17"/>
                  </a:lnTo>
                  <a:lnTo>
                    <a:pt x="82" y="17"/>
                  </a:lnTo>
                  <a:lnTo>
                    <a:pt x="81" y="16"/>
                  </a:lnTo>
                  <a:lnTo>
                    <a:pt x="81" y="15"/>
                  </a:lnTo>
                  <a:lnTo>
                    <a:pt x="80" y="14"/>
                  </a:lnTo>
                  <a:lnTo>
                    <a:pt x="79" y="14"/>
                  </a:lnTo>
                  <a:cubicBezTo>
                    <a:pt x="79" y="15"/>
                    <a:pt x="78" y="16"/>
                    <a:pt x="78" y="17"/>
                  </a:cubicBezTo>
                  <a:lnTo>
                    <a:pt x="74" y="17"/>
                  </a:lnTo>
                  <a:lnTo>
                    <a:pt x="73" y="16"/>
                  </a:lnTo>
                  <a:lnTo>
                    <a:pt x="73" y="15"/>
                  </a:lnTo>
                  <a:lnTo>
                    <a:pt x="72" y="14"/>
                  </a:lnTo>
                  <a:cubicBezTo>
                    <a:pt x="71" y="14"/>
                    <a:pt x="69" y="14"/>
                    <a:pt x="69" y="13"/>
                  </a:cubicBezTo>
                  <a:cubicBezTo>
                    <a:pt x="69" y="15"/>
                    <a:pt x="68" y="13"/>
                    <a:pt x="68" y="15"/>
                  </a:cubicBezTo>
                  <a:lnTo>
                    <a:pt x="67" y="15"/>
                  </a:lnTo>
                  <a:lnTo>
                    <a:pt x="66" y="15"/>
                  </a:lnTo>
                  <a:cubicBezTo>
                    <a:pt x="66" y="17"/>
                    <a:pt x="65" y="15"/>
                    <a:pt x="65" y="17"/>
                  </a:cubicBezTo>
                  <a:cubicBezTo>
                    <a:pt x="62" y="17"/>
                    <a:pt x="55" y="13"/>
                    <a:pt x="52" y="16"/>
                  </a:cubicBezTo>
                  <a:lnTo>
                    <a:pt x="52" y="17"/>
                  </a:lnTo>
                  <a:lnTo>
                    <a:pt x="50" y="17"/>
                  </a:lnTo>
                  <a:lnTo>
                    <a:pt x="50" y="18"/>
                  </a:lnTo>
                  <a:lnTo>
                    <a:pt x="48" y="20"/>
                  </a:lnTo>
                  <a:lnTo>
                    <a:pt x="47" y="20"/>
                  </a:lnTo>
                  <a:lnTo>
                    <a:pt x="47" y="21"/>
                  </a:lnTo>
                  <a:lnTo>
                    <a:pt x="47" y="22"/>
                  </a:lnTo>
                  <a:lnTo>
                    <a:pt x="42" y="22"/>
                  </a:lnTo>
                  <a:cubicBezTo>
                    <a:pt x="42" y="23"/>
                    <a:pt x="42" y="22"/>
                    <a:pt x="42" y="23"/>
                  </a:cubicBezTo>
                  <a:lnTo>
                    <a:pt x="40" y="24"/>
                  </a:lnTo>
                  <a:cubicBezTo>
                    <a:pt x="40" y="25"/>
                    <a:pt x="39" y="27"/>
                    <a:pt x="39" y="28"/>
                  </a:cubicBezTo>
                  <a:lnTo>
                    <a:pt x="38" y="28"/>
                  </a:lnTo>
                  <a:lnTo>
                    <a:pt x="37" y="28"/>
                  </a:lnTo>
                  <a:lnTo>
                    <a:pt x="37" y="29"/>
                  </a:lnTo>
                  <a:cubicBezTo>
                    <a:pt x="34" y="31"/>
                    <a:pt x="28" y="28"/>
                    <a:pt x="26" y="28"/>
                  </a:cubicBezTo>
                  <a:lnTo>
                    <a:pt x="25" y="27"/>
                  </a:lnTo>
                  <a:cubicBezTo>
                    <a:pt x="25" y="25"/>
                    <a:pt x="21" y="23"/>
                    <a:pt x="21" y="23"/>
                  </a:cubicBezTo>
                  <a:lnTo>
                    <a:pt x="12" y="23"/>
                  </a:lnTo>
                  <a:cubicBezTo>
                    <a:pt x="12" y="23"/>
                    <a:pt x="11" y="24"/>
                    <a:pt x="11" y="26"/>
                  </a:cubicBezTo>
                  <a:cubicBezTo>
                    <a:pt x="7" y="26"/>
                    <a:pt x="3" y="27"/>
                    <a:pt x="0" y="27"/>
                  </a:cubicBezTo>
                  <a:lnTo>
                    <a:pt x="0" y="26"/>
                  </a:lnTo>
                  <a:cubicBezTo>
                    <a:pt x="0" y="24"/>
                    <a:pt x="0" y="22"/>
                    <a:pt x="0" y="20"/>
                  </a:cubicBezTo>
                  <a:cubicBezTo>
                    <a:pt x="1" y="20"/>
                    <a:pt x="5" y="16"/>
                    <a:pt x="6" y="16"/>
                  </a:cubicBezTo>
                  <a:cubicBezTo>
                    <a:pt x="6" y="14"/>
                    <a:pt x="7" y="16"/>
                    <a:pt x="7" y="14"/>
                  </a:cubicBezTo>
                  <a:cubicBezTo>
                    <a:pt x="8" y="14"/>
                    <a:pt x="11" y="12"/>
                    <a:pt x="11" y="12"/>
                  </a:cubicBezTo>
                  <a:cubicBezTo>
                    <a:pt x="12" y="12"/>
                    <a:pt x="14" y="12"/>
                    <a:pt x="16" y="12"/>
                  </a:cubicBezTo>
                  <a:cubicBezTo>
                    <a:pt x="16" y="12"/>
                    <a:pt x="16" y="10"/>
                    <a:pt x="16" y="9"/>
                  </a:cubicBezTo>
                  <a:cubicBezTo>
                    <a:pt x="17" y="8"/>
                    <a:pt x="21" y="5"/>
                    <a:pt x="22" y="5"/>
                  </a:cubicBezTo>
                  <a:cubicBezTo>
                    <a:pt x="22" y="4"/>
                    <a:pt x="24" y="3"/>
                    <a:pt x="25" y="3"/>
                  </a:cubicBezTo>
                  <a:lnTo>
                    <a:pt x="26" y="2"/>
                  </a:lnTo>
                  <a:cubicBezTo>
                    <a:pt x="27" y="2"/>
                    <a:pt x="27" y="1"/>
                    <a:pt x="27" y="0"/>
                  </a:cubicBezTo>
                  <a:lnTo>
                    <a:pt x="30" y="0"/>
                  </a:lnTo>
                  <a:cubicBezTo>
                    <a:pt x="31" y="1"/>
                    <a:pt x="32" y="2"/>
                    <a:pt x="32" y="2"/>
                  </a:cubicBezTo>
                  <a:cubicBezTo>
                    <a:pt x="32" y="4"/>
                    <a:pt x="34" y="7"/>
                    <a:pt x="35" y="7"/>
                  </a:cubicBezTo>
                  <a:cubicBezTo>
                    <a:pt x="37" y="7"/>
                    <a:pt x="47" y="7"/>
                    <a:pt x="47" y="3"/>
                  </a:cubicBezTo>
                  <a:cubicBezTo>
                    <a:pt x="48" y="3"/>
                    <a:pt x="50" y="3"/>
                    <a:pt x="50" y="4"/>
                  </a:cubicBezTo>
                  <a:lnTo>
                    <a:pt x="53" y="4"/>
                  </a:lnTo>
                  <a:cubicBezTo>
                    <a:pt x="53" y="6"/>
                    <a:pt x="69" y="7"/>
                    <a:pt x="70" y="6"/>
                  </a:cubicBezTo>
                  <a:lnTo>
                    <a:pt x="70" y="5"/>
                  </a:lnTo>
                  <a:lnTo>
                    <a:pt x="74" y="5"/>
                  </a:lnTo>
                  <a:lnTo>
                    <a:pt x="75" y="3"/>
                  </a:lnTo>
                  <a:lnTo>
                    <a:pt x="77" y="2"/>
                  </a:lnTo>
                  <a:lnTo>
                    <a:pt x="78" y="2"/>
                  </a:lnTo>
                  <a:lnTo>
                    <a:pt x="79" y="3"/>
                  </a:lnTo>
                  <a:lnTo>
                    <a:pt x="80" y="3"/>
                  </a:lnTo>
                  <a:lnTo>
                    <a:pt x="80" y="4"/>
                  </a:lnTo>
                  <a:lnTo>
                    <a:pt x="83" y="4"/>
                  </a:lnTo>
                  <a:lnTo>
                    <a:pt x="83" y="5"/>
                  </a:lnTo>
                  <a:lnTo>
                    <a:pt x="86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0" y="7"/>
                  </a:lnTo>
                  <a:cubicBezTo>
                    <a:pt x="91" y="7"/>
                    <a:pt x="100" y="7"/>
                    <a:pt x="100" y="5"/>
                  </a:cubicBezTo>
                  <a:cubicBezTo>
                    <a:pt x="100" y="5"/>
                    <a:pt x="103" y="6"/>
                    <a:pt x="104" y="6"/>
                  </a:cubicBezTo>
                  <a:lnTo>
                    <a:pt x="104" y="7"/>
                  </a:lnTo>
                  <a:lnTo>
                    <a:pt x="111" y="7"/>
                  </a:lnTo>
                  <a:cubicBezTo>
                    <a:pt x="111" y="8"/>
                    <a:pt x="113" y="9"/>
                    <a:pt x="113" y="10"/>
                  </a:cubicBezTo>
                  <a:cubicBezTo>
                    <a:pt x="117" y="10"/>
                    <a:pt x="132" y="13"/>
                    <a:pt x="134" y="15"/>
                  </a:cubicBezTo>
                  <a:lnTo>
                    <a:pt x="134" y="16"/>
                  </a:lnTo>
                  <a:lnTo>
                    <a:pt x="137" y="17"/>
                  </a:lnTo>
                  <a:lnTo>
                    <a:pt x="137" y="18"/>
                  </a:lnTo>
                  <a:lnTo>
                    <a:pt x="137" y="19"/>
                  </a:lnTo>
                  <a:cubicBezTo>
                    <a:pt x="138" y="19"/>
                    <a:pt x="139" y="20"/>
                    <a:pt x="140" y="20"/>
                  </a:cubicBezTo>
                  <a:cubicBezTo>
                    <a:pt x="140" y="21"/>
                    <a:pt x="141" y="22"/>
                    <a:pt x="142" y="23"/>
                  </a:cubicBezTo>
                  <a:lnTo>
                    <a:pt x="143" y="23"/>
                  </a:lnTo>
                  <a:cubicBezTo>
                    <a:pt x="146" y="25"/>
                    <a:pt x="153" y="25"/>
                    <a:pt x="154" y="26"/>
                  </a:cubicBezTo>
                  <a:lnTo>
                    <a:pt x="154" y="27"/>
                  </a:lnTo>
                  <a:cubicBezTo>
                    <a:pt x="156" y="28"/>
                    <a:pt x="166" y="32"/>
                    <a:pt x="168" y="32"/>
                  </a:cubicBezTo>
                  <a:cubicBezTo>
                    <a:pt x="168" y="33"/>
                    <a:pt x="169" y="33"/>
                    <a:pt x="169" y="34"/>
                  </a:cubicBezTo>
                  <a:lnTo>
                    <a:pt x="174" y="34"/>
                  </a:lnTo>
                  <a:lnTo>
                    <a:pt x="174" y="35"/>
                  </a:lnTo>
                  <a:lnTo>
                    <a:pt x="175" y="35"/>
                  </a:lnTo>
                  <a:cubicBezTo>
                    <a:pt x="175" y="36"/>
                    <a:pt x="179" y="38"/>
                    <a:pt x="179" y="39"/>
                  </a:cubicBezTo>
                  <a:lnTo>
                    <a:pt x="180" y="39"/>
                  </a:lnTo>
                  <a:lnTo>
                    <a:pt x="181" y="39"/>
                  </a:lnTo>
                  <a:cubicBezTo>
                    <a:pt x="181" y="39"/>
                    <a:pt x="183" y="41"/>
                    <a:pt x="184" y="41"/>
                  </a:cubicBezTo>
                  <a:lnTo>
                    <a:pt x="184" y="42"/>
                  </a:lnTo>
                  <a:lnTo>
                    <a:pt x="184" y="43"/>
                  </a:lnTo>
                  <a:lnTo>
                    <a:pt x="185" y="44"/>
                  </a:lnTo>
                  <a:cubicBezTo>
                    <a:pt x="185" y="44"/>
                    <a:pt x="186" y="44"/>
                    <a:pt x="186" y="45"/>
                  </a:cubicBezTo>
                  <a:cubicBezTo>
                    <a:pt x="187" y="45"/>
                    <a:pt x="190" y="49"/>
                    <a:pt x="190" y="49"/>
                  </a:cubicBezTo>
                  <a:lnTo>
                    <a:pt x="190" y="50"/>
                  </a:lnTo>
                  <a:lnTo>
                    <a:pt x="190" y="51"/>
                  </a:lnTo>
                  <a:cubicBezTo>
                    <a:pt x="191" y="51"/>
                    <a:pt x="192" y="52"/>
                    <a:pt x="192" y="53"/>
                  </a:cubicBezTo>
                  <a:cubicBezTo>
                    <a:pt x="193" y="53"/>
                    <a:pt x="195" y="55"/>
                    <a:pt x="195" y="55"/>
                  </a:cubicBezTo>
                  <a:lnTo>
                    <a:pt x="195" y="56"/>
                  </a:lnTo>
                  <a:lnTo>
                    <a:pt x="198" y="57"/>
                  </a:lnTo>
                  <a:lnTo>
                    <a:pt x="198" y="58"/>
                  </a:lnTo>
                  <a:lnTo>
                    <a:pt x="200" y="59"/>
                  </a:lnTo>
                  <a:cubicBezTo>
                    <a:pt x="200" y="60"/>
                    <a:pt x="202" y="60"/>
                    <a:pt x="202" y="61"/>
                  </a:cubicBezTo>
                  <a:cubicBezTo>
                    <a:pt x="202" y="60"/>
                    <a:pt x="200" y="55"/>
                    <a:pt x="200" y="55"/>
                  </a:cubicBezTo>
                  <a:cubicBezTo>
                    <a:pt x="201" y="55"/>
                    <a:pt x="203" y="55"/>
                    <a:pt x="204" y="55"/>
                  </a:cubicBezTo>
                  <a:cubicBezTo>
                    <a:pt x="204" y="58"/>
                    <a:pt x="209" y="63"/>
                    <a:pt x="210" y="64"/>
                  </a:cubicBezTo>
                  <a:lnTo>
                    <a:pt x="210" y="65"/>
                  </a:lnTo>
                  <a:lnTo>
                    <a:pt x="211" y="65"/>
                  </a:lnTo>
                  <a:cubicBezTo>
                    <a:pt x="211" y="65"/>
                    <a:pt x="215" y="70"/>
                    <a:pt x="216" y="70"/>
                  </a:cubicBezTo>
                  <a:cubicBezTo>
                    <a:pt x="216" y="75"/>
                    <a:pt x="221" y="80"/>
                    <a:pt x="221" y="84"/>
                  </a:cubicBezTo>
                  <a:cubicBezTo>
                    <a:pt x="222" y="84"/>
                    <a:pt x="223" y="87"/>
                    <a:pt x="225" y="87"/>
                  </a:cubicBezTo>
                  <a:lnTo>
                    <a:pt x="226" y="88"/>
                  </a:lnTo>
                  <a:cubicBezTo>
                    <a:pt x="226" y="90"/>
                    <a:pt x="227" y="91"/>
                    <a:pt x="228" y="91"/>
                  </a:cubicBezTo>
                  <a:lnTo>
                    <a:pt x="228" y="92"/>
                  </a:lnTo>
                  <a:cubicBezTo>
                    <a:pt x="228" y="92"/>
                    <a:pt x="230" y="92"/>
                    <a:pt x="230" y="93"/>
                  </a:cubicBezTo>
                  <a:lnTo>
                    <a:pt x="231" y="94"/>
                  </a:lnTo>
                  <a:lnTo>
                    <a:pt x="232" y="94"/>
                  </a:lnTo>
                  <a:lnTo>
                    <a:pt x="233" y="95"/>
                  </a:lnTo>
                  <a:cubicBezTo>
                    <a:pt x="233" y="97"/>
                    <a:pt x="239" y="97"/>
                    <a:pt x="241" y="97"/>
                  </a:cubicBezTo>
                  <a:cubicBezTo>
                    <a:pt x="241" y="99"/>
                    <a:pt x="243" y="101"/>
                    <a:pt x="245" y="101"/>
                  </a:cubicBezTo>
                  <a:cubicBezTo>
                    <a:pt x="245" y="101"/>
                    <a:pt x="248" y="103"/>
                    <a:pt x="248" y="103"/>
                  </a:cubicBezTo>
                  <a:cubicBezTo>
                    <a:pt x="248" y="104"/>
                    <a:pt x="249" y="105"/>
                    <a:pt x="250" y="106"/>
                  </a:cubicBezTo>
                  <a:lnTo>
                    <a:pt x="250" y="114"/>
                  </a:lnTo>
                  <a:cubicBezTo>
                    <a:pt x="254" y="114"/>
                    <a:pt x="260" y="122"/>
                    <a:pt x="267" y="118"/>
                  </a:cubicBezTo>
                  <a:lnTo>
                    <a:pt x="269" y="118"/>
                  </a:lnTo>
                  <a:cubicBezTo>
                    <a:pt x="269" y="118"/>
                    <a:pt x="272" y="119"/>
                    <a:pt x="272" y="117"/>
                  </a:cubicBezTo>
                  <a:cubicBezTo>
                    <a:pt x="271" y="117"/>
                    <a:pt x="275" y="119"/>
                    <a:pt x="274" y="116"/>
                  </a:cubicBezTo>
                </a:path>
              </a:pathLst>
            </a:custGeom>
            <a:solidFill>
              <a:srgbClr val="66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3" name="Freeform 26"/>
            <p:cNvSpPr>
              <a:spLocks/>
            </p:cNvSpPr>
            <p:nvPr/>
          </p:nvSpPr>
          <p:spPr bwMode="auto">
            <a:xfrm>
              <a:off x="3821" y="1344"/>
              <a:ext cx="904" cy="813"/>
            </a:xfrm>
            <a:custGeom>
              <a:avLst/>
              <a:gdLst>
                <a:gd name="T0" fmla="*/ 51290 w 175"/>
                <a:gd name="T1" fmla="*/ 70378 h 152"/>
                <a:gd name="T2" fmla="*/ 50593 w 175"/>
                <a:gd name="T3" fmla="*/ 67174 h 152"/>
                <a:gd name="T4" fmla="*/ 45629 w 175"/>
                <a:gd name="T5" fmla="*/ 72838 h 152"/>
                <a:gd name="T6" fmla="*/ 42720 w 175"/>
                <a:gd name="T7" fmla="*/ 67174 h 152"/>
                <a:gd name="T8" fmla="*/ 41362 w 175"/>
                <a:gd name="T9" fmla="*/ 65484 h 152"/>
                <a:gd name="T10" fmla="*/ 21376 w 175"/>
                <a:gd name="T11" fmla="*/ 50807 h 152"/>
                <a:gd name="T12" fmla="*/ 20678 w 175"/>
                <a:gd name="T13" fmla="*/ 47432 h 152"/>
                <a:gd name="T14" fmla="*/ 15719 w 175"/>
                <a:gd name="T15" fmla="*/ 36874 h 152"/>
                <a:gd name="T16" fmla="*/ 5656 w 175"/>
                <a:gd name="T17" fmla="*/ 33499 h 152"/>
                <a:gd name="T18" fmla="*/ 12811 w 175"/>
                <a:gd name="T19" fmla="*/ 22026 h 152"/>
                <a:gd name="T20" fmla="*/ 12139 w 175"/>
                <a:gd name="T21" fmla="*/ 18052 h 152"/>
                <a:gd name="T22" fmla="*/ 0 w 175"/>
                <a:gd name="T23" fmla="*/ 14677 h 152"/>
                <a:gd name="T24" fmla="*/ 21376 w 175"/>
                <a:gd name="T25" fmla="*/ 9783 h 152"/>
                <a:gd name="T26" fmla="*/ 33489 w 175"/>
                <a:gd name="T27" fmla="*/ 9039 h 152"/>
                <a:gd name="T28" fmla="*/ 52649 w 175"/>
                <a:gd name="T29" fmla="*/ 3204 h 152"/>
                <a:gd name="T30" fmla="*/ 55557 w 175"/>
                <a:gd name="T31" fmla="*/ 4118 h 152"/>
                <a:gd name="T32" fmla="*/ 75543 w 175"/>
                <a:gd name="T33" fmla="*/ 6579 h 152"/>
                <a:gd name="T34" fmla="*/ 76907 w 175"/>
                <a:gd name="T35" fmla="*/ 4118 h 152"/>
                <a:gd name="T36" fmla="*/ 80508 w 175"/>
                <a:gd name="T37" fmla="*/ 9039 h 152"/>
                <a:gd name="T38" fmla="*/ 82564 w 175"/>
                <a:gd name="T39" fmla="*/ 7354 h 152"/>
                <a:gd name="T40" fmla="*/ 85472 w 175"/>
                <a:gd name="T41" fmla="*/ 13933 h 152"/>
                <a:gd name="T42" fmla="*/ 87528 w 175"/>
                <a:gd name="T43" fmla="*/ 15618 h 152"/>
                <a:gd name="T44" fmla="*/ 88354 w 175"/>
                <a:gd name="T45" fmla="*/ 16362 h 152"/>
                <a:gd name="T46" fmla="*/ 102550 w 175"/>
                <a:gd name="T47" fmla="*/ 21256 h 152"/>
                <a:gd name="T48" fmla="*/ 108898 w 175"/>
                <a:gd name="T49" fmla="*/ 25406 h 152"/>
                <a:gd name="T50" fmla="*/ 110422 w 175"/>
                <a:gd name="T51" fmla="*/ 22946 h 152"/>
                <a:gd name="T52" fmla="*/ 115387 w 175"/>
                <a:gd name="T53" fmla="*/ 27835 h 152"/>
                <a:gd name="T54" fmla="*/ 116745 w 175"/>
                <a:gd name="T55" fmla="*/ 30295 h 152"/>
                <a:gd name="T56" fmla="*/ 124618 w 175"/>
                <a:gd name="T57" fmla="*/ 35959 h 152"/>
                <a:gd name="T58" fmla="*/ 121709 w 175"/>
                <a:gd name="T59" fmla="*/ 40853 h 152"/>
                <a:gd name="T60" fmla="*/ 120346 w 175"/>
                <a:gd name="T61" fmla="*/ 52326 h 152"/>
                <a:gd name="T62" fmla="*/ 110422 w 175"/>
                <a:gd name="T63" fmla="*/ 58905 h 152"/>
                <a:gd name="T64" fmla="*/ 98278 w 175"/>
                <a:gd name="T65" fmla="*/ 65484 h 152"/>
                <a:gd name="T66" fmla="*/ 93319 w 175"/>
                <a:gd name="T67" fmla="*/ 68720 h 152"/>
                <a:gd name="T68" fmla="*/ 84082 w 175"/>
                <a:gd name="T69" fmla="*/ 65484 h 152"/>
                <a:gd name="T70" fmla="*/ 84082 w 175"/>
                <a:gd name="T71" fmla="*/ 68720 h 152"/>
                <a:gd name="T72" fmla="*/ 81866 w 175"/>
                <a:gd name="T73" fmla="*/ 69635 h 152"/>
                <a:gd name="T74" fmla="*/ 86831 w 175"/>
                <a:gd name="T75" fmla="*/ 118751 h 152"/>
                <a:gd name="T76" fmla="*/ 84082 w 175"/>
                <a:gd name="T77" fmla="*/ 119495 h 152"/>
                <a:gd name="T78" fmla="*/ 78292 w 175"/>
                <a:gd name="T79" fmla="*/ 99929 h 152"/>
                <a:gd name="T80" fmla="*/ 74025 w 175"/>
                <a:gd name="T81" fmla="*/ 98239 h 152"/>
                <a:gd name="T82" fmla="*/ 75543 w 175"/>
                <a:gd name="T83" fmla="*/ 89200 h 152"/>
                <a:gd name="T84" fmla="*/ 71969 w 175"/>
                <a:gd name="T85" fmla="*/ 86772 h 152"/>
                <a:gd name="T86" fmla="*/ 69060 w 175"/>
                <a:gd name="T87" fmla="*/ 84311 h 152"/>
                <a:gd name="T88" fmla="*/ 66178 w 175"/>
                <a:gd name="T89" fmla="*/ 78503 h 152"/>
                <a:gd name="T90" fmla="*/ 62707 w 175"/>
                <a:gd name="T91" fmla="*/ 81878 h 152"/>
                <a:gd name="T92" fmla="*/ 59132 w 175"/>
                <a:gd name="T93" fmla="*/ 76957 h 152"/>
                <a:gd name="T94" fmla="*/ 57613 w 175"/>
                <a:gd name="T95" fmla="*/ 75299 h 152"/>
                <a:gd name="T96" fmla="*/ 54168 w 175"/>
                <a:gd name="T97" fmla="*/ 78503 h 15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5"/>
                <a:gd name="T148" fmla="*/ 0 h 152"/>
                <a:gd name="T149" fmla="*/ 175 w 175"/>
                <a:gd name="T150" fmla="*/ 152 h 15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5" h="152">
                  <a:moveTo>
                    <a:pt x="76" y="96"/>
                  </a:moveTo>
                  <a:cubicBezTo>
                    <a:pt x="76" y="93"/>
                    <a:pt x="75" y="91"/>
                    <a:pt x="75" y="89"/>
                  </a:cubicBezTo>
                  <a:cubicBezTo>
                    <a:pt x="74" y="89"/>
                    <a:pt x="73" y="87"/>
                    <a:pt x="72" y="86"/>
                  </a:cubicBezTo>
                  <a:lnTo>
                    <a:pt x="72" y="84"/>
                  </a:lnTo>
                  <a:lnTo>
                    <a:pt x="71" y="84"/>
                  </a:lnTo>
                  <a:lnTo>
                    <a:pt x="71" y="82"/>
                  </a:lnTo>
                  <a:cubicBezTo>
                    <a:pt x="71" y="82"/>
                    <a:pt x="71" y="83"/>
                    <a:pt x="69" y="83"/>
                  </a:cubicBezTo>
                  <a:lnTo>
                    <a:pt x="69" y="89"/>
                  </a:lnTo>
                  <a:lnTo>
                    <a:pt x="64" y="89"/>
                  </a:lnTo>
                  <a:lnTo>
                    <a:pt x="64" y="86"/>
                  </a:lnTo>
                  <a:cubicBezTo>
                    <a:pt x="63" y="86"/>
                    <a:pt x="61" y="85"/>
                    <a:pt x="60" y="85"/>
                  </a:cubicBezTo>
                  <a:cubicBezTo>
                    <a:pt x="60" y="84"/>
                    <a:pt x="60" y="83"/>
                    <a:pt x="60" y="82"/>
                  </a:cubicBezTo>
                  <a:lnTo>
                    <a:pt x="58" y="81"/>
                  </a:lnTo>
                  <a:lnTo>
                    <a:pt x="58" y="80"/>
                  </a:lnTo>
                  <a:cubicBezTo>
                    <a:pt x="56" y="80"/>
                    <a:pt x="58" y="79"/>
                    <a:pt x="56" y="79"/>
                  </a:cubicBezTo>
                  <a:cubicBezTo>
                    <a:pt x="56" y="68"/>
                    <a:pt x="43" y="64"/>
                    <a:pt x="34" y="64"/>
                  </a:cubicBezTo>
                  <a:cubicBezTo>
                    <a:pt x="34" y="63"/>
                    <a:pt x="31" y="62"/>
                    <a:pt x="30" y="62"/>
                  </a:cubicBezTo>
                  <a:cubicBezTo>
                    <a:pt x="30" y="61"/>
                    <a:pt x="29" y="59"/>
                    <a:pt x="28" y="59"/>
                  </a:cubicBezTo>
                  <a:lnTo>
                    <a:pt x="28" y="58"/>
                  </a:lnTo>
                  <a:lnTo>
                    <a:pt x="29" y="58"/>
                  </a:lnTo>
                  <a:lnTo>
                    <a:pt x="29" y="55"/>
                  </a:lnTo>
                  <a:cubicBezTo>
                    <a:pt x="27" y="55"/>
                    <a:pt x="22" y="56"/>
                    <a:pt x="22" y="58"/>
                  </a:cubicBezTo>
                  <a:lnTo>
                    <a:pt x="22" y="45"/>
                  </a:lnTo>
                  <a:cubicBezTo>
                    <a:pt x="20" y="45"/>
                    <a:pt x="12" y="43"/>
                    <a:pt x="10" y="42"/>
                  </a:cubicBezTo>
                  <a:lnTo>
                    <a:pt x="10" y="41"/>
                  </a:lnTo>
                  <a:lnTo>
                    <a:pt x="8" y="41"/>
                  </a:lnTo>
                  <a:lnTo>
                    <a:pt x="7" y="40"/>
                  </a:lnTo>
                  <a:cubicBezTo>
                    <a:pt x="7" y="37"/>
                    <a:pt x="9" y="32"/>
                    <a:pt x="9" y="29"/>
                  </a:cubicBezTo>
                  <a:cubicBezTo>
                    <a:pt x="12" y="29"/>
                    <a:pt x="16" y="27"/>
                    <a:pt x="18" y="27"/>
                  </a:cubicBezTo>
                  <a:lnTo>
                    <a:pt x="18" y="24"/>
                  </a:lnTo>
                  <a:lnTo>
                    <a:pt x="18" y="23"/>
                  </a:lnTo>
                  <a:lnTo>
                    <a:pt x="17" y="22"/>
                  </a:lnTo>
                  <a:cubicBezTo>
                    <a:pt x="13" y="22"/>
                    <a:pt x="5" y="21"/>
                    <a:pt x="2" y="19"/>
                  </a:cubicBezTo>
                  <a:lnTo>
                    <a:pt x="2" y="18"/>
                  </a:lnTo>
                  <a:lnTo>
                    <a:pt x="0" y="18"/>
                  </a:lnTo>
                  <a:cubicBezTo>
                    <a:pt x="0" y="17"/>
                    <a:pt x="1" y="16"/>
                    <a:pt x="1" y="16"/>
                  </a:cubicBezTo>
                  <a:cubicBezTo>
                    <a:pt x="4" y="14"/>
                    <a:pt x="6" y="13"/>
                    <a:pt x="10" y="13"/>
                  </a:cubicBezTo>
                  <a:cubicBezTo>
                    <a:pt x="10" y="8"/>
                    <a:pt x="28" y="12"/>
                    <a:pt x="30" y="12"/>
                  </a:cubicBezTo>
                  <a:cubicBezTo>
                    <a:pt x="30" y="13"/>
                    <a:pt x="31" y="14"/>
                    <a:pt x="32" y="15"/>
                  </a:cubicBezTo>
                  <a:lnTo>
                    <a:pt x="46" y="14"/>
                  </a:lnTo>
                  <a:cubicBezTo>
                    <a:pt x="46" y="13"/>
                    <a:pt x="47" y="12"/>
                    <a:pt x="47" y="11"/>
                  </a:cubicBezTo>
                  <a:cubicBezTo>
                    <a:pt x="48" y="11"/>
                    <a:pt x="54" y="6"/>
                    <a:pt x="54" y="5"/>
                  </a:cubicBezTo>
                  <a:cubicBezTo>
                    <a:pt x="60" y="5"/>
                    <a:pt x="68" y="0"/>
                    <a:pt x="74" y="3"/>
                  </a:cubicBezTo>
                  <a:lnTo>
                    <a:pt x="74" y="4"/>
                  </a:lnTo>
                  <a:lnTo>
                    <a:pt x="74" y="5"/>
                  </a:lnTo>
                  <a:cubicBezTo>
                    <a:pt x="75" y="5"/>
                    <a:pt x="76" y="6"/>
                    <a:pt x="76" y="6"/>
                  </a:cubicBezTo>
                  <a:cubicBezTo>
                    <a:pt x="77" y="6"/>
                    <a:pt x="78" y="6"/>
                    <a:pt x="78" y="5"/>
                  </a:cubicBezTo>
                  <a:cubicBezTo>
                    <a:pt x="81" y="5"/>
                    <a:pt x="84" y="6"/>
                    <a:pt x="86" y="6"/>
                  </a:cubicBezTo>
                  <a:cubicBezTo>
                    <a:pt x="86" y="7"/>
                    <a:pt x="87" y="6"/>
                    <a:pt x="87" y="7"/>
                  </a:cubicBezTo>
                  <a:cubicBezTo>
                    <a:pt x="91" y="7"/>
                    <a:pt x="102" y="10"/>
                    <a:pt x="106" y="8"/>
                  </a:cubicBezTo>
                  <a:lnTo>
                    <a:pt x="107" y="7"/>
                  </a:lnTo>
                  <a:lnTo>
                    <a:pt x="107" y="6"/>
                  </a:lnTo>
                  <a:lnTo>
                    <a:pt x="108" y="5"/>
                  </a:lnTo>
                  <a:cubicBezTo>
                    <a:pt x="109" y="5"/>
                    <a:pt x="109" y="6"/>
                    <a:pt x="109" y="6"/>
                  </a:cubicBezTo>
                  <a:lnTo>
                    <a:pt x="110" y="6"/>
                  </a:lnTo>
                  <a:cubicBezTo>
                    <a:pt x="111" y="7"/>
                    <a:pt x="112" y="10"/>
                    <a:pt x="113" y="11"/>
                  </a:cubicBezTo>
                  <a:lnTo>
                    <a:pt x="114" y="11"/>
                  </a:lnTo>
                  <a:lnTo>
                    <a:pt x="114" y="10"/>
                  </a:lnTo>
                  <a:cubicBezTo>
                    <a:pt x="115" y="10"/>
                    <a:pt x="116" y="11"/>
                    <a:pt x="116" y="9"/>
                  </a:cubicBezTo>
                  <a:cubicBezTo>
                    <a:pt x="119" y="9"/>
                    <a:pt x="118" y="13"/>
                    <a:pt x="119" y="15"/>
                  </a:cubicBezTo>
                  <a:lnTo>
                    <a:pt x="120" y="15"/>
                  </a:lnTo>
                  <a:lnTo>
                    <a:pt x="120" y="17"/>
                  </a:lnTo>
                  <a:lnTo>
                    <a:pt x="121" y="18"/>
                  </a:lnTo>
                  <a:lnTo>
                    <a:pt x="123" y="18"/>
                  </a:lnTo>
                  <a:lnTo>
                    <a:pt x="123" y="19"/>
                  </a:lnTo>
                  <a:lnTo>
                    <a:pt x="124" y="19"/>
                  </a:lnTo>
                  <a:lnTo>
                    <a:pt x="124" y="20"/>
                  </a:lnTo>
                  <a:cubicBezTo>
                    <a:pt x="130" y="23"/>
                    <a:pt x="137" y="16"/>
                    <a:pt x="143" y="22"/>
                  </a:cubicBezTo>
                  <a:cubicBezTo>
                    <a:pt x="143" y="23"/>
                    <a:pt x="144" y="26"/>
                    <a:pt x="144" y="26"/>
                  </a:cubicBezTo>
                  <a:lnTo>
                    <a:pt x="146" y="27"/>
                  </a:lnTo>
                  <a:lnTo>
                    <a:pt x="146" y="28"/>
                  </a:lnTo>
                  <a:cubicBezTo>
                    <a:pt x="148" y="29"/>
                    <a:pt x="150" y="31"/>
                    <a:pt x="153" y="31"/>
                  </a:cubicBezTo>
                  <a:lnTo>
                    <a:pt x="154" y="30"/>
                  </a:lnTo>
                  <a:lnTo>
                    <a:pt x="154" y="29"/>
                  </a:lnTo>
                  <a:lnTo>
                    <a:pt x="155" y="28"/>
                  </a:lnTo>
                  <a:cubicBezTo>
                    <a:pt x="156" y="28"/>
                    <a:pt x="160" y="27"/>
                    <a:pt x="161" y="27"/>
                  </a:cubicBezTo>
                  <a:cubicBezTo>
                    <a:pt x="161" y="28"/>
                    <a:pt x="160" y="29"/>
                    <a:pt x="160" y="29"/>
                  </a:cubicBezTo>
                  <a:cubicBezTo>
                    <a:pt x="160" y="31"/>
                    <a:pt x="162" y="32"/>
                    <a:pt x="162" y="34"/>
                  </a:cubicBezTo>
                  <a:cubicBezTo>
                    <a:pt x="164" y="34"/>
                    <a:pt x="162" y="35"/>
                    <a:pt x="164" y="35"/>
                  </a:cubicBezTo>
                  <a:cubicBezTo>
                    <a:pt x="163" y="35"/>
                    <a:pt x="163" y="36"/>
                    <a:pt x="163" y="37"/>
                  </a:cubicBezTo>
                  <a:lnTo>
                    <a:pt x="164" y="37"/>
                  </a:lnTo>
                  <a:cubicBezTo>
                    <a:pt x="165" y="38"/>
                    <a:pt x="171" y="37"/>
                    <a:pt x="173" y="37"/>
                  </a:cubicBezTo>
                  <a:lnTo>
                    <a:pt x="173" y="43"/>
                  </a:lnTo>
                  <a:lnTo>
                    <a:pt x="175" y="44"/>
                  </a:lnTo>
                  <a:cubicBezTo>
                    <a:pt x="173" y="44"/>
                    <a:pt x="175" y="45"/>
                    <a:pt x="172" y="45"/>
                  </a:cubicBezTo>
                  <a:lnTo>
                    <a:pt x="172" y="48"/>
                  </a:lnTo>
                  <a:cubicBezTo>
                    <a:pt x="171" y="48"/>
                    <a:pt x="171" y="49"/>
                    <a:pt x="171" y="50"/>
                  </a:cubicBezTo>
                  <a:cubicBezTo>
                    <a:pt x="169" y="50"/>
                    <a:pt x="167" y="58"/>
                    <a:pt x="168" y="59"/>
                  </a:cubicBezTo>
                  <a:lnTo>
                    <a:pt x="169" y="59"/>
                  </a:lnTo>
                  <a:lnTo>
                    <a:pt x="169" y="64"/>
                  </a:lnTo>
                  <a:lnTo>
                    <a:pt x="167" y="65"/>
                  </a:lnTo>
                  <a:cubicBezTo>
                    <a:pt x="167" y="69"/>
                    <a:pt x="158" y="69"/>
                    <a:pt x="155" y="69"/>
                  </a:cubicBezTo>
                  <a:cubicBezTo>
                    <a:pt x="155" y="69"/>
                    <a:pt x="155" y="70"/>
                    <a:pt x="155" y="72"/>
                  </a:cubicBezTo>
                  <a:cubicBezTo>
                    <a:pt x="154" y="73"/>
                    <a:pt x="152" y="73"/>
                    <a:pt x="152" y="75"/>
                  </a:cubicBezTo>
                  <a:cubicBezTo>
                    <a:pt x="148" y="75"/>
                    <a:pt x="143" y="78"/>
                    <a:pt x="139" y="78"/>
                  </a:cubicBezTo>
                  <a:lnTo>
                    <a:pt x="138" y="80"/>
                  </a:lnTo>
                  <a:lnTo>
                    <a:pt x="138" y="83"/>
                  </a:lnTo>
                  <a:lnTo>
                    <a:pt x="136" y="85"/>
                  </a:lnTo>
                  <a:cubicBezTo>
                    <a:pt x="134" y="85"/>
                    <a:pt x="132" y="84"/>
                    <a:pt x="131" y="84"/>
                  </a:cubicBezTo>
                  <a:cubicBezTo>
                    <a:pt x="131" y="80"/>
                    <a:pt x="125" y="77"/>
                    <a:pt x="122" y="79"/>
                  </a:cubicBezTo>
                  <a:lnTo>
                    <a:pt x="122" y="80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18" y="84"/>
                  </a:lnTo>
                  <a:lnTo>
                    <a:pt x="117" y="85"/>
                  </a:lnTo>
                  <a:lnTo>
                    <a:pt x="116" y="85"/>
                  </a:lnTo>
                  <a:lnTo>
                    <a:pt x="115" y="85"/>
                  </a:lnTo>
                  <a:lnTo>
                    <a:pt x="117" y="132"/>
                  </a:lnTo>
                  <a:cubicBezTo>
                    <a:pt x="120" y="135"/>
                    <a:pt x="118" y="142"/>
                    <a:pt x="121" y="145"/>
                  </a:cubicBezTo>
                  <a:lnTo>
                    <a:pt x="122" y="145"/>
                  </a:lnTo>
                  <a:cubicBezTo>
                    <a:pt x="123" y="146"/>
                    <a:pt x="122" y="151"/>
                    <a:pt x="122" y="152"/>
                  </a:cubicBezTo>
                  <a:lnTo>
                    <a:pt x="121" y="151"/>
                  </a:lnTo>
                  <a:cubicBezTo>
                    <a:pt x="121" y="150"/>
                    <a:pt x="118" y="146"/>
                    <a:pt x="118" y="146"/>
                  </a:cubicBezTo>
                  <a:cubicBezTo>
                    <a:pt x="118" y="145"/>
                    <a:pt x="117" y="143"/>
                    <a:pt x="116" y="143"/>
                  </a:cubicBezTo>
                  <a:cubicBezTo>
                    <a:pt x="116" y="141"/>
                    <a:pt x="115" y="139"/>
                    <a:pt x="115" y="138"/>
                  </a:cubicBezTo>
                  <a:cubicBezTo>
                    <a:pt x="108" y="138"/>
                    <a:pt x="110" y="127"/>
                    <a:pt x="110" y="122"/>
                  </a:cubicBezTo>
                  <a:cubicBezTo>
                    <a:pt x="109" y="122"/>
                    <a:pt x="108" y="122"/>
                    <a:pt x="108" y="121"/>
                  </a:cubicBezTo>
                  <a:lnTo>
                    <a:pt x="105" y="121"/>
                  </a:lnTo>
                  <a:lnTo>
                    <a:pt x="104" y="120"/>
                  </a:lnTo>
                  <a:lnTo>
                    <a:pt x="104" y="114"/>
                  </a:lnTo>
                  <a:lnTo>
                    <a:pt x="108" y="114"/>
                  </a:lnTo>
                  <a:cubicBezTo>
                    <a:pt x="108" y="112"/>
                    <a:pt x="107" y="111"/>
                    <a:pt x="106" y="109"/>
                  </a:cubicBezTo>
                  <a:lnTo>
                    <a:pt x="105" y="109"/>
                  </a:lnTo>
                  <a:lnTo>
                    <a:pt x="104" y="109"/>
                  </a:lnTo>
                  <a:cubicBezTo>
                    <a:pt x="104" y="108"/>
                    <a:pt x="102" y="106"/>
                    <a:pt x="101" y="106"/>
                  </a:cubicBezTo>
                  <a:lnTo>
                    <a:pt x="98" y="105"/>
                  </a:lnTo>
                  <a:cubicBezTo>
                    <a:pt x="98" y="103"/>
                    <a:pt x="97" y="105"/>
                    <a:pt x="97" y="103"/>
                  </a:cubicBezTo>
                  <a:cubicBezTo>
                    <a:pt x="96" y="103"/>
                    <a:pt x="93" y="105"/>
                    <a:pt x="91" y="105"/>
                  </a:cubicBezTo>
                  <a:cubicBezTo>
                    <a:pt x="91" y="102"/>
                    <a:pt x="92" y="99"/>
                    <a:pt x="92" y="97"/>
                  </a:cubicBezTo>
                  <a:cubicBezTo>
                    <a:pt x="93" y="97"/>
                    <a:pt x="92" y="96"/>
                    <a:pt x="93" y="96"/>
                  </a:cubicBezTo>
                  <a:lnTo>
                    <a:pt x="91" y="96"/>
                  </a:lnTo>
                  <a:cubicBezTo>
                    <a:pt x="91" y="97"/>
                    <a:pt x="89" y="97"/>
                    <a:pt x="89" y="99"/>
                  </a:cubicBezTo>
                  <a:lnTo>
                    <a:pt x="88" y="100"/>
                  </a:lnTo>
                  <a:cubicBezTo>
                    <a:pt x="87" y="100"/>
                    <a:pt x="86" y="101"/>
                    <a:pt x="85" y="101"/>
                  </a:cubicBezTo>
                  <a:cubicBezTo>
                    <a:pt x="85" y="99"/>
                    <a:pt x="84" y="96"/>
                    <a:pt x="84" y="95"/>
                  </a:cubicBezTo>
                  <a:lnTo>
                    <a:pt x="83" y="94"/>
                  </a:lnTo>
                  <a:lnTo>
                    <a:pt x="82" y="94"/>
                  </a:lnTo>
                  <a:lnTo>
                    <a:pt x="82" y="93"/>
                  </a:lnTo>
                  <a:lnTo>
                    <a:pt x="81" y="92"/>
                  </a:lnTo>
                  <a:lnTo>
                    <a:pt x="79" y="92"/>
                  </a:lnTo>
                  <a:cubicBezTo>
                    <a:pt x="79" y="93"/>
                    <a:pt x="77" y="95"/>
                    <a:pt x="77" y="96"/>
                  </a:cubicBezTo>
                  <a:cubicBezTo>
                    <a:pt x="76" y="96"/>
                    <a:pt x="76" y="96"/>
                    <a:pt x="76" y="96"/>
                  </a:cubicBezTo>
                  <a:cubicBezTo>
                    <a:pt x="76" y="96"/>
                    <a:pt x="76" y="95"/>
                    <a:pt x="76" y="96"/>
                  </a:cubicBezTo>
                </a:path>
              </a:pathLst>
            </a:custGeom>
            <a:solidFill>
              <a:srgbClr val="FF99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4" name="Freeform 27"/>
            <p:cNvSpPr>
              <a:spLocks/>
            </p:cNvSpPr>
            <p:nvPr/>
          </p:nvSpPr>
          <p:spPr bwMode="auto">
            <a:xfrm>
              <a:off x="4126" y="1797"/>
              <a:ext cx="1003" cy="1462"/>
            </a:xfrm>
            <a:custGeom>
              <a:avLst/>
              <a:gdLst>
                <a:gd name="T0" fmla="*/ 133621 w 194"/>
                <a:gd name="T1" fmla="*/ 142221 h 273"/>
                <a:gd name="T2" fmla="*/ 116488 w 194"/>
                <a:gd name="T3" fmla="*/ 162812 h 273"/>
                <a:gd name="T4" fmla="*/ 98527 w 194"/>
                <a:gd name="T5" fmla="*/ 183377 h 273"/>
                <a:gd name="T6" fmla="*/ 90803 w 194"/>
                <a:gd name="T7" fmla="*/ 190001 h 273"/>
                <a:gd name="T8" fmla="*/ 86496 w 194"/>
                <a:gd name="T9" fmla="*/ 186761 h 273"/>
                <a:gd name="T10" fmla="*/ 81393 w 194"/>
                <a:gd name="T11" fmla="*/ 175231 h 273"/>
                <a:gd name="T12" fmla="*/ 72842 w 194"/>
                <a:gd name="T13" fmla="*/ 185069 h 273"/>
                <a:gd name="T14" fmla="*/ 75029 w 194"/>
                <a:gd name="T15" fmla="*/ 195822 h 273"/>
                <a:gd name="T16" fmla="*/ 66477 w 194"/>
                <a:gd name="T17" fmla="*/ 203191 h 273"/>
                <a:gd name="T18" fmla="*/ 55010 w 194"/>
                <a:gd name="T19" fmla="*/ 223782 h 273"/>
                <a:gd name="T20" fmla="*/ 43543 w 194"/>
                <a:gd name="T21" fmla="*/ 208873 h 273"/>
                <a:gd name="T22" fmla="*/ 39241 w 194"/>
                <a:gd name="T23" fmla="*/ 203191 h 273"/>
                <a:gd name="T24" fmla="*/ 36485 w 194"/>
                <a:gd name="T25" fmla="*/ 199807 h 273"/>
                <a:gd name="T26" fmla="*/ 29992 w 194"/>
                <a:gd name="T27" fmla="*/ 192438 h 273"/>
                <a:gd name="T28" fmla="*/ 23627 w 194"/>
                <a:gd name="T29" fmla="*/ 176779 h 273"/>
                <a:gd name="T30" fmla="*/ 17134 w 194"/>
                <a:gd name="T31" fmla="*/ 159572 h 273"/>
                <a:gd name="T32" fmla="*/ 9942 w 194"/>
                <a:gd name="T33" fmla="*/ 150511 h 273"/>
                <a:gd name="T34" fmla="*/ 8582 w 194"/>
                <a:gd name="T35" fmla="*/ 121801 h 273"/>
                <a:gd name="T36" fmla="*/ 17827 w 194"/>
                <a:gd name="T37" fmla="*/ 126707 h 273"/>
                <a:gd name="T38" fmla="*/ 23627 w 194"/>
                <a:gd name="T39" fmla="*/ 111048 h 273"/>
                <a:gd name="T40" fmla="*/ 20742 w 194"/>
                <a:gd name="T41" fmla="*/ 102758 h 273"/>
                <a:gd name="T42" fmla="*/ 32210 w 194"/>
                <a:gd name="T43" fmla="*/ 95389 h 273"/>
                <a:gd name="T44" fmla="*/ 38543 w 194"/>
                <a:gd name="T45" fmla="*/ 92149 h 273"/>
                <a:gd name="T46" fmla="*/ 52099 w 194"/>
                <a:gd name="T47" fmla="*/ 107808 h 273"/>
                <a:gd name="T48" fmla="*/ 54317 w 194"/>
                <a:gd name="T49" fmla="*/ 108579 h 273"/>
                <a:gd name="T50" fmla="*/ 62202 w 194"/>
                <a:gd name="T51" fmla="*/ 110271 h 273"/>
                <a:gd name="T52" fmla="*/ 69362 w 194"/>
                <a:gd name="T53" fmla="*/ 117640 h 273"/>
                <a:gd name="T54" fmla="*/ 69362 w 194"/>
                <a:gd name="T55" fmla="*/ 119332 h 273"/>
                <a:gd name="T56" fmla="*/ 65784 w 194"/>
                <a:gd name="T57" fmla="*/ 111048 h 273"/>
                <a:gd name="T58" fmla="*/ 45042 w 194"/>
                <a:gd name="T59" fmla="*/ 102758 h 273"/>
                <a:gd name="T60" fmla="*/ 40761 w 194"/>
                <a:gd name="T61" fmla="*/ 94612 h 273"/>
                <a:gd name="T62" fmla="*/ 40068 w 194"/>
                <a:gd name="T63" fmla="*/ 89707 h 273"/>
                <a:gd name="T64" fmla="*/ 43543 w 194"/>
                <a:gd name="T65" fmla="*/ 84775 h 273"/>
                <a:gd name="T66" fmla="*/ 37876 w 194"/>
                <a:gd name="T67" fmla="*/ 83859 h 273"/>
                <a:gd name="T68" fmla="*/ 29294 w 194"/>
                <a:gd name="T69" fmla="*/ 79698 h 273"/>
                <a:gd name="T70" fmla="*/ 23627 w 194"/>
                <a:gd name="T71" fmla="*/ 88015 h 273"/>
                <a:gd name="T72" fmla="*/ 25018 w 194"/>
                <a:gd name="T73" fmla="*/ 83082 h 273"/>
                <a:gd name="T74" fmla="*/ 26383 w 194"/>
                <a:gd name="T75" fmla="*/ 77261 h 273"/>
                <a:gd name="T76" fmla="*/ 20742 w 194"/>
                <a:gd name="T77" fmla="*/ 77261 h 273"/>
                <a:gd name="T78" fmla="*/ 10774 w 194"/>
                <a:gd name="T79" fmla="*/ 89707 h 273"/>
                <a:gd name="T80" fmla="*/ 5666 w 194"/>
                <a:gd name="T81" fmla="*/ 86322 h 273"/>
                <a:gd name="T82" fmla="*/ 15076 w 194"/>
                <a:gd name="T83" fmla="*/ 32866 h 273"/>
                <a:gd name="T84" fmla="*/ 17134 w 194"/>
                <a:gd name="T85" fmla="*/ 36250 h 273"/>
                <a:gd name="T86" fmla="*/ 23627 w 194"/>
                <a:gd name="T87" fmla="*/ 29652 h 273"/>
                <a:gd name="T88" fmla="*/ 36485 w 194"/>
                <a:gd name="T89" fmla="*/ 23028 h 273"/>
                <a:gd name="T90" fmla="*/ 48651 w 194"/>
                <a:gd name="T91" fmla="*/ 6598 h 273"/>
                <a:gd name="T92" fmla="*/ 54317 w 194"/>
                <a:gd name="T93" fmla="*/ 11530 h 273"/>
                <a:gd name="T94" fmla="*/ 62202 w 194"/>
                <a:gd name="T95" fmla="*/ 22283 h 273"/>
                <a:gd name="T96" fmla="*/ 67868 w 194"/>
                <a:gd name="T97" fmla="*/ 27960 h 273"/>
                <a:gd name="T98" fmla="*/ 87194 w 194"/>
                <a:gd name="T99" fmla="*/ 46088 h 273"/>
                <a:gd name="T100" fmla="*/ 94251 w 194"/>
                <a:gd name="T101" fmla="*/ 60054 h 273"/>
                <a:gd name="T102" fmla="*/ 98527 w 194"/>
                <a:gd name="T103" fmla="*/ 64216 h 273"/>
                <a:gd name="T104" fmla="*/ 111519 w 194"/>
                <a:gd name="T105" fmla="*/ 78953 h 273"/>
                <a:gd name="T106" fmla="*/ 119269 w 194"/>
                <a:gd name="T107" fmla="*/ 89707 h 273"/>
                <a:gd name="T108" fmla="*/ 120794 w 194"/>
                <a:gd name="T109" fmla="*/ 101981 h 273"/>
                <a:gd name="T110" fmla="*/ 125070 w 194"/>
                <a:gd name="T111" fmla="*/ 106887 h 273"/>
                <a:gd name="T112" fmla="*/ 131429 w 194"/>
                <a:gd name="T113" fmla="*/ 129947 h 273"/>
                <a:gd name="T114" fmla="*/ 134319 w 194"/>
                <a:gd name="T115" fmla="*/ 133299 h 27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94"/>
                <a:gd name="T175" fmla="*/ 0 h 273"/>
                <a:gd name="T176" fmla="*/ 194 w 194"/>
                <a:gd name="T177" fmla="*/ 273 h 27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94" h="273">
                  <a:moveTo>
                    <a:pt x="192" y="162"/>
                  </a:moveTo>
                  <a:cubicBezTo>
                    <a:pt x="191" y="164"/>
                    <a:pt x="191" y="169"/>
                    <a:pt x="190" y="170"/>
                  </a:cubicBezTo>
                  <a:lnTo>
                    <a:pt x="190" y="172"/>
                  </a:lnTo>
                  <a:cubicBezTo>
                    <a:pt x="189" y="172"/>
                    <a:pt x="188" y="173"/>
                    <a:pt x="187" y="173"/>
                  </a:cubicBezTo>
                  <a:cubicBezTo>
                    <a:pt x="185" y="176"/>
                    <a:pt x="170" y="178"/>
                    <a:pt x="165" y="178"/>
                  </a:cubicBezTo>
                  <a:lnTo>
                    <a:pt x="164" y="195"/>
                  </a:lnTo>
                  <a:lnTo>
                    <a:pt x="163" y="196"/>
                  </a:lnTo>
                  <a:lnTo>
                    <a:pt x="163" y="197"/>
                  </a:lnTo>
                  <a:lnTo>
                    <a:pt x="163" y="198"/>
                  </a:lnTo>
                  <a:cubicBezTo>
                    <a:pt x="162" y="198"/>
                    <a:pt x="160" y="202"/>
                    <a:pt x="158" y="202"/>
                  </a:cubicBezTo>
                  <a:cubicBezTo>
                    <a:pt x="158" y="202"/>
                    <a:pt x="157" y="203"/>
                    <a:pt x="157" y="204"/>
                  </a:cubicBezTo>
                  <a:cubicBezTo>
                    <a:pt x="156" y="204"/>
                    <a:pt x="151" y="209"/>
                    <a:pt x="151" y="210"/>
                  </a:cubicBezTo>
                  <a:cubicBezTo>
                    <a:pt x="148" y="210"/>
                    <a:pt x="146" y="215"/>
                    <a:pt x="144" y="215"/>
                  </a:cubicBezTo>
                  <a:cubicBezTo>
                    <a:pt x="144" y="217"/>
                    <a:pt x="139" y="223"/>
                    <a:pt x="138" y="223"/>
                  </a:cubicBezTo>
                  <a:cubicBezTo>
                    <a:pt x="137" y="224"/>
                    <a:pt x="136" y="227"/>
                    <a:pt x="134" y="227"/>
                  </a:cubicBezTo>
                  <a:cubicBezTo>
                    <a:pt x="134" y="228"/>
                    <a:pt x="133" y="229"/>
                    <a:pt x="133" y="230"/>
                  </a:cubicBezTo>
                  <a:cubicBezTo>
                    <a:pt x="132" y="230"/>
                    <a:pt x="129" y="233"/>
                    <a:pt x="128" y="232"/>
                  </a:cubicBezTo>
                  <a:lnTo>
                    <a:pt x="128" y="231"/>
                  </a:lnTo>
                  <a:lnTo>
                    <a:pt x="127" y="231"/>
                  </a:lnTo>
                  <a:lnTo>
                    <a:pt x="126" y="231"/>
                  </a:lnTo>
                  <a:lnTo>
                    <a:pt x="126" y="230"/>
                  </a:lnTo>
                  <a:lnTo>
                    <a:pt x="123" y="230"/>
                  </a:lnTo>
                  <a:lnTo>
                    <a:pt x="122" y="227"/>
                  </a:lnTo>
                  <a:lnTo>
                    <a:pt x="121" y="227"/>
                  </a:lnTo>
                  <a:cubicBezTo>
                    <a:pt x="120" y="226"/>
                    <a:pt x="120" y="219"/>
                    <a:pt x="118" y="219"/>
                  </a:cubicBezTo>
                  <a:lnTo>
                    <a:pt x="118" y="218"/>
                  </a:lnTo>
                  <a:lnTo>
                    <a:pt x="118" y="217"/>
                  </a:lnTo>
                  <a:lnTo>
                    <a:pt x="116" y="216"/>
                  </a:lnTo>
                  <a:cubicBezTo>
                    <a:pt x="116" y="215"/>
                    <a:pt x="115" y="213"/>
                    <a:pt x="114" y="213"/>
                  </a:cubicBezTo>
                  <a:lnTo>
                    <a:pt x="114" y="212"/>
                  </a:lnTo>
                  <a:lnTo>
                    <a:pt x="114" y="211"/>
                  </a:lnTo>
                  <a:cubicBezTo>
                    <a:pt x="113" y="211"/>
                    <a:pt x="112" y="210"/>
                    <a:pt x="112" y="209"/>
                  </a:cubicBezTo>
                  <a:lnTo>
                    <a:pt x="105" y="209"/>
                  </a:lnTo>
                  <a:cubicBezTo>
                    <a:pt x="105" y="214"/>
                    <a:pt x="102" y="220"/>
                    <a:pt x="102" y="225"/>
                  </a:cubicBezTo>
                  <a:lnTo>
                    <a:pt x="103" y="226"/>
                  </a:lnTo>
                  <a:lnTo>
                    <a:pt x="104" y="227"/>
                  </a:lnTo>
                  <a:cubicBezTo>
                    <a:pt x="104" y="228"/>
                    <a:pt x="109" y="231"/>
                    <a:pt x="109" y="235"/>
                  </a:cubicBezTo>
                  <a:cubicBezTo>
                    <a:pt x="108" y="236"/>
                    <a:pt x="106" y="237"/>
                    <a:pt x="105" y="237"/>
                  </a:cubicBezTo>
                  <a:lnTo>
                    <a:pt x="105" y="238"/>
                  </a:lnTo>
                  <a:cubicBezTo>
                    <a:pt x="104" y="239"/>
                    <a:pt x="97" y="241"/>
                    <a:pt x="97" y="243"/>
                  </a:cubicBezTo>
                  <a:cubicBezTo>
                    <a:pt x="96" y="243"/>
                    <a:pt x="94" y="244"/>
                    <a:pt x="94" y="244"/>
                  </a:cubicBezTo>
                  <a:lnTo>
                    <a:pt x="94" y="246"/>
                  </a:lnTo>
                  <a:lnTo>
                    <a:pt x="93" y="246"/>
                  </a:lnTo>
                  <a:lnTo>
                    <a:pt x="93" y="247"/>
                  </a:lnTo>
                  <a:cubicBezTo>
                    <a:pt x="91" y="247"/>
                    <a:pt x="89" y="255"/>
                    <a:pt x="86" y="255"/>
                  </a:cubicBezTo>
                  <a:cubicBezTo>
                    <a:pt x="86" y="260"/>
                    <a:pt x="82" y="267"/>
                    <a:pt x="82" y="273"/>
                  </a:cubicBezTo>
                  <a:lnTo>
                    <a:pt x="79" y="273"/>
                  </a:lnTo>
                  <a:lnTo>
                    <a:pt x="79" y="272"/>
                  </a:lnTo>
                  <a:lnTo>
                    <a:pt x="77" y="272"/>
                  </a:lnTo>
                  <a:cubicBezTo>
                    <a:pt x="77" y="272"/>
                    <a:pt x="76" y="267"/>
                    <a:pt x="76" y="266"/>
                  </a:cubicBezTo>
                  <a:lnTo>
                    <a:pt x="75" y="265"/>
                  </a:lnTo>
                  <a:cubicBezTo>
                    <a:pt x="74" y="265"/>
                    <a:pt x="70" y="264"/>
                    <a:pt x="69" y="264"/>
                  </a:cubicBezTo>
                  <a:cubicBezTo>
                    <a:pt x="68" y="263"/>
                    <a:pt x="68" y="261"/>
                    <a:pt x="66" y="261"/>
                  </a:cubicBezTo>
                  <a:cubicBezTo>
                    <a:pt x="66" y="259"/>
                    <a:pt x="62" y="254"/>
                    <a:pt x="61" y="254"/>
                  </a:cubicBezTo>
                  <a:lnTo>
                    <a:pt x="61" y="253"/>
                  </a:lnTo>
                  <a:lnTo>
                    <a:pt x="61" y="252"/>
                  </a:lnTo>
                  <a:cubicBezTo>
                    <a:pt x="60" y="252"/>
                    <a:pt x="60" y="250"/>
                    <a:pt x="60" y="249"/>
                  </a:cubicBezTo>
                  <a:lnTo>
                    <a:pt x="56" y="249"/>
                  </a:lnTo>
                  <a:lnTo>
                    <a:pt x="55" y="247"/>
                  </a:lnTo>
                  <a:cubicBezTo>
                    <a:pt x="54" y="247"/>
                    <a:pt x="53" y="246"/>
                    <a:pt x="53" y="245"/>
                  </a:cubicBezTo>
                  <a:lnTo>
                    <a:pt x="52" y="244"/>
                  </a:lnTo>
                  <a:lnTo>
                    <a:pt x="51" y="244"/>
                  </a:lnTo>
                  <a:lnTo>
                    <a:pt x="51" y="243"/>
                  </a:lnTo>
                  <a:lnTo>
                    <a:pt x="50" y="242"/>
                  </a:lnTo>
                  <a:cubicBezTo>
                    <a:pt x="50" y="240"/>
                    <a:pt x="47" y="240"/>
                    <a:pt x="47" y="238"/>
                  </a:cubicBezTo>
                  <a:lnTo>
                    <a:pt x="46" y="237"/>
                  </a:lnTo>
                  <a:cubicBezTo>
                    <a:pt x="45" y="237"/>
                    <a:pt x="43" y="236"/>
                    <a:pt x="43" y="235"/>
                  </a:cubicBezTo>
                  <a:lnTo>
                    <a:pt x="42" y="234"/>
                  </a:lnTo>
                  <a:cubicBezTo>
                    <a:pt x="41" y="234"/>
                    <a:pt x="38" y="229"/>
                    <a:pt x="37" y="228"/>
                  </a:cubicBezTo>
                  <a:cubicBezTo>
                    <a:pt x="37" y="228"/>
                    <a:pt x="38" y="226"/>
                    <a:pt x="38" y="225"/>
                  </a:cubicBezTo>
                  <a:cubicBezTo>
                    <a:pt x="36" y="225"/>
                    <a:pt x="38" y="226"/>
                    <a:pt x="36" y="226"/>
                  </a:cubicBezTo>
                  <a:cubicBezTo>
                    <a:pt x="36" y="223"/>
                    <a:pt x="34" y="219"/>
                    <a:pt x="34" y="216"/>
                  </a:cubicBezTo>
                  <a:cubicBezTo>
                    <a:pt x="33" y="216"/>
                    <a:pt x="34" y="215"/>
                    <a:pt x="33" y="215"/>
                  </a:cubicBezTo>
                  <a:cubicBezTo>
                    <a:pt x="33" y="214"/>
                    <a:pt x="32" y="213"/>
                    <a:pt x="32" y="212"/>
                  </a:cubicBezTo>
                  <a:cubicBezTo>
                    <a:pt x="29" y="212"/>
                    <a:pt x="27" y="209"/>
                    <a:pt x="26" y="208"/>
                  </a:cubicBezTo>
                  <a:lnTo>
                    <a:pt x="25" y="208"/>
                  </a:lnTo>
                  <a:cubicBezTo>
                    <a:pt x="25" y="208"/>
                    <a:pt x="25" y="205"/>
                    <a:pt x="25" y="204"/>
                  </a:cubicBezTo>
                  <a:cubicBezTo>
                    <a:pt x="22" y="204"/>
                    <a:pt x="24" y="196"/>
                    <a:pt x="24" y="194"/>
                  </a:cubicBezTo>
                  <a:lnTo>
                    <a:pt x="22" y="193"/>
                  </a:lnTo>
                  <a:cubicBezTo>
                    <a:pt x="22" y="193"/>
                    <a:pt x="18" y="190"/>
                    <a:pt x="17" y="190"/>
                  </a:cubicBezTo>
                  <a:lnTo>
                    <a:pt x="17" y="189"/>
                  </a:lnTo>
                  <a:lnTo>
                    <a:pt x="17" y="188"/>
                  </a:lnTo>
                  <a:cubicBezTo>
                    <a:pt x="16" y="187"/>
                    <a:pt x="14" y="185"/>
                    <a:pt x="14" y="183"/>
                  </a:cubicBezTo>
                  <a:cubicBezTo>
                    <a:pt x="13" y="183"/>
                    <a:pt x="12" y="182"/>
                    <a:pt x="11" y="182"/>
                  </a:cubicBezTo>
                  <a:cubicBezTo>
                    <a:pt x="11" y="178"/>
                    <a:pt x="7" y="163"/>
                    <a:pt x="5" y="159"/>
                  </a:cubicBezTo>
                  <a:lnTo>
                    <a:pt x="4" y="159"/>
                  </a:lnTo>
                  <a:cubicBezTo>
                    <a:pt x="3" y="158"/>
                    <a:pt x="4" y="150"/>
                    <a:pt x="4" y="148"/>
                  </a:cubicBezTo>
                  <a:lnTo>
                    <a:pt x="12" y="148"/>
                  </a:lnTo>
                  <a:cubicBezTo>
                    <a:pt x="12" y="149"/>
                    <a:pt x="14" y="150"/>
                    <a:pt x="15" y="150"/>
                  </a:cubicBezTo>
                  <a:lnTo>
                    <a:pt x="16" y="150"/>
                  </a:lnTo>
                  <a:cubicBezTo>
                    <a:pt x="16" y="151"/>
                    <a:pt x="17" y="154"/>
                    <a:pt x="17" y="155"/>
                  </a:cubicBezTo>
                  <a:lnTo>
                    <a:pt x="18" y="156"/>
                  </a:lnTo>
                  <a:cubicBezTo>
                    <a:pt x="20" y="156"/>
                    <a:pt x="23" y="154"/>
                    <a:pt x="25" y="154"/>
                  </a:cubicBezTo>
                  <a:cubicBezTo>
                    <a:pt x="25" y="151"/>
                    <a:pt x="29" y="150"/>
                    <a:pt x="29" y="147"/>
                  </a:cubicBezTo>
                  <a:cubicBezTo>
                    <a:pt x="30" y="147"/>
                    <a:pt x="34" y="143"/>
                    <a:pt x="34" y="142"/>
                  </a:cubicBezTo>
                  <a:cubicBezTo>
                    <a:pt x="34" y="141"/>
                    <a:pt x="34" y="138"/>
                    <a:pt x="34" y="137"/>
                  </a:cubicBezTo>
                  <a:lnTo>
                    <a:pt x="34" y="136"/>
                  </a:lnTo>
                  <a:lnTo>
                    <a:pt x="33" y="135"/>
                  </a:lnTo>
                  <a:cubicBezTo>
                    <a:pt x="32" y="135"/>
                    <a:pt x="30" y="133"/>
                    <a:pt x="29" y="133"/>
                  </a:cubicBezTo>
                  <a:cubicBezTo>
                    <a:pt x="29" y="132"/>
                    <a:pt x="27" y="129"/>
                    <a:pt x="25" y="129"/>
                  </a:cubicBezTo>
                  <a:cubicBezTo>
                    <a:pt x="25" y="128"/>
                    <a:pt x="25" y="127"/>
                    <a:pt x="24" y="127"/>
                  </a:cubicBezTo>
                  <a:lnTo>
                    <a:pt x="26" y="127"/>
                  </a:lnTo>
                  <a:cubicBezTo>
                    <a:pt x="26" y="126"/>
                    <a:pt x="28" y="125"/>
                    <a:pt x="29" y="125"/>
                  </a:cubicBezTo>
                  <a:cubicBezTo>
                    <a:pt x="29" y="124"/>
                    <a:pt x="30" y="123"/>
                    <a:pt x="30" y="122"/>
                  </a:cubicBezTo>
                  <a:cubicBezTo>
                    <a:pt x="34" y="122"/>
                    <a:pt x="37" y="123"/>
                    <a:pt x="41" y="123"/>
                  </a:cubicBezTo>
                  <a:cubicBezTo>
                    <a:pt x="42" y="122"/>
                    <a:pt x="42" y="115"/>
                    <a:pt x="42" y="115"/>
                  </a:cubicBezTo>
                  <a:lnTo>
                    <a:pt x="44" y="116"/>
                  </a:lnTo>
                  <a:lnTo>
                    <a:pt x="45" y="116"/>
                  </a:lnTo>
                  <a:lnTo>
                    <a:pt x="45" y="115"/>
                  </a:lnTo>
                  <a:lnTo>
                    <a:pt x="44" y="114"/>
                  </a:lnTo>
                  <a:lnTo>
                    <a:pt x="46" y="114"/>
                  </a:lnTo>
                  <a:lnTo>
                    <a:pt x="48" y="106"/>
                  </a:lnTo>
                  <a:cubicBezTo>
                    <a:pt x="50" y="106"/>
                    <a:pt x="51" y="112"/>
                    <a:pt x="54" y="112"/>
                  </a:cubicBezTo>
                  <a:cubicBezTo>
                    <a:pt x="55" y="114"/>
                    <a:pt x="62" y="122"/>
                    <a:pt x="62" y="124"/>
                  </a:cubicBezTo>
                  <a:cubicBezTo>
                    <a:pt x="63" y="124"/>
                    <a:pt x="66" y="126"/>
                    <a:pt x="66" y="127"/>
                  </a:cubicBezTo>
                  <a:cubicBezTo>
                    <a:pt x="67" y="127"/>
                    <a:pt x="69" y="129"/>
                    <a:pt x="69" y="129"/>
                  </a:cubicBezTo>
                  <a:lnTo>
                    <a:pt x="69" y="130"/>
                  </a:lnTo>
                  <a:cubicBezTo>
                    <a:pt x="69" y="130"/>
                    <a:pt x="72" y="131"/>
                    <a:pt x="73" y="131"/>
                  </a:cubicBezTo>
                  <a:cubicBezTo>
                    <a:pt x="74" y="132"/>
                    <a:pt x="75" y="132"/>
                    <a:pt x="76" y="132"/>
                  </a:cubicBezTo>
                  <a:lnTo>
                    <a:pt x="76" y="135"/>
                  </a:lnTo>
                  <a:lnTo>
                    <a:pt x="77" y="136"/>
                  </a:lnTo>
                  <a:cubicBezTo>
                    <a:pt x="78" y="136"/>
                    <a:pt x="80" y="135"/>
                    <a:pt x="81" y="135"/>
                  </a:cubicBezTo>
                  <a:cubicBezTo>
                    <a:pt x="79" y="135"/>
                    <a:pt x="77" y="132"/>
                    <a:pt x="76" y="132"/>
                  </a:cubicBezTo>
                  <a:cubicBezTo>
                    <a:pt x="76" y="131"/>
                    <a:pt x="76" y="127"/>
                    <a:pt x="75" y="127"/>
                  </a:cubicBezTo>
                  <a:cubicBezTo>
                    <a:pt x="79" y="127"/>
                    <a:pt x="83" y="132"/>
                    <a:pt x="86" y="132"/>
                  </a:cubicBezTo>
                  <a:lnTo>
                    <a:pt x="86" y="133"/>
                  </a:lnTo>
                  <a:lnTo>
                    <a:pt x="87" y="134"/>
                  </a:lnTo>
                  <a:cubicBezTo>
                    <a:pt x="89" y="134"/>
                    <a:pt x="90" y="137"/>
                    <a:pt x="92" y="137"/>
                  </a:cubicBezTo>
                  <a:lnTo>
                    <a:pt x="93" y="138"/>
                  </a:lnTo>
                  <a:cubicBezTo>
                    <a:pt x="93" y="140"/>
                    <a:pt x="95" y="142"/>
                    <a:pt x="95" y="143"/>
                  </a:cubicBezTo>
                  <a:lnTo>
                    <a:pt x="96" y="143"/>
                  </a:lnTo>
                  <a:lnTo>
                    <a:pt x="97" y="143"/>
                  </a:lnTo>
                  <a:lnTo>
                    <a:pt x="97" y="144"/>
                  </a:lnTo>
                  <a:lnTo>
                    <a:pt x="97" y="145"/>
                  </a:lnTo>
                  <a:lnTo>
                    <a:pt x="98" y="146"/>
                  </a:lnTo>
                  <a:lnTo>
                    <a:pt x="99" y="147"/>
                  </a:lnTo>
                  <a:cubicBezTo>
                    <a:pt x="101" y="147"/>
                    <a:pt x="97" y="145"/>
                    <a:pt x="97" y="145"/>
                  </a:cubicBezTo>
                  <a:cubicBezTo>
                    <a:pt x="97" y="144"/>
                    <a:pt x="96" y="141"/>
                    <a:pt x="96" y="141"/>
                  </a:cubicBezTo>
                  <a:lnTo>
                    <a:pt x="95" y="141"/>
                  </a:lnTo>
                  <a:cubicBezTo>
                    <a:pt x="95" y="141"/>
                    <a:pt x="94" y="139"/>
                    <a:pt x="94" y="139"/>
                  </a:cubicBezTo>
                  <a:cubicBezTo>
                    <a:pt x="94" y="138"/>
                    <a:pt x="93" y="135"/>
                    <a:pt x="93" y="135"/>
                  </a:cubicBezTo>
                  <a:lnTo>
                    <a:pt x="92" y="135"/>
                  </a:lnTo>
                  <a:cubicBezTo>
                    <a:pt x="92" y="135"/>
                    <a:pt x="90" y="132"/>
                    <a:pt x="90" y="131"/>
                  </a:cubicBezTo>
                  <a:cubicBezTo>
                    <a:pt x="87" y="131"/>
                    <a:pt x="83" y="129"/>
                    <a:pt x="79" y="129"/>
                  </a:cubicBezTo>
                  <a:cubicBezTo>
                    <a:pt x="79" y="129"/>
                    <a:pt x="76" y="127"/>
                    <a:pt x="76" y="126"/>
                  </a:cubicBezTo>
                  <a:cubicBezTo>
                    <a:pt x="74" y="126"/>
                    <a:pt x="66" y="127"/>
                    <a:pt x="64" y="126"/>
                  </a:cubicBezTo>
                  <a:lnTo>
                    <a:pt x="63" y="125"/>
                  </a:lnTo>
                  <a:lnTo>
                    <a:pt x="63" y="123"/>
                  </a:lnTo>
                  <a:cubicBezTo>
                    <a:pt x="62" y="123"/>
                    <a:pt x="60" y="120"/>
                    <a:pt x="60" y="118"/>
                  </a:cubicBezTo>
                  <a:cubicBezTo>
                    <a:pt x="58" y="118"/>
                    <a:pt x="60" y="117"/>
                    <a:pt x="58" y="117"/>
                  </a:cubicBezTo>
                  <a:lnTo>
                    <a:pt x="58" y="115"/>
                  </a:lnTo>
                  <a:lnTo>
                    <a:pt x="57" y="115"/>
                  </a:lnTo>
                  <a:lnTo>
                    <a:pt x="57" y="113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7" y="109"/>
                  </a:lnTo>
                  <a:lnTo>
                    <a:pt x="57" y="107"/>
                  </a:lnTo>
                  <a:cubicBezTo>
                    <a:pt x="58" y="106"/>
                    <a:pt x="59" y="106"/>
                    <a:pt x="59" y="105"/>
                  </a:cubicBezTo>
                  <a:lnTo>
                    <a:pt x="60" y="104"/>
                  </a:lnTo>
                  <a:lnTo>
                    <a:pt x="61" y="103"/>
                  </a:lnTo>
                  <a:lnTo>
                    <a:pt x="61" y="102"/>
                  </a:lnTo>
                  <a:lnTo>
                    <a:pt x="61" y="101"/>
                  </a:lnTo>
                  <a:lnTo>
                    <a:pt x="60" y="100"/>
                  </a:lnTo>
                  <a:cubicBezTo>
                    <a:pt x="59" y="100"/>
                    <a:pt x="57" y="99"/>
                    <a:pt x="55" y="99"/>
                  </a:cubicBezTo>
                  <a:cubicBezTo>
                    <a:pt x="55" y="101"/>
                    <a:pt x="53" y="101"/>
                    <a:pt x="53" y="102"/>
                  </a:cubicBezTo>
                  <a:cubicBezTo>
                    <a:pt x="52" y="102"/>
                    <a:pt x="51" y="101"/>
                    <a:pt x="51" y="100"/>
                  </a:cubicBezTo>
                  <a:cubicBezTo>
                    <a:pt x="50" y="100"/>
                    <a:pt x="47" y="99"/>
                    <a:pt x="47" y="98"/>
                  </a:cubicBezTo>
                  <a:lnTo>
                    <a:pt x="45" y="98"/>
                  </a:lnTo>
                  <a:lnTo>
                    <a:pt x="45" y="97"/>
                  </a:lnTo>
                  <a:lnTo>
                    <a:pt x="41" y="97"/>
                  </a:lnTo>
                  <a:lnTo>
                    <a:pt x="40" y="98"/>
                  </a:lnTo>
                  <a:cubicBezTo>
                    <a:pt x="40" y="100"/>
                    <a:pt x="41" y="102"/>
                    <a:pt x="41" y="103"/>
                  </a:cubicBezTo>
                  <a:lnTo>
                    <a:pt x="41" y="104"/>
                  </a:lnTo>
                  <a:lnTo>
                    <a:pt x="40" y="105"/>
                  </a:lnTo>
                  <a:cubicBezTo>
                    <a:pt x="37" y="105"/>
                    <a:pt x="34" y="107"/>
                    <a:pt x="33" y="107"/>
                  </a:cubicBezTo>
                  <a:lnTo>
                    <a:pt x="33" y="105"/>
                  </a:lnTo>
                  <a:lnTo>
                    <a:pt x="34" y="104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7" y="99"/>
                  </a:lnTo>
                  <a:lnTo>
                    <a:pt x="37" y="96"/>
                  </a:lnTo>
                  <a:lnTo>
                    <a:pt x="38" y="96"/>
                  </a:lnTo>
                  <a:lnTo>
                    <a:pt x="38" y="94"/>
                  </a:lnTo>
                  <a:lnTo>
                    <a:pt x="37" y="94"/>
                  </a:lnTo>
                  <a:lnTo>
                    <a:pt x="37" y="89"/>
                  </a:lnTo>
                  <a:cubicBezTo>
                    <a:pt x="36" y="89"/>
                    <a:pt x="35" y="87"/>
                    <a:pt x="34" y="87"/>
                  </a:cubicBezTo>
                  <a:cubicBezTo>
                    <a:pt x="34" y="88"/>
                    <a:pt x="35" y="91"/>
                    <a:pt x="35" y="93"/>
                  </a:cubicBezTo>
                  <a:lnTo>
                    <a:pt x="30" y="93"/>
                  </a:lnTo>
                  <a:lnTo>
                    <a:pt x="29" y="94"/>
                  </a:lnTo>
                  <a:cubicBezTo>
                    <a:pt x="29" y="96"/>
                    <a:pt x="28" y="99"/>
                    <a:pt x="28" y="100"/>
                  </a:cubicBezTo>
                  <a:lnTo>
                    <a:pt x="24" y="100"/>
                  </a:lnTo>
                  <a:lnTo>
                    <a:pt x="24" y="99"/>
                  </a:lnTo>
                  <a:cubicBezTo>
                    <a:pt x="23" y="98"/>
                    <a:pt x="16" y="96"/>
                    <a:pt x="15" y="96"/>
                  </a:cubicBezTo>
                  <a:lnTo>
                    <a:pt x="15" y="109"/>
                  </a:lnTo>
                  <a:lnTo>
                    <a:pt x="12" y="112"/>
                  </a:lnTo>
                  <a:lnTo>
                    <a:pt x="10" y="112"/>
                  </a:lnTo>
                  <a:lnTo>
                    <a:pt x="9" y="111"/>
                  </a:lnTo>
                  <a:cubicBezTo>
                    <a:pt x="9" y="110"/>
                    <a:pt x="9" y="106"/>
                    <a:pt x="8" y="105"/>
                  </a:cubicBezTo>
                  <a:cubicBezTo>
                    <a:pt x="7" y="102"/>
                    <a:pt x="7" y="92"/>
                    <a:pt x="6" y="89"/>
                  </a:cubicBezTo>
                  <a:lnTo>
                    <a:pt x="5" y="89"/>
                  </a:lnTo>
                  <a:lnTo>
                    <a:pt x="4" y="89"/>
                  </a:lnTo>
                  <a:cubicBezTo>
                    <a:pt x="4" y="74"/>
                    <a:pt x="0" y="60"/>
                    <a:pt x="0" y="45"/>
                  </a:cubicBezTo>
                  <a:cubicBezTo>
                    <a:pt x="6" y="45"/>
                    <a:pt x="14" y="40"/>
                    <a:pt x="21" y="40"/>
                  </a:cubicBezTo>
                  <a:lnTo>
                    <a:pt x="22" y="41"/>
                  </a:lnTo>
                  <a:lnTo>
                    <a:pt x="22" y="42"/>
                  </a:lnTo>
                  <a:lnTo>
                    <a:pt x="22" y="43"/>
                  </a:lnTo>
                  <a:lnTo>
                    <a:pt x="24" y="43"/>
                  </a:lnTo>
                  <a:lnTo>
                    <a:pt x="24" y="44"/>
                  </a:lnTo>
                  <a:lnTo>
                    <a:pt x="25" y="44"/>
                  </a:lnTo>
                  <a:cubicBezTo>
                    <a:pt x="25" y="43"/>
                    <a:pt x="28" y="41"/>
                    <a:pt x="29" y="40"/>
                  </a:cubicBezTo>
                  <a:lnTo>
                    <a:pt x="30" y="40"/>
                  </a:lnTo>
                  <a:lnTo>
                    <a:pt x="31" y="40"/>
                  </a:lnTo>
                  <a:cubicBezTo>
                    <a:pt x="31" y="39"/>
                    <a:pt x="33" y="37"/>
                    <a:pt x="33" y="36"/>
                  </a:cubicBezTo>
                  <a:cubicBezTo>
                    <a:pt x="35" y="36"/>
                    <a:pt x="37" y="36"/>
                    <a:pt x="40" y="36"/>
                  </a:cubicBezTo>
                  <a:cubicBezTo>
                    <a:pt x="40" y="34"/>
                    <a:pt x="43" y="33"/>
                    <a:pt x="45" y="33"/>
                  </a:cubicBezTo>
                  <a:cubicBezTo>
                    <a:pt x="46" y="32"/>
                    <a:pt x="47" y="31"/>
                    <a:pt x="47" y="30"/>
                  </a:cubicBezTo>
                  <a:lnTo>
                    <a:pt x="51" y="29"/>
                  </a:lnTo>
                  <a:lnTo>
                    <a:pt x="51" y="28"/>
                  </a:lnTo>
                  <a:lnTo>
                    <a:pt x="52" y="28"/>
                  </a:lnTo>
                  <a:cubicBezTo>
                    <a:pt x="55" y="25"/>
                    <a:pt x="55" y="18"/>
                    <a:pt x="58" y="15"/>
                  </a:cubicBezTo>
                  <a:cubicBezTo>
                    <a:pt x="58" y="10"/>
                    <a:pt x="58" y="2"/>
                    <a:pt x="60" y="0"/>
                  </a:cubicBezTo>
                  <a:lnTo>
                    <a:pt x="65" y="4"/>
                  </a:lnTo>
                  <a:cubicBezTo>
                    <a:pt x="66" y="4"/>
                    <a:pt x="68" y="7"/>
                    <a:pt x="68" y="8"/>
                  </a:cubicBezTo>
                  <a:lnTo>
                    <a:pt x="71" y="9"/>
                  </a:lnTo>
                  <a:cubicBezTo>
                    <a:pt x="72" y="10"/>
                    <a:pt x="75" y="11"/>
                    <a:pt x="76" y="12"/>
                  </a:cubicBezTo>
                  <a:lnTo>
                    <a:pt x="76" y="13"/>
                  </a:lnTo>
                  <a:lnTo>
                    <a:pt x="76" y="14"/>
                  </a:lnTo>
                  <a:cubicBezTo>
                    <a:pt x="77" y="15"/>
                    <a:pt x="79" y="20"/>
                    <a:pt x="81" y="20"/>
                  </a:cubicBezTo>
                  <a:cubicBezTo>
                    <a:pt x="81" y="21"/>
                    <a:pt x="82" y="22"/>
                    <a:pt x="82" y="23"/>
                  </a:cubicBezTo>
                  <a:lnTo>
                    <a:pt x="83" y="24"/>
                  </a:lnTo>
                  <a:cubicBezTo>
                    <a:pt x="84" y="24"/>
                    <a:pt x="86" y="26"/>
                    <a:pt x="86" y="26"/>
                  </a:cubicBezTo>
                  <a:lnTo>
                    <a:pt x="87" y="27"/>
                  </a:lnTo>
                  <a:lnTo>
                    <a:pt x="88" y="27"/>
                  </a:lnTo>
                  <a:cubicBezTo>
                    <a:pt x="88" y="28"/>
                    <a:pt x="90" y="30"/>
                    <a:pt x="90" y="31"/>
                  </a:cubicBezTo>
                  <a:cubicBezTo>
                    <a:pt x="91" y="31"/>
                    <a:pt x="94" y="33"/>
                    <a:pt x="94" y="34"/>
                  </a:cubicBezTo>
                  <a:lnTo>
                    <a:pt x="95" y="34"/>
                  </a:lnTo>
                  <a:cubicBezTo>
                    <a:pt x="95" y="35"/>
                    <a:pt x="97" y="35"/>
                    <a:pt x="97" y="36"/>
                  </a:cubicBezTo>
                  <a:cubicBezTo>
                    <a:pt x="99" y="36"/>
                    <a:pt x="100" y="37"/>
                    <a:pt x="102" y="37"/>
                  </a:cubicBezTo>
                  <a:cubicBezTo>
                    <a:pt x="102" y="38"/>
                    <a:pt x="103" y="39"/>
                    <a:pt x="104" y="39"/>
                  </a:cubicBezTo>
                  <a:cubicBezTo>
                    <a:pt x="104" y="40"/>
                    <a:pt x="113" y="53"/>
                    <a:pt x="113" y="56"/>
                  </a:cubicBezTo>
                  <a:cubicBezTo>
                    <a:pt x="115" y="56"/>
                    <a:pt x="121" y="55"/>
                    <a:pt x="122" y="56"/>
                  </a:cubicBezTo>
                  <a:lnTo>
                    <a:pt x="122" y="57"/>
                  </a:lnTo>
                  <a:lnTo>
                    <a:pt x="124" y="57"/>
                  </a:lnTo>
                  <a:lnTo>
                    <a:pt x="129" y="64"/>
                  </a:lnTo>
                  <a:cubicBezTo>
                    <a:pt x="129" y="67"/>
                    <a:pt x="131" y="71"/>
                    <a:pt x="131" y="72"/>
                  </a:cubicBezTo>
                  <a:lnTo>
                    <a:pt x="132" y="73"/>
                  </a:lnTo>
                  <a:lnTo>
                    <a:pt x="133" y="74"/>
                  </a:lnTo>
                  <a:cubicBezTo>
                    <a:pt x="134" y="74"/>
                    <a:pt x="136" y="75"/>
                    <a:pt x="137" y="75"/>
                  </a:cubicBezTo>
                  <a:lnTo>
                    <a:pt x="138" y="76"/>
                  </a:lnTo>
                  <a:lnTo>
                    <a:pt x="138" y="77"/>
                  </a:lnTo>
                  <a:lnTo>
                    <a:pt x="138" y="78"/>
                  </a:lnTo>
                  <a:cubicBezTo>
                    <a:pt x="141" y="78"/>
                    <a:pt x="147" y="80"/>
                    <a:pt x="150" y="80"/>
                  </a:cubicBezTo>
                  <a:cubicBezTo>
                    <a:pt x="150" y="85"/>
                    <a:pt x="148" y="92"/>
                    <a:pt x="150" y="96"/>
                  </a:cubicBezTo>
                  <a:cubicBezTo>
                    <a:pt x="152" y="96"/>
                    <a:pt x="154" y="94"/>
                    <a:pt x="155" y="94"/>
                  </a:cubicBezTo>
                  <a:lnTo>
                    <a:pt x="156" y="95"/>
                  </a:lnTo>
                  <a:lnTo>
                    <a:pt x="156" y="96"/>
                  </a:lnTo>
                  <a:lnTo>
                    <a:pt x="157" y="96"/>
                  </a:lnTo>
                  <a:lnTo>
                    <a:pt x="158" y="97"/>
                  </a:lnTo>
                  <a:cubicBezTo>
                    <a:pt x="158" y="97"/>
                    <a:pt x="160" y="101"/>
                    <a:pt x="162" y="101"/>
                  </a:cubicBezTo>
                  <a:cubicBezTo>
                    <a:pt x="162" y="102"/>
                    <a:pt x="163" y="103"/>
                    <a:pt x="164" y="103"/>
                  </a:cubicBezTo>
                  <a:cubicBezTo>
                    <a:pt x="164" y="105"/>
                    <a:pt x="166" y="109"/>
                    <a:pt x="167" y="109"/>
                  </a:cubicBezTo>
                  <a:cubicBezTo>
                    <a:pt x="167" y="112"/>
                    <a:pt x="166" y="114"/>
                    <a:pt x="166" y="116"/>
                  </a:cubicBezTo>
                  <a:lnTo>
                    <a:pt x="167" y="117"/>
                  </a:lnTo>
                  <a:lnTo>
                    <a:pt x="168" y="117"/>
                  </a:lnTo>
                  <a:lnTo>
                    <a:pt x="169" y="118"/>
                  </a:lnTo>
                  <a:lnTo>
                    <a:pt x="169" y="124"/>
                  </a:lnTo>
                  <a:cubicBezTo>
                    <a:pt x="170" y="125"/>
                    <a:pt x="171" y="126"/>
                    <a:pt x="171" y="127"/>
                  </a:cubicBezTo>
                  <a:lnTo>
                    <a:pt x="172" y="127"/>
                  </a:lnTo>
                  <a:lnTo>
                    <a:pt x="174" y="130"/>
                  </a:lnTo>
                  <a:lnTo>
                    <a:pt x="175" y="130"/>
                  </a:lnTo>
                  <a:cubicBezTo>
                    <a:pt x="176" y="131"/>
                    <a:pt x="178" y="133"/>
                    <a:pt x="179" y="134"/>
                  </a:cubicBezTo>
                  <a:cubicBezTo>
                    <a:pt x="179" y="136"/>
                    <a:pt x="178" y="144"/>
                    <a:pt x="181" y="144"/>
                  </a:cubicBezTo>
                  <a:cubicBezTo>
                    <a:pt x="181" y="145"/>
                    <a:pt x="182" y="150"/>
                    <a:pt x="183" y="150"/>
                  </a:cubicBezTo>
                  <a:lnTo>
                    <a:pt x="183" y="158"/>
                  </a:lnTo>
                  <a:lnTo>
                    <a:pt x="184" y="158"/>
                  </a:lnTo>
                  <a:lnTo>
                    <a:pt x="184" y="160"/>
                  </a:lnTo>
                  <a:lnTo>
                    <a:pt x="185" y="161"/>
                  </a:lnTo>
                  <a:lnTo>
                    <a:pt x="186" y="162"/>
                  </a:lnTo>
                  <a:lnTo>
                    <a:pt x="187" y="162"/>
                  </a:lnTo>
                  <a:lnTo>
                    <a:pt x="188" y="162"/>
                  </a:lnTo>
                  <a:lnTo>
                    <a:pt x="189" y="163"/>
                  </a:lnTo>
                  <a:lnTo>
                    <a:pt x="190" y="165"/>
                  </a:lnTo>
                  <a:cubicBezTo>
                    <a:pt x="190" y="163"/>
                    <a:pt x="192" y="165"/>
                    <a:pt x="192" y="165"/>
                  </a:cubicBezTo>
                  <a:cubicBezTo>
                    <a:pt x="192" y="165"/>
                    <a:pt x="194" y="162"/>
                    <a:pt x="192" y="162"/>
                  </a:cubicBezTo>
                </a:path>
              </a:pathLst>
            </a:custGeom>
            <a:solidFill>
              <a:srgbClr val="66FF33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5" name="Freeform 28"/>
            <p:cNvSpPr>
              <a:spLocks/>
            </p:cNvSpPr>
            <p:nvPr/>
          </p:nvSpPr>
          <p:spPr bwMode="auto">
            <a:xfrm>
              <a:off x="3695" y="2205"/>
              <a:ext cx="23" cy="38"/>
            </a:xfrm>
            <a:custGeom>
              <a:avLst/>
              <a:gdLst>
                <a:gd name="T0" fmla="*/ 0 w 4"/>
                <a:gd name="T1" fmla="*/ 0 h 7"/>
                <a:gd name="T2" fmla="*/ 0 w 4"/>
                <a:gd name="T3" fmla="*/ 5277 h 7"/>
                <a:gd name="T4" fmla="*/ 1156 w 4"/>
                <a:gd name="T5" fmla="*/ 6069 h 7"/>
                <a:gd name="T6" fmla="*/ 3243 w 4"/>
                <a:gd name="T7" fmla="*/ 6069 h 7"/>
                <a:gd name="T8" fmla="*/ 4364 w 4"/>
                <a:gd name="T9" fmla="*/ 1770 h 7"/>
                <a:gd name="T10" fmla="*/ 3243 w 4"/>
                <a:gd name="T11" fmla="*/ 798 h 7"/>
                <a:gd name="T12" fmla="*/ 0 w 4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7"/>
                <a:gd name="T23" fmla="*/ 4 w 4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7">
                  <a:moveTo>
                    <a:pt x="0" y="0"/>
                  </a:moveTo>
                  <a:lnTo>
                    <a:pt x="0" y="6"/>
                  </a:lnTo>
                  <a:cubicBezTo>
                    <a:pt x="1" y="6"/>
                    <a:pt x="1" y="6"/>
                    <a:pt x="1" y="7"/>
                  </a:cubicBezTo>
                  <a:lnTo>
                    <a:pt x="3" y="7"/>
                  </a:lnTo>
                  <a:cubicBezTo>
                    <a:pt x="3" y="6"/>
                    <a:pt x="4" y="3"/>
                    <a:pt x="4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6" name="Freeform 29"/>
            <p:cNvSpPr>
              <a:spLocks/>
            </p:cNvSpPr>
            <p:nvPr/>
          </p:nvSpPr>
          <p:spPr bwMode="auto">
            <a:xfrm>
              <a:off x="3658" y="2361"/>
              <a:ext cx="32" cy="60"/>
            </a:xfrm>
            <a:custGeom>
              <a:avLst/>
              <a:gdLst>
                <a:gd name="T0" fmla="*/ 768 w 6"/>
                <a:gd name="T1" fmla="*/ 0 h 11"/>
                <a:gd name="T2" fmla="*/ 0 w 6"/>
                <a:gd name="T3" fmla="*/ 5356 h 11"/>
                <a:gd name="T4" fmla="*/ 0 w 6"/>
                <a:gd name="T5" fmla="*/ 6158 h 11"/>
                <a:gd name="T6" fmla="*/ 768 w 6"/>
                <a:gd name="T7" fmla="*/ 6158 h 11"/>
                <a:gd name="T8" fmla="*/ 2416 w 6"/>
                <a:gd name="T9" fmla="*/ 7140 h 11"/>
                <a:gd name="T10" fmla="*/ 2416 w 6"/>
                <a:gd name="T11" fmla="*/ 7942 h 11"/>
                <a:gd name="T12" fmla="*/ 4096 w 6"/>
                <a:gd name="T13" fmla="*/ 9731 h 11"/>
                <a:gd name="T14" fmla="*/ 4096 w 6"/>
                <a:gd name="T15" fmla="*/ 6158 h 11"/>
                <a:gd name="T16" fmla="*/ 4864 w 6"/>
                <a:gd name="T17" fmla="*/ 3573 h 11"/>
                <a:gd name="T18" fmla="*/ 4096 w 6"/>
                <a:gd name="T19" fmla="*/ 3573 h 11"/>
                <a:gd name="T20" fmla="*/ 4096 w 6"/>
                <a:gd name="T21" fmla="*/ 3573 h 11"/>
                <a:gd name="T22" fmla="*/ 1680 w 6"/>
                <a:gd name="T23" fmla="*/ 3573 h 11"/>
                <a:gd name="T24" fmla="*/ 1680 w 6"/>
                <a:gd name="T25" fmla="*/ 2591 h 11"/>
                <a:gd name="T26" fmla="*/ 768 w 6"/>
                <a:gd name="T27" fmla="*/ 1784 h 11"/>
                <a:gd name="T28" fmla="*/ 768 w 6"/>
                <a:gd name="T29" fmla="*/ 1784 h 11"/>
                <a:gd name="T30" fmla="*/ 768 w 6"/>
                <a:gd name="T31" fmla="*/ 1784 h 11"/>
                <a:gd name="T32" fmla="*/ 768 w 6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"/>
                <a:gd name="T52" fmla="*/ 0 h 11"/>
                <a:gd name="T53" fmla="*/ 6 w 6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" h="11">
                  <a:moveTo>
                    <a:pt x="1" y="0"/>
                  </a:moveTo>
                  <a:cubicBezTo>
                    <a:pt x="1" y="2"/>
                    <a:pt x="0" y="4"/>
                    <a:pt x="0" y="6"/>
                  </a:cubicBezTo>
                  <a:lnTo>
                    <a:pt x="0" y="7"/>
                  </a:ln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5" y="11"/>
                    <a:pt x="5" y="11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6" y="7"/>
                    <a:pt x="6" y="5"/>
                    <a:pt x="6" y="4"/>
                  </a:cubicBezTo>
                  <a:lnTo>
                    <a:pt x="5" y="4"/>
                  </a:lnTo>
                  <a:cubicBezTo>
                    <a:pt x="4" y="4"/>
                    <a:pt x="3" y="4"/>
                    <a:pt x="2" y="4"/>
                  </a:cubicBezTo>
                  <a:lnTo>
                    <a:pt x="2" y="3"/>
                  </a:lnTo>
                  <a:lnTo>
                    <a:pt x="1" y="2"/>
                  </a:lnTo>
                  <a:cubicBezTo>
                    <a:pt x="1" y="2"/>
                    <a:pt x="1" y="1"/>
                    <a:pt x="1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7" name="Freeform 30"/>
            <p:cNvSpPr>
              <a:spLocks/>
            </p:cNvSpPr>
            <p:nvPr/>
          </p:nvSpPr>
          <p:spPr bwMode="auto">
            <a:xfrm>
              <a:off x="3642" y="2458"/>
              <a:ext cx="53" cy="86"/>
            </a:xfrm>
            <a:custGeom>
              <a:avLst/>
              <a:gdLst>
                <a:gd name="T0" fmla="*/ 3116 w 10"/>
                <a:gd name="T1" fmla="*/ 0 h 16"/>
                <a:gd name="T2" fmla="*/ 2390 w 10"/>
                <a:gd name="T3" fmla="*/ 3408 h 16"/>
                <a:gd name="T4" fmla="*/ 2390 w 10"/>
                <a:gd name="T5" fmla="*/ 3408 h 16"/>
                <a:gd name="T6" fmla="*/ 2390 w 10"/>
                <a:gd name="T7" fmla="*/ 7455 h 16"/>
                <a:gd name="T8" fmla="*/ 2390 w 10"/>
                <a:gd name="T9" fmla="*/ 7455 h 16"/>
                <a:gd name="T10" fmla="*/ 1627 w 10"/>
                <a:gd name="T11" fmla="*/ 7455 h 16"/>
                <a:gd name="T12" fmla="*/ 758 w 10"/>
                <a:gd name="T13" fmla="*/ 7455 h 16"/>
                <a:gd name="T14" fmla="*/ 758 w 10"/>
                <a:gd name="T15" fmla="*/ 8380 h 16"/>
                <a:gd name="T16" fmla="*/ 758 w 10"/>
                <a:gd name="T17" fmla="*/ 9159 h 16"/>
                <a:gd name="T18" fmla="*/ 0 w 10"/>
                <a:gd name="T19" fmla="*/ 9159 h 16"/>
                <a:gd name="T20" fmla="*/ 0 w 10"/>
                <a:gd name="T21" fmla="*/ 10083 h 16"/>
                <a:gd name="T22" fmla="*/ 758 w 10"/>
                <a:gd name="T23" fmla="*/ 10083 h 16"/>
                <a:gd name="T24" fmla="*/ 758 w 10"/>
                <a:gd name="T25" fmla="*/ 13346 h 16"/>
                <a:gd name="T26" fmla="*/ 1627 w 10"/>
                <a:gd name="T27" fmla="*/ 13346 h 16"/>
                <a:gd name="T28" fmla="*/ 2390 w 10"/>
                <a:gd name="T29" fmla="*/ 13346 h 16"/>
                <a:gd name="T30" fmla="*/ 3116 w 10"/>
                <a:gd name="T31" fmla="*/ 13346 h 16"/>
                <a:gd name="T32" fmla="*/ 4017 w 10"/>
                <a:gd name="T33" fmla="*/ 11642 h 16"/>
                <a:gd name="T34" fmla="*/ 4775 w 10"/>
                <a:gd name="T35" fmla="*/ 8380 h 16"/>
                <a:gd name="T36" fmla="*/ 7892 w 10"/>
                <a:gd name="T37" fmla="*/ 8380 h 16"/>
                <a:gd name="T38" fmla="*/ 7892 w 10"/>
                <a:gd name="T39" fmla="*/ 7455 h 16"/>
                <a:gd name="T40" fmla="*/ 7134 w 10"/>
                <a:gd name="T41" fmla="*/ 4972 h 16"/>
                <a:gd name="T42" fmla="*/ 7134 w 10"/>
                <a:gd name="T43" fmla="*/ 4972 h 16"/>
                <a:gd name="T44" fmla="*/ 6265 w 10"/>
                <a:gd name="T45" fmla="*/ 3408 h 16"/>
                <a:gd name="T46" fmla="*/ 6265 w 10"/>
                <a:gd name="T47" fmla="*/ 3408 h 16"/>
                <a:gd name="T48" fmla="*/ 5507 w 10"/>
                <a:gd name="T49" fmla="*/ 2483 h 16"/>
                <a:gd name="T50" fmla="*/ 3116 w 10"/>
                <a:gd name="T51" fmla="*/ 0 h 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16"/>
                <a:gd name="T80" fmla="*/ 10 w 10"/>
                <a:gd name="T81" fmla="*/ 16 h 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16">
                  <a:moveTo>
                    <a:pt x="4" y="0"/>
                  </a:moveTo>
                  <a:cubicBezTo>
                    <a:pt x="4" y="1"/>
                    <a:pt x="4" y="2"/>
                    <a:pt x="3" y="4"/>
                  </a:cubicBezTo>
                  <a:cubicBezTo>
                    <a:pt x="2" y="5"/>
                    <a:pt x="3" y="7"/>
                    <a:pt x="3" y="9"/>
                  </a:cubicBezTo>
                  <a:lnTo>
                    <a:pt x="2" y="9"/>
                  </a:lnTo>
                  <a:lnTo>
                    <a:pt x="1" y="9"/>
                  </a:lnTo>
                  <a:cubicBezTo>
                    <a:pt x="1" y="10"/>
                    <a:pt x="1" y="10"/>
                    <a:pt x="1" y="10"/>
                  </a:cubicBezTo>
                  <a:lnTo>
                    <a:pt x="1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cubicBezTo>
                    <a:pt x="1" y="13"/>
                    <a:pt x="1" y="15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lnTo>
                    <a:pt x="3" y="16"/>
                  </a:ln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5" y="15"/>
                    <a:pt x="5" y="14"/>
                  </a:cubicBezTo>
                  <a:cubicBezTo>
                    <a:pt x="6" y="14"/>
                    <a:pt x="6" y="11"/>
                    <a:pt x="6" y="10"/>
                  </a:cubicBezTo>
                  <a:cubicBezTo>
                    <a:pt x="8" y="10"/>
                    <a:pt x="9" y="10"/>
                    <a:pt x="10" y="10"/>
                  </a:cubicBezTo>
                  <a:lnTo>
                    <a:pt x="10" y="9"/>
                  </a:lnTo>
                  <a:cubicBezTo>
                    <a:pt x="10" y="9"/>
                    <a:pt x="10" y="7"/>
                    <a:pt x="9" y="6"/>
                  </a:cubicBezTo>
                  <a:cubicBezTo>
                    <a:pt x="9" y="6"/>
                    <a:pt x="9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cubicBezTo>
                    <a:pt x="7" y="1"/>
                    <a:pt x="5" y="0"/>
                    <a:pt x="4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8" name="Freeform 31"/>
            <p:cNvSpPr>
              <a:spLocks/>
            </p:cNvSpPr>
            <p:nvPr/>
          </p:nvSpPr>
          <p:spPr bwMode="auto">
            <a:xfrm>
              <a:off x="3746" y="2324"/>
              <a:ext cx="146" cy="209"/>
            </a:xfrm>
            <a:custGeom>
              <a:avLst/>
              <a:gdLst>
                <a:gd name="T0" fmla="*/ 11774 w 28"/>
                <a:gd name="T1" fmla="*/ 1693 h 39"/>
                <a:gd name="T2" fmla="*/ 11065 w 28"/>
                <a:gd name="T3" fmla="*/ 4164 h 39"/>
                <a:gd name="T4" fmla="*/ 2993 w 28"/>
                <a:gd name="T5" fmla="*/ 4164 h 39"/>
                <a:gd name="T6" fmla="*/ 2993 w 28"/>
                <a:gd name="T7" fmla="*/ 4164 h 39"/>
                <a:gd name="T8" fmla="*/ 0 w 28"/>
                <a:gd name="T9" fmla="*/ 2470 h 39"/>
                <a:gd name="T10" fmla="*/ 0 w 28"/>
                <a:gd name="T11" fmla="*/ 3248 h 39"/>
                <a:gd name="T12" fmla="*/ 1413 w 28"/>
                <a:gd name="T13" fmla="*/ 4909 h 39"/>
                <a:gd name="T14" fmla="*/ 2993 w 28"/>
                <a:gd name="T15" fmla="*/ 7379 h 39"/>
                <a:gd name="T16" fmla="*/ 3697 w 28"/>
                <a:gd name="T17" fmla="*/ 8301 h 39"/>
                <a:gd name="T18" fmla="*/ 3697 w 28"/>
                <a:gd name="T19" fmla="*/ 14764 h 39"/>
                <a:gd name="T20" fmla="*/ 5246 w 28"/>
                <a:gd name="T21" fmla="*/ 20621 h 39"/>
                <a:gd name="T22" fmla="*/ 4406 w 28"/>
                <a:gd name="T23" fmla="*/ 21393 h 39"/>
                <a:gd name="T24" fmla="*/ 3697 w 28"/>
                <a:gd name="T25" fmla="*/ 22315 h 39"/>
                <a:gd name="T26" fmla="*/ 5246 w 28"/>
                <a:gd name="T27" fmla="*/ 23864 h 39"/>
                <a:gd name="T28" fmla="*/ 7368 w 28"/>
                <a:gd name="T29" fmla="*/ 26307 h 39"/>
                <a:gd name="T30" fmla="*/ 8948 w 28"/>
                <a:gd name="T31" fmla="*/ 31388 h 39"/>
                <a:gd name="T32" fmla="*/ 10361 w 28"/>
                <a:gd name="T33" fmla="*/ 32165 h 39"/>
                <a:gd name="T34" fmla="*/ 8948 w 28"/>
                <a:gd name="T35" fmla="*/ 29694 h 39"/>
                <a:gd name="T36" fmla="*/ 8948 w 28"/>
                <a:gd name="T37" fmla="*/ 23092 h 39"/>
                <a:gd name="T38" fmla="*/ 15606 w 28"/>
                <a:gd name="T39" fmla="*/ 23092 h 39"/>
                <a:gd name="T40" fmla="*/ 16316 w 28"/>
                <a:gd name="T41" fmla="*/ 21393 h 39"/>
                <a:gd name="T42" fmla="*/ 16316 w 28"/>
                <a:gd name="T43" fmla="*/ 14014 h 39"/>
                <a:gd name="T44" fmla="*/ 16316 w 28"/>
                <a:gd name="T45" fmla="*/ 12320 h 39"/>
                <a:gd name="T46" fmla="*/ 17019 w 28"/>
                <a:gd name="T47" fmla="*/ 12320 h 39"/>
                <a:gd name="T48" fmla="*/ 17019 w 28"/>
                <a:gd name="T49" fmla="*/ 14014 h 39"/>
                <a:gd name="T50" fmla="*/ 19986 w 28"/>
                <a:gd name="T51" fmla="*/ 15707 h 39"/>
                <a:gd name="T52" fmla="*/ 20690 w 28"/>
                <a:gd name="T53" fmla="*/ 14764 h 39"/>
                <a:gd name="T54" fmla="*/ 20690 w 28"/>
                <a:gd name="T55" fmla="*/ 13237 h 39"/>
                <a:gd name="T56" fmla="*/ 19277 w 28"/>
                <a:gd name="T57" fmla="*/ 12320 h 39"/>
                <a:gd name="T58" fmla="*/ 19277 w 28"/>
                <a:gd name="T59" fmla="*/ 12320 h 39"/>
                <a:gd name="T60" fmla="*/ 17019 w 28"/>
                <a:gd name="T61" fmla="*/ 10772 h 39"/>
                <a:gd name="T62" fmla="*/ 14736 w 28"/>
                <a:gd name="T63" fmla="*/ 9850 h 39"/>
                <a:gd name="T64" fmla="*/ 14032 w 28"/>
                <a:gd name="T65" fmla="*/ 7379 h 39"/>
                <a:gd name="T66" fmla="*/ 14736 w 28"/>
                <a:gd name="T67" fmla="*/ 6608 h 39"/>
                <a:gd name="T68" fmla="*/ 15606 w 28"/>
                <a:gd name="T69" fmla="*/ 5857 h 39"/>
                <a:gd name="T70" fmla="*/ 14032 w 28"/>
                <a:gd name="T71" fmla="*/ 4164 h 39"/>
                <a:gd name="T72" fmla="*/ 13323 w 28"/>
                <a:gd name="T73" fmla="*/ 3248 h 39"/>
                <a:gd name="T74" fmla="*/ 12613 w 28"/>
                <a:gd name="T75" fmla="*/ 2470 h 39"/>
                <a:gd name="T76" fmla="*/ 12613 w 28"/>
                <a:gd name="T77" fmla="*/ 0 h 3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8"/>
                <a:gd name="T118" fmla="*/ 0 h 39"/>
                <a:gd name="T119" fmla="*/ 28 w 28"/>
                <a:gd name="T120" fmla="*/ 39 h 3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8" h="39">
                  <a:moveTo>
                    <a:pt x="18" y="0"/>
                  </a:moveTo>
                  <a:cubicBezTo>
                    <a:pt x="18" y="0"/>
                    <a:pt x="16" y="2"/>
                    <a:pt x="16" y="2"/>
                  </a:cubicBezTo>
                  <a:cubicBezTo>
                    <a:pt x="16" y="3"/>
                    <a:pt x="16" y="3"/>
                    <a:pt x="16" y="4"/>
                  </a:cubicBezTo>
                  <a:cubicBezTo>
                    <a:pt x="16" y="4"/>
                    <a:pt x="15" y="5"/>
                    <a:pt x="15" y="5"/>
                  </a:cubicBezTo>
                  <a:cubicBezTo>
                    <a:pt x="13" y="5"/>
                    <a:pt x="11" y="5"/>
                    <a:pt x="10" y="5"/>
                  </a:cubicBezTo>
                  <a:lnTo>
                    <a:pt x="4" y="5"/>
                  </a:lnTo>
                  <a:cubicBezTo>
                    <a:pt x="4" y="4"/>
                    <a:pt x="4" y="3"/>
                    <a:pt x="3" y="2"/>
                  </a:cubicBezTo>
                  <a:cubicBezTo>
                    <a:pt x="2" y="2"/>
                    <a:pt x="0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1" y="4"/>
                    <a:pt x="2" y="6"/>
                    <a:pt x="2" y="6"/>
                  </a:cubicBezTo>
                  <a:cubicBezTo>
                    <a:pt x="2" y="6"/>
                    <a:pt x="3" y="8"/>
                    <a:pt x="3" y="8"/>
                  </a:cubicBezTo>
                  <a:cubicBezTo>
                    <a:pt x="4" y="8"/>
                    <a:pt x="4" y="9"/>
                    <a:pt x="4" y="9"/>
                  </a:cubicBezTo>
                  <a:lnTo>
                    <a:pt x="5" y="10"/>
                  </a:lnTo>
                  <a:cubicBezTo>
                    <a:pt x="5" y="10"/>
                    <a:pt x="5" y="13"/>
                    <a:pt x="6" y="13"/>
                  </a:cubicBezTo>
                  <a:cubicBezTo>
                    <a:pt x="6" y="14"/>
                    <a:pt x="5" y="16"/>
                    <a:pt x="5" y="18"/>
                  </a:cubicBezTo>
                  <a:cubicBezTo>
                    <a:pt x="7" y="18"/>
                    <a:pt x="7" y="23"/>
                    <a:pt x="7" y="24"/>
                  </a:cubicBezTo>
                  <a:cubicBezTo>
                    <a:pt x="7" y="24"/>
                    <a:pt x="7" y="24"/>
                    <a:pt x="7" y="25"/>
                  </a:cubicBezTo>
                  <a:lnTo>
                    <a:pt x="6" y="25"/>
                  </a:lnTo>
                  <a:cubicBezTo>
                    <a:pt x="6" y="25"/>
                    <a:pt x="6" y="26"/>
                    <a:pt x="6" y="26"/>
                  </a:cubicBezTo>
                  <a:lnTo>
                    <a:pt x="5" y="26"/>
                  </a:lnTo>
                  <a:cubicBezTo>
                    <a:pt x="5" y="26"/>
                    <a:pt x="5" y="27"/>
                    <a:pt x="5" y="27"/>
                  </a:cubicBezTo>
                  <a:lnTo>
                    <a:pt x="6" y="29"/>
                  </a:lnTo>
                  <a:lnTo>
                    <a:pt x="7" y="29"/>
                  </a:lnTo>
                  <a:cubicBezTo>
                    <a:pt x="7" y="29"/>
                    <a:pt x="9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4"/>
                    <a:pt x="11" y="36"/>
                    <a:pt x="11" y="37"/>
                  </a:cubicBezTo>
                  <a:lnTo>
                    <a:pt x="12" y="38"/>
                  </a:lnTo>
                  <a:cubicBezTo>
                    <a:pt x="12" y="38"/>
                    <a:pt x="12" y="38"/>
                    <a:pt x="13" y="38"/>
                  </a:cubicBezTo>
                  <a:cubicBezTo>
                    <a:pt x="13" y="39"/>
                    <a:pt x="13" y="39"/>
                    <a:pt x="14" y="39"/>
                  </a:cubicBezTo>
                  <a:cubicBezTo>
                    <a:pt x="14" y="39"/>
                    <a:pt x="13" y="37"/>
                    <a:pt x="13" y="37"/>
                  </a:cubicBezTo>
                  <a:cubicBezTo>
                    <a:pt x="13" y="37"/>
                    <a:pt x="12" y="36"/>
                    <a:pt x="12" y="36"/>
                  </a:cubicBezTo>
                  <a:cubicBezTo>
                    <a:pt x="12" y="35"/>
                    <a:pt x="12" y="32"/>
                    <a:pt x="11" y="32"/>
                  </a:cubicBezTo>
                  <a:cubicBezTo>
                    <a:pt x="11" y="31"/>
                    <a:pt x="11" y="29"/>
                    <a:pt x="12" y="28"/>
                  </a:cubicBezTo>
                  <a:lnTo>
                    <a:pt x="20" y="29"/>
                  </a:lnTo>
                  <a:cubicBezTo>
                    <a:pt x="20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6"/>
                  </a:cubicBezTo>
                  <a:cubicBezTo>
                    <a:pt x="22" y="24"/>
                    <a:pt x="23" y="23"/>
                    <a:pt x="23" y="21"/>
                  </a:cubicBezTo>
                  <a:cubicBezTo>
                    <a:pt x="22" y="20"/>
                    <a:pt x="23" y="18"/>
                    <a:pt x="22" y="17"/>
                  </a:cubicBezTo>
                  <a:cubicBezTo>
                    <a:pt x="21" y="16"/>
                    <a:pt x="22" y="15"/>
                    <a:pt x="22" y="15"/>
                  </a:cubicBezTo>
                  <a:lnTo>
                    <a:pt x="23" y="15"/>
                  </a:lnTo>
                  <a:cubicBezTo>
                    <a:pt x="23" y="16"/>
                    <a:pt x="23" y="17"/>
                    <a:pt x="23" y="17"/>
                  </a:cubicBezTo>
                  <a:cubicBezTo>
                    <a:pt x="24" y="18"/>
                    <a:pt x="25" y="19"/>
                    <a:pt x="26" y="19"/>
                  </a:cubicBezTo>
                  <a:lnTo>
                    <a:pt x="27" y="19"/>
                  </a:lnTo>
                  <a:lnTo>
                    <a:pt x="28" y="19"/>
                  </a:lnTo>
                  <a:lnTo>
                    <a:pt x="28" y="18"/>
                  </a:lnTo>
                  <a:cubicBezTo>
                    <a:pt x="28" y="17"/>
                    <a:pt x="28" y="17"/>
                    <a:pt x="28" y="16"/>
                  </a:cubicBezTo>
                  <a:lnTo>
                    <a:pt x="27" y="16"/>
                  </a:lnTo>
                  <a:cubicBezTo>
                    <a:pt x="27" y="15"/>
                    <a:pt x="26" y="15"/>
                    <a:pt x="26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4" y="14"/>
                    <a:pt x="23" y="14"/>
                    <a:pt x="23" y="13"/>
                  </a:cubicBezTo>
                  <a:lnTo>
                    <a:pt x="22" y="12"/>
                  </a:lnTo>
                  <a:cubicBezTo>
                    <a:pt x="22" y="12"/>
                    <a:pt x="20" y="12"/>
                    <a:pt x="20" y="12"/>
                  </a:cubicBezTo>
                  <a:cubicBezTo>
                    <a:pt x="20" y="11"/>
                    <a:pt x="19" y="10"/>
                    <a:pt x="19" y="9"/>
                  </a:cubicBezTo>
                  <a:lnTo>
                    <a:pt x="19" y="8"/>
                  </a:lnTo>
                  <a:lnTo>
                    <a:pt x="20" y="8"/>
                  </a:lnTo>
                  <a:cubicBezTo>
                    <a:pt x="20" y="7"/>
                    <a:pt x="20" y="7"/>
                    <a:pt x="21" y="7"/>
                  </a:cubicBezTo>
                  <a:cubicBezTo>
                    <a:pt x="20" y="6"/>
                    <a:pt x="20" y="5"/>
                    <a:pt x="20" y="5"/>
                  </a:cubicBezTo>
                  <a:lnTo>
                    <a:pt x="19" y="5"/>
                  </a:lnTo>
                  <a:cubicBezTo>
                    <a:pt x="19" y="5"/>
                    <a:pt x="19" y="4"/>
                    <a:pt x="18" y="4"/>
                  </a:cubicBezTo>
                  <a:cubicBezTo>
                    <a:pt x="18" y="4"/>
                    <a:pt x="18" y="4"/>
                    <a:pt x="17" y="4"/>
                  </a:cubicBezTo>
                  <a:lnTo>
                    <a:pt x="17" y="3"/>
                  </a:lnTo>
                  <a:cubicBezTo>
                    <a:pt x="17" y="2"/>
                    <a:pt x="17" y="1"/>
                    <a:pt x="17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FFFFFF"/>
            </a:solidFill>
            <a:ln w="28575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9" name="Freeform 32"/>
            <p:cNvSpPr>
              <a:spLocks/>
            </p:cNvSpPr>
            <p:nvPr/>
          </p:nvSpPr>
          <p:spPr bwMode="auto">
            <a:xfrm>
              <a:off x="3323" y="2072"/>
              <a:ext cx="32" cy="48"/>
            </a:xfrm>
            <a:custGeom>
              <a:avLst/>
              <a:gdLst>
                <a:gd name="T0" fmla="*/ 768 w 6"/>
                <a:gd name="T1" fmla="*/ 0 h 9"/>
                <a:gd name="T2" fmla="*/ 0 w 6"/>
                <a:gd name="T3" fmla="*/ 768 h 9"/>
                <a:gd name="T4" fmla="*/ 0 w 6"/>
                <a:gd name="T5" fmla="*/ 4864 h 9"/>
                <a:gd name="T6" fmla="*/ 0 w 6"/>
                <a:gd name="T7" fmla="*/ 4864 h 9"/>
                <a:gd name="T8" fmla="*/ 2416 w 6"/>
                <a:gd name="T9" fmla="*/ 5605 h 9"/>
                <a:gd name="T10" fmla="*/ 2416 w 6"/>
                <a:gd name="T11" fmla="*/ 6512 h 9"/>
                <a:gd name="T12" fmla="*/ 3184 w 6"/>
                <a:gd name="T13" fmla="*/ 7280 h 9"/>
                <a:gd name="T14" fmla="*/ 4096 w 6"/>
                <a:gd name="T15" fmla="*/ 7280 h 9"/>
                <a:gd name="T16" fmla="*/ 4864 w 6"/>
                <a:gd name="T17" fmla="*/ 5605 h 9"/>
                <a:gd name="T18" fmla="*/ 4864 w 6"/>
                <a:gd name="T19" fmla="*/ 5605 h 9"/>
                <a:gd name="T20" fmla="*/ 4864 w 6"/>
                <a:gd name="T21" fmla="*/ 5605 h 9"/>
                <a:gd name="T22" fmla="*/ 4864 w 6"/>
                <a:gd name="T23" fmla="*/ 4096 h 9"/>
                <a:gd name="T24" fmla="*/ 4864 w 6"/>
                <a:gd name="T25" fmla="*/ 3184 h 9"/>
                <a:gd name="T26" fmla="*/ 4096 w 6"/>
                <a:gd name="T27" fmla="*/ 3184 h 9"/>
                <a:gd name="T28" fmla="*/ 3184 w 6"/>
                <a:gd name="T29" fmla="*/ 2416 h 9"/>
                <a:gd name="T30" fmla="*/ 3184 w 6"/>
                <a:gd name="T31" fmla="*/ 1680 h 9"/>
                <a:gd name="T32" fmla="*/ 2416 w 6"/>
                <a:gd name="T33" fmla="*/ 768 h 9"/>
                <a:gd name="T34" fmla="*/ 1680 w 6"/>
                <a:gd name="T35" fmla="*/ 768 h 9"/>
                <a:gd name="T36" fmla="*/ 1680 w 6"/>
                <a:gd name="T37" fmla="*/ 768 h 9"/>
                <a:gd name="T38" fmla="*/ 768 w 6"/>
                <a:gd name="T39" fmla="*/ 0 h 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"/>
                <a:gd name="T61" fmla="*/ 0 h 9"/>
                <a:gd name="T62" fmla="*/ 6 w 6"/>
                <a:gd name="T63" fmla="*/ 9 h 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" h="9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lnTo>
                    <a:pt x="0" y="6"/>
                  </a:lnTo>
                  <a:cubicBezTo>
                    <a:pt x="1" y="6"/>
                    <a:pt x="3" y="7"/>
                    <a:pt x="3" y="7"/>
                  </a:cubicBezTo>
                  <a:lnTo>
                    <a:pt x="3" y="8"/>
                  </a:lnTo>
                  <a:lnTo>
                    <a:pt x="4" y="9"/>
                  </a:lnTo>
                  <a:lnTo>
                    <a:pt x="5" y="9"/>
                  </a:lnTo>
                  <a:cubicBezTo>
                    <a:pt x="5" y="9"/>
                    <a:pt x="5" y="7"/>
                    <a:pt x="6" y="7"/>
                  </a:cubicBezTo>
                  <a:lnTo>
                    <a:pt x="6" y="5"/>
                  </a:lnTo>
                  <a:cubicBezTo>
                    <a:pt x="6" y="5"/>
                    <a:pt x="6" y="5"/>
                    <a:pt x="6" y="4"/>
                  </a:cubicBezTo>
                  <a:lnTo>
                    <a:pt x="5" y="4"/>
                  </a:lnTo>
                  <a:cubicBezTo>
                    <a:pt x="5" y="4"/>
                    <a:pt x="4" y="3"/>
                    <a:pt x="4" y="3"/>
                  </a:cubicBezTo>
                  <a:lnTo>
                    <a:pt x="4" y="2"/>
                  </a:lnTo>
                  <a:cubicBezTo>
                    <a:pt x="4" y="2"/>
                    <a:pt x="3" y="1"/>
                    <a:pt x="3" y="1"/>
                  </a:cubicBezTo>
                  <a:lnTo>
                    <a:pt x="2" y="1"/>
                  </a:lnTo>
                  <a:cubicBezTo>
                    <a:pt x="2" y="1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0" name="Freeform 33"/>
            <p:cNvSpPr>
              <a:spLocks/>
            </p:cNvSpPr>
            <p:nvPr/>
          </p:nvSpPr>
          <p:spPr bwMode="auto">
            <a:xfrm>
              <a:off x="3288" y="2210"/>
              <a:ext cx="35" cy="56"/>
            </a:xfrm>
            <a:custGeom>
              <a:avLst/>
              <a:gdLst>
                <a:gd name="T0" fmla="*/ 1875 w 7"/>
                <a:gd name="T1" fmla="*/ 0 h 10"/>
                <a:gd name="T2" fmla="*/ 625 w 7"/>
                <a:gd name="T3" fmla="*/ 1943 h 10"/>
                <a:gd name="T4" fmla="*/ 625 w 7"/>
                <a:gd name="T5" fmla="*/ 2979 h 10"/>
                <a:gd name="T6" fmla="*/ 625 w 7"/>
                <a:gd name="T7" fmla="*/ 2979 h 10"/>
                <a:gd name="T8" fmla="*/ 0 w 7"/>
                <a:gd name="T9" fmla="*/ 3858 h 10"/>
                <a:gd name="T10" fmla="*/ 625 w 7"/>
                <a:gd name="T11" fmla="*/ 6838 h 10"/>
                <a:gd name="T12" fmla="*/ 1250 w 7"/>
                <a:gd name="T13" fmla="*/ 7902 h 10"/>
                <a:gd name="T14" fmla="*/ 4375 w 7"/>
                <a:gd name="T15" fmla="*/ 6838 h 10"/>
                <a:gd name="T16" fmla="*/ 3750 w 7"/>
                <a:gd name="T17" fmla="*/ 5958 h 10"/>
                <a:gd name="T18" fmla="*/ 3750 w 7"/>
                <a:gd name="T19" fmla="*/ 5958 h 10"/>
                <a:gd name="T20" fmla="*/ 1250 w 7"/>
                <a:gd name="T21" fmla="*/ 1943 h 10"/>
                <a:gd name="T22" fmla="*/ 1875 w 7"/>
                <a:gd name="T23" fmla="*/ 1064 h 10"/>
                <a:gd name="T24" fmla="*/ 1875 w 7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10"/>
                <a:gd name="T41" fmla="*/ 7 w 7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10">
                  <a:moveTo>
                    <a:pt x="3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2" y="7"/>
                    <a:pt x="2" y="8"/>
                  </a:cubicBezTo>
                  <a:cubicBezTo>
                    <a:pt x="3" y="8"/>
                    <a:pt x="7" y="10"/>
                    <a:pt x="7" y="7"/>
                  </a:cubicBezTo>
                  <a:cubicBezTo>
                    <a:pt x="6" y="7"/>
                    <a:pt x="6" y="6"/>
                    <a:pt x="6" y="6"/>
                  </a:cubicBezTo>
                  <a:lnTo>
                    <a:pt x="2" y="2"/>
                  </a:lnTo>
                  <a:cubicBezTo>
                    <a:pt x="3" y="2"/>
                    <a:pt x="2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1" name="Freeform 34"/>
            <p:cNvSpPr>
              <a:spLocks/>
            </p:cNvSpPr>
            <p:nvPr/>
          </p:nvSpPr>
          <p:spPr bwMode="auto">
            <a:xfrm>
              <a:off x="1696" y="3165"/>
              <a:ext cx="227" cy="257"/>
            </a:xfrm>
            <a:custGeom>
              <a:avLst/>
              <a:gdLst>
                <a:gd name="T0" fmla="*/ 7135 w 44"/>
                <a:gd name="T1" fmla="*/ 7367 h 48"/>
                <a:gd name="T2" fmla="*/ 4256 w 44"/>
                <a:gd name="T3" fmla="*/ 10751 h 48"/>
                <a:gd name="T4" fmla="*/ 4953 w 44"/>
                <a:gd name="T5" fmla="*/ 11522 h 48"/>
                <a:gd name="T6" fmla="*/ 5644 w 44"/>
                <a:gd name="T7" fmla="*/ 14735 h 48"/>
                <a:gd name="T8" fmla="*/ 4256 w 44"/>
                <a:gd name="T9" fmla="*/ 15650 h 48"/>
                <a:gd name="T10" fmla="*/ 3565 w 44"/>
                <a:gd name="T11" fmla="*/ 16427 h 48"/>
                <a:gd name="T12" fmla="*/ 0 w 44"/>
                <a:gd name="T13" fmla="*/ 18118 h 48"/>
                <a:gd name="T14" fmla="*/ 1383 w 44"/>
                <a:gd name="T15" fmla="*/ 22247 h 48"/>
                <a:gd name="T16" fmla="*/ 3565 w 44"/>
                <a:gd name="T17" fmla="*/ 26257 h 48"/>
                <a:gd name="T18" fmla="*/ 4256 w 44"/>
                <a:gd name="T19" fmla="*/ 27178 h 48"/>
                <a:gd name="T20" fmla="*/ 5644 w 44"/>
                <a:gd name="T21" fmla="*/ 27178 h 48"/>
                <a:gd name="T22" fmla="*/ 7135 w 44"/>
                <a:gd name="T23" fmla="*/ 27922 h 48"/>
                <a:gd name="T24" fmla="*/ 8518 w 44"/>
                <a:gd name="T25" fmla="*/ 29614 h 48"/>
                <a:gd name="T26" fmla="*/ 12083 w 44"/>
                <a:gd name="T27" fmla="*/ 32077 h 48"/>
                <a:gd name="T28" fmla="*/ 12083 w 44"/>
                <a:gd name="T29" fmla="*/ 33769 h 48"/>
                <a:gd name="T30" fmla="*/ 16344 w 44"/>
                <a:gd name="T31" fmla="*/ 35289 h 48"/>
                <a:gd name="T32" fmla="*/ 19083 w 44"/>
                <a:gd name="T33" fmla="*/ 34545 h 48"/>
                <a:gd name="T34" fmla="*/ 19775 w 44"/>
                <a:gd name="T35" fmla="*/ 36981 h 48"/>
                <a:gd name="T36" fmla="*/ 23345 w 44"/>
                <a:gd name="T37" fmla="*/ 37752 h 48"/>
                <a:gd name="T38" fmla="*/ 29809 w 44"/>
                <a:gd name="T39" fmla="*/ 38673 h 48"/>
                <a:gd name="T40" fmla="*/ 31166 w 44"/>
                <a:gd name="T41" fmla="*/ 37752 h 48"/>
                <a:gd name="T42" fmla="*/ 29809 w 44"/>
                <a:gd name="T43" fmla="*/ 35289 h 48"/>
                <a:gd name="T44" fmla="*/ 29809 w 44"/>
                <a:gd name="T45" fmla="*/ 33769 h 48"/>
                <a:gd name="T46" fmla="*/ 27601 w 44"/>
                <a:gd name="T47" fmla="*/ 27922 h 48"/>
                <a:gd name="T48" fmla="*/ 19083 w 44"/>
                <a:gd name="T49" fmla="*/ 26257 h 48"/>
                <a:gd name="T50" fmla="*/ 18392 w 44"/>
                <a:gd name="T51" fmla="*/ 25486 h 48"/>
                <a:gd name="T52" fmla="*/ 17727 w 44"/>
                <a:gd name="T53" fmla="*/ 23794 h 48"/>
                <a:gd name="T54" fmla="*/ 17035 w 44"/>
                <a:gd name="T55" fmla="*/ 21331 h 48"/>
                <a:gd name="T56" fmla="*/ 17727 w 44"/>
                <a:gd name="T57" fmla="*/ 19810 h 48"/>
                <a:gd name="T58" fmla="*/ 19775 w 44"/>
                <a:gd name="T59" fmla="*/ 18889 h 48"/>
                <a:gd name="T60" fmla="*/ 22648 w 44"/>
                <a:gd name="T61" fmla="*/ 16427 h 48"/>
                <a:gd name="T62" fmla="*/ 23345 w 44"/>
                <a:gd name="T63" fmla="*/ 16427 h 48"/>
                <a:gd name="T64" fmla="*/ 24862 w 44"/>
                <a:gd name="T65" fmla="*/ 15650 h 48"/>
                <a:gd name="T66" fmla="*/ 23345 w 44"/>
                <a:gd name="T67" fmla="*/ 12272 h 48"/>
                <a:gd name="T68" fmla="*/ 18392 w 44"/>
                <a:gd name="T69" fmla="*/ 10751 h 48"/>
                <a:gd name="T70" fmla="*/ 18392 w 44"/>
                <a:gd name="T71" fmla="*/ 9059 h 48"/>
                <a:gd name="T72" fmla="*/ 16344 w 44"/>
                <a:gd name="T73" fmla="*/ 3213 h 48"/>
                <a:gd name="T74" fmla="*/ 16344 w 44"/>
                <a:gd name="T75" fmla="*/ 1692 h 48"/>
                <a:gd name="T76" fmla="*/ 12083 w 44"/>
                <a:gd name="T77" fmla="*/ 776 h 48"/>
                <a:gd name="T78" fmla="*/ 12083 w 44"/>
                <a:gd name="T79" fmla="*/ 3213 h 48"/>
                <a:gd name="T80" fmla="*/ 10566 w 44"/>
                <a:gd name="T81" fmla="*/ 4904 h 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4"/>
                <a:gd name="T124" fmla="*/ 0 h 48"/>
                <a:gd name="T125" fmla="*/ 44 w 44"/>
                <a:gd name="T126" fmla="*/ 48 h 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4" h="48">
                  <a:moveTo>
                    <a:pt x="14" y="6"/>
                  </a:moveTo>
                  <a:cubicBezTo>
                    <a:pt x="13" y="6"/>
                    <a:pt x="10" y="9"/>
                    <a:pt x="10" y="9"/>
                  </a:cubicBezTo>
                  <a:cubicBezTo>
                    <a:pt x="10" y="11"/>
                    <a:pt x="8" y="11"/>
                    <a:pt x="8" y="12"/>
                  </a:cubicBezTo>
                  <a:cubicBezTo>
                    <a:pt x="6" y="12"/>
                    <a:pt x="8" y="13"/>
                    <a:pt x="6" y="13"/>
                  </a:cubicBezTo>
                  <a:lnTo>
                    <a:pt x="6" y="14"/>
                  </a:lnTo>
                  <a:lnTo>
                    <a:pt x="7" y="14"/>
                  </a:lnTo>
                  <a:lnTo>
                    <a:pt x="8" y="17"/>
                  </a:lnTo>
                  <a:lnTo>
                    <a:pt x="8" y="18"/>
                  </a:lnTo>
                  <a:cubicBezTo>
                    <a:pt x="8" y="18"/>
                    <a:pt x="7" y="18"/>
                    <a:pt x="7" y="19"/>
                  </a:cubicBezTo>
                  <a:lnTo>
                    <a:pt x="6" y="19"/>
                  </a:lnTo>
                  <a:lnTo>
                    <a:pt x="5" y="19"/>
                  </a:lnTo>
                  <a:cubicBezTo>
                    <a:pt x="5" y="20"/>
                    <a:pt x="5" y="19"/>
                    <a:pt x="5" y="20"/>
                  </a:cubicBezTo>
                  <a:cubicBezTo>
                    <a:pt x="3" y="20"/>
                    <a:pt x="1" y="21"/>
                    <a:pt x="1" y="21"/>
                  </a:cubicBezTo>
                  <a:lnTo>
                    <a:pt x="0" y="22"/>
                  </a:lnTo>
                  <a:cubicBezTo>
                    <a:pt x="0" y="23"/>
                    <a:pt x="1" y="25"/>
                    <a:pt x="1" y="27"/>
                  </a:cubicBezTo>
                  <a:cubicBezTo>
                    <a:pt x="2" y="27"/>
                    <a:pt x="1" y="27"/>
                    <a:pt x="2" y="27"/>
                  </a:cubicBezTo>
                  <a:cubicBezTo>
                    <a:pt x="2" y="28"/>
                    <a:pt x="3" y="31"/>
                    <a:pt x="5" y="31"/>
                  </a:cubicBezTo>
                  <a:lnTo>
                    <a:pt x="5" y="32"/>
                  </a:lnTo>
                  <a:lnTo>
                    <a:pt x="6" y="33"/>
                  </a:lnTo>
                  <a:lnTo>
                    <a:pt x="7" y="33"/>
                  </a:lnTo>
                  <a:lnTo>
                    <a:pt x="8" y="33"/>
                  </a:lnTo>
                  <a:cubicBezTo>
                    <a:pt x="8" y="34"/>
                    <a:pt x="8" y="33"/>
                    <a:pt x="8" y="34"/>
                  </a:cubicBezTo>
                  <a:lnTo>
                    <a:pt x="10" y="34"/>
                  </a:lnTo>
                  <a:lnTo>
                    <a:pt x="11" y="36"/>
                  </a:lnTo>
                  <a:lnTo>
                    <a:pt x="12" y="36"/>
                  </a:lnTo>
                  <a:lnTo>
                    <a:pt x="12" y="37"/>
                  </a:lnTo>
                  <a:cubicBezTo>
                    <a:pt x="14" y="37"/>
                    <a:pt x="16" y="39"/>
                    <a:pt x="17" y="39"/>
                  </a:cubicBezTo>
                  <a:lnTo>
                    <a:pt x="17" y="40"/>
                  </a:lnTo>
                  <a:lnTo>
                    <a:pt x="17" y="41"/>
                  </a:lnTo>
                  <a:cubicBezTo>
                    <a:pt x="18" y="41"/>
                    <a:pt x="19" y="42"/>
                    <a:pt x="20" y="43"/>
                  </a:cubicBezTo>
                  <a:lnTo>
                    <a:pt x="23" y="43"/>
                  </a:lnTo>
                  <a:cubicBezTo>
                    <a:pt x="23" y="41"/>
                    <a:pt x="24" y="43"/>
                    <a:pt x="24" y="41"/>
                  </a:cubicBezTo>
                  <a:cubicBezTo>
                    <a:pt x="25" y="41"/>
                    <a:pt x="26" y="42"/>
                    <a:pt x="27" y="42"/>
                  </a:cubicBezTo>
                  <a:lnTo>
                    <a:pt x="28" y="43"/>
                  </a:lnTo>
                  <a:cubicBezTo>
                    <a:pt x="28" y="43"/>
                    <a:pt x="28" y="44"/>
                    <a:pt x="28" y="45"/>
                  </a:cubicBezTo>
                  <a:lnTo>
                    <a:pt x="29" y="46"/>
                  </a:lnTo>
                  <a:cubicBezTo>
                    <a:pt x="31" y="46"/>
                    <a:pt x="31" y="46"/>
                    <a:pt x="33" y="46"/>
                  </a:cubicBezTo>
                  <a:cubicBezTo>
                    <a:pt x="33" y="48"/>
                    <a:pt x="40" y="48"/>
                    <a:pt x="42" y="48"/>
                  </a:cubicBezTo>
                  <a:lnTo>
                    <a:pt x="42" y="47"/>
                  </a:lnTo>
                  <a:lnTo>
                    <a:pt x="43" y="47"/>
                  </a:lnTo>
                  <a:lnTo>
                    <a:pt x="44" y="46"/>
                  </a:lnTo>
                  <a:lnTo>
                    <a:pt x="44" y="44"/>
                  </a:lnTo>
                  <a:cubicBezTo>
                    <a:pt x="43" y="44"/>
                    <a:pt x="43" y="43"/>
                    <a:pt x="42" y="43"/>
                  </a:cubicBezTo>
                  <a:lnTo>
                    <a:pt x="42" y="42"/>
                  </a:lnTo>
                  <a:lnTo>
                    <a:pt x="42" y="41"/>
                  </a:lnTo>
                  <a:cubicBezTo>
                    <a:pt x="41" y="41"/>
                    <a:pt x="40" y="39"/>
                    <a:pt x="39" y="39"/>
                  </a:cubicBezTo>
                  <a:lnTo>
                    <a:pt x="39" y="34"/>
                  </a:lnTo>
                  <a:cubicBezTo>
                    <a:pt x="38" y="34"/>
                    <a:pt x="38" y="33"/>
                    <a:pt x="38" y="32"/>
                  </a:cubicBezTo>
                  <a:cubicBezTo>
                    <a:pt x="35" y="32"/>
                    <a:pt x="29" y="33"/>
                    <a:pt x="27" y="32"/>
                  </a:cubicBezTo>
                  <a:lnTo>
                    <a:pt x="27" y="31"/>
                  </a:lnTo>
                  <a:lnTo>
                    <a:pt x="26" y="31"/>
                  </a:lnTo>
                  <a:lnTo>
                    <a:pt x="25" y="30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4" y="26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8" y="23"/>
                  </a:lnTo>
                  <a:lnTo>
                    <a:pt x="28" y="22"/>
                  </a:lnTo>
                  <a:cubicBezTo>
                    <a:pt x="28" y="22"/>
                    <a:pt x="32" y="22"/>
                    <a:pt x="32" y="20"/>
                  </a:cubicBezTo>
                  <a:lnTo>
                    <a:pt x="33" y="20"/>
                  </a:lnTo>
                  <a:lnTo>
                    <a:pt x="34" y="20"/>
                  </a:lnTo>
                  <a:lnTo>
                    <a:pt x="35" y="19"/>
                  </a:lnTo>
                  <a:lnTo>
                    <a:pt x="35" y="16"/>
                  </a:lnTo>
                  <a:cubicBezTo>
                    <a:pt x="34" y="16"/>
                    <a:pt x="33" y="15"/>
                    <a:pt x="33" y="15"/>
                  </a:cubicBezTo>
                  <a:lnTo>
                    <a:pt x="28" y="15"/>
                  </a:lnTo>
                  <a:cubicBezTo>
                    <a:pt x="28" y="14"/>
                    <a:pt x="27" y="13"/>
                    <a:pt x="26" y="13"/>
                  </a:cubicBezTo>
                  <a:lnTo>
                    <a:pt x="26" y="11"/>
                  </a:lnTo>
                  <a:lnTo>
                    <a:pt x="26" y="7"/>
                  </a:lnTo>
                  <a:cubicBezTo>
                    <a:pt x="24" y="7"/>
                    <a:pt x="24" y="4"/>
                    <a:pt x="23" y="4"/>
                  </a:cubicBezTo>
                  <a:lnTo>
                    <a:pt x="23" y="3"/>
                  </a:lnTo>
                  <a:lnTo>
                    <a:pt x="23" y="2"/>
                  </a:lnTo>
                  <a:cubicBezTo>
                    <a:pt x="22" y="1"/>
                    <a:pt x="21" y="1"/>
                    <a:pt x="21" y="0"/>
                  </a:cubicBezTo>
                  <a:cubicBezTo>
                    <a:pt x="20" y="0"/>
                    <a:pt x="17" y="0"/>
                    <a:pt x="17" y="1"/>
                  </a:cubicBezTo>
                  <a:lnTo>
                    <a:pt x="16" y="1"/>
                  </a:lnTo>
                  <a:cubicBezTo>
                    <a:pt x="16" y="2"/>
                    <a:pt x="16" y="4"/>
                    <a:pt x="17" y="4"/>
                  </a:cubicBezTo>
                  <a:cubicBezTo>
                    <a:pt x="17" y="4"/>
                    <a:pt x="16" y="5"/>
                    <a:pt x="16" y="6"/>
                  </a:cubicBezTo>
                  <a:lnTo>
                    <a:pt x="15" y="6"/>
                  </a:lnTo>
                  <a:lnTo>
                    <a:pt x="14" y="6"/>
                  </a:lnTo>
                </a:path>
              </a:pathLst>
            </a:custGeom>
            <a:solidFill>
              <a:srgbClr val="339933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2" name="Freeform 35"/>
            <p:cNvSpPr>
              <a:spLocks/>
            </p:cNvSpPr>
            <p:nvPr/>
          </p:nvSpPr>
          <p:spPr bwMode="auto">
            <a:xfrm>
              <a:off x="2064" y="3112"/>
              <a:ext cx="164" cy="73"/>
            </a:xfrm>
            <a:custGeom>
              <a:avLst/>
              <a:gdLst>
                <a:gd name="T0" fmla="*/ 13868 w 32"/>
                <a:gd name="T1" fmla="*/ 1413 h 14"/>
                <a:gd name="T2" fmla="*/ 9691 w 32"/>
                <a:gd name="T3" fmla="*/ 1413 h 14"/>
                <a:gd name="T4" fmla="*/ 9010 w 32"/>
                <a:gd name="T5" fmla="*/ 1413 h 14"/>
                <a:gd name="T6" fmla="*/ 9691 w 32"/>
                <a:gd name="T7" fmla="*/ 3697 h 14"/>
                <a:gd name="T8" fmla="*/ 4177 w 32"/>
                <a:gd name="T9" fmla="*/ 5246 h 14"/>
                <a:gd name="T10" fmla="*/ 4177 w 32"/>
                <a:gd name="T11" fmla="*/ 5246 h 14"/>
                <a:gd name="T12" fmla="*/ 2839 w 32"/>
                <a:gd name="T13" fmla="*/ 6664 h 14"/>
                <a:gd name="T14" fmla="*/ 2839 w 32"/>
                <a:gd name="T15" fmla="*/ 6664 h 14"/>
                <a:gd name="T16" fmla="*/ 2024 w 32"/>
                <a:gd name="T17" fmla="*/ 6664 h 14"/>
                <a:gd name="T18" fmla="*/ 1338 w 32"/>
                <a:gd name="T19" fmla="*/ 6664 h 14"/>
                <a:gd name="T20" fmla="*/ 0 w 32"/>
                <a:gd name="T21" fmla="*/ 8077 h 14"/>
                <a:gd name="T22" fmla="*/ 682 w 32"/>
                <a:gd name="T23" fmla="*/ 8948 h 14"/>
                <a:gd name="T24" fmla="*/ 4177 w 32"/>
                <a:gd name="T25" fmla="*/ 8948 h 14"/>
                <a:gd name="T26" fmla="*/ 4177 w 32"/>
                <a:gd name="T27" fmla="*/ 9652 h 14"/>
                <a:gd name="T28" fmla="*/ 4177 w 32"/>
                <a:gd name="T29" fmla="*/ 10361 h 14"/>
                <a:gd name="T30" fmla="*/ 4177 w 32"/>
                <a:gd name="T31" fmla="*/ 10361 h 14"/>
                <a:gd name="T32" fmla="*/ 7539 w 32"/>
                <a:gd name="T33" fmla="*/ 10361 h 14"/>
                <a:gd name="T34" fmla="*/ 7539 w 32"/>
                <a:gd name="T35" fmla="*/ 9652 h 14"/>
                <a:gd name="T36" fmla="*/ 8354 w 32"/>
                <a:gd name="T37" fmla="*/ 7368 h 14"/>
                <a:gd name="T38" fmla="*/ 9010 w 32"/>
                <a:gd name="T39" fmla="*/ 7368 h 14"/>
                <a:gd name="T40" fmla="*/ 9010 w 32"/>
                <a:gd name="T41" fmla="*/ 7368 h 14"/>
                <a:gd name="T42" fmla="*/ 11034 w 32"/>
                <a:gd name="T43" fmla="*/ 5955 h 14"/>
                <a:gd name="T44" fmla="*/ 15893 w 32"/>
                <a:gd name="T45" fmla="*/ 5955 h 14"/>
                <a:gd name="T46" fmla="*/ 15893 w 32"/>
                <a:gd name="T47" fmla="*/ 5246 h 14"/>
                <a:gd name="T48" fmla="*/ 17230 w 32"/>
                <a:gd name="T49" fmla="*/ 5246 h 14"/>
                <a:gd name="T50" fmla="*/ 18568 w 32"/>
                <a:gd name="T51" fmla="*/ 2993 h 14"/>
                <a:gd name="T52" fmla="*/ 22089 w 32"/>
                <a:gd name="T53" fmla="*/ 2993 h 14"/>
                <a:gd name="T54" fmla="*/ 22089 w 32"/>
                <a:gd name="T55" fmla="*/ 709 h 14"/>
                <a:gd name="T56" fmla="*/ 22089 w 32"/>
                <a:gd name="T57" fmla="*/ 0 h 14"/>
                <a:gd name="T58" fmla="*/ 15893 w 32"/>
                <a:gd name="T59" fmla="*/ 0 h 14"/>
                <a:gd name="T60" fmla="*/ 15893 w 32"/>
                <a:gd name="T61" fmla="*/ 709 h 14"/>
                <a:gd name="T62" fmla="*/ 13868 w 32"/>
                <a:gd name="T63" fmla="*/ 1413 h 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2"/>
                <a:gd name="T97" fmla="*/ 0 h 14"/>
                <a:gd name="T98" fmla="*/ 32 w 32"/>
                <a:gd name="T99" fmla="*/ 14 h 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2" h="14">
                  <a:moveTo>
                    <a:pt x="20" y="2"/>
                  </a:moveTo>
                  <a:lnTo>
                    <a:pt x="14" y="2"/>
                  </a:lnTo>
                  <a:lnTo>
                    <a:pt x="13" y="2"/>
                  </a:lnTo>
                  <a:cubicBezTo>
                    <a:pt x="14" y="2"/>
                    <a:pt x="14" y="4"/>
                    <a:pt x="14" y="5"/>
                  </a:cubicBezTo>
                  <a:cubicBezTo>
                    <a:pt x="12" y="5"/>
                    <a:pt x="8" y="5"/>
                    <a:pt x="6" y="7"/>
                  </a:cubicBezTo>
                  <a:cubicBezTo>
                    <a:pt x="6" y="7"/>
                    <a:pt x="4" y="8"/>
                    <a:pt x="4" y="9"/>
                  </a:cubicBezTo>
                  <a:lnTo>
                    <a:pt x="3" y="9"/>
                  </a:lnTo>
                  <a:lnTo>
                    <a:pt x="2" y="9"/>
                  </a:lnTo>
                  <a:cubicBezTo>
                    <a:pt x="2" y="11"/>
                    <a:pt x="1" y="11"/>
                    <a:pt x="0" y="11"/>
                  </a:cubicBezTo>
                  <a:lnTo>
                    <a:pt x="1" y="12"/>
                  </a:lnTo>
                  <a:lnTo>
                    <a:pt x="6" y="12"/>
                  </a:lnTo>
                  <a:lnTo>
                    <a:pt x="6" y="13"/>
                  </a:lnTo>
                  <a:lnTo>
                    <a:pt x="6" y="14"/>
                  </a:lnTo>
                  <a:cubicBezTo>
                    <a:pt x="8" y="14"/>
                    <a:pt x="9" y="14"/>
                    <a:pt x="11" y="14"/>
                  </a:cubicBezTo>
                  <a:lnTo>
                    <a:pt x="11" y="13"/>
                  </a:lnTo>
                  <a:cubicBezTo>
                    <a:pt x="11" y="12"/>
                    <a:pt x="12" y="11"/>
                    <a:pt x="12" y="10"/>
                  </a:cubicBezTo>
                  <a:lnTo>
                    <a:pt x="13" y="10"/>
                  </a:lnTo>
                  <a:lnTo>
                    <a:pt x="16" y="8"/>
                  </a:lnTo>
                  <a:cubicBezTo>
                    <a:pt x="16" y="8"/>
                    <a:pt x="22" y="9"/>
                    <a:pt x="23" y="8"/>
                  </a:cubicBezTo>
                  <a:lnTo>
                    <a:pt x="23" y="7"/>
                  </a:lnTo>
                  <a:lnTo>
                    <a:pt x="25" y="7"/>
                  </a:lnTo>
                  <a:cubicBezTo>
                    <a:pt x="25" y="7"/>
                    <a:pt x="27" y="5"/>
                    <a:pt x="27" y="4"/>
                  </a:cubicBezTo>
                  <a:lnTo>
                    <a:pt x="32" y="4"/>
                  </a:lnTo>
                  <a:cubicBezTo>
                    <a:pt x="32" y="4"/>
                    <a:pt x="32" y="2"/>
                    <a:pt x="32" y="1"/>
                  </a:cubicBezTo>
                  <a:lnTo>
                    <a:pt x="32" y="0"/>
                  </a:lnTo>
                  <a:cubicBezTo>
                    <a:pt x="30" y="0"/>
                    <a:pt x="24" y="0"/>
                    <a:pt x="23" y="0"/>
                  </a:cubicBezTo>
                  <a:lnTo>
                    <a:pt x="23" y="1"/>
                  </a:lnTo>
                  <a:cubicBezTo>
                    <a:pt x="22" y="1"/>
                    <a:pt x="20" y="2"/>
                    <a:pt x="20" y="2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3" name="Freeform 36"/>
            <p:cNvSpPr>
              <a:spLocks/>
            </p:cNvSpPr>
            <p:nvPr/>
          </p:nvSpPr>
          <p:spPr bwMode="auto">
            <a:xfrm>
              <a:off x="2092" y="3079"/>
              <a:ext cx="51" cy="33"/>
            </a:xfrm>
            <a:custGeom>
              <a:avLst/>
              <a:gdLst>
                <a:gd name="T0" fmla="*/ 2652 w 10"/>
                <a:gd name="T1" fmla="*/ 1848 h 6"/>
                <a:gd name="T2" fmla="*/ 0 w 10"/>
                <a:gd name="T3" fmla="*/ 2844 h 6"/>
                <a:gd name="T4" fmla="*/ 0 w 10"/>
                <a:gd name="T5" fmla="*/ 4658 h 6"/>
                <a:gd name="T6" fmla="*/ 2652 w 10"/>
                <a:gd name="T7" fmla="*/ 5505 h 6"/>
                <a:gd name="T8" fmla="*/ 2652 w 10"/>
                <a:gd name="T9" fmla="*/ 4658 h 6"/>
                <a:gd name="T10" fmla="*/ 4784 w 10"/>
                <a:gd name="T11" fmla="*/ 4658 h 6"/>
                <a:gd name="T12" fmla="*/ 4784 w 10"/>
                <a:gd name="T13" fmla="*/ 3663 h 6"/>
                <a:gd name="T14" fmla="*/ 5437 w 10"/>
                <a:gd name="T15" fmla="*/ 1848 h 6"/>
                <a:gd name="T16" fmla="*/ 6763 w 10"/>
                <a:gd name="T17" fmla="*/ 0 h 6"/>
                <a:gd name="T18" fmla="*/ 4784 w 10"/>
                <a:gd name="T19" fmla="*/ 1001 h 6"/>
                <a:gd name="T20" fmla="*/ 4784 w 10"/>
                <a:gd name="T21" fmla="*/ 1001 h 6"/>
                <a:gd name="T22" fmla="*/ 3458 w 10"/>
                <a:gd name="T23" fmla="*/ 1001 h 6"/>
                <a:gd name="T24" fmla="*/ 2652 w 10"/>
                <a:gd name="T25" fmla="*/ 1848 h 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6"/>
                <a:gd name="T41" fmla="*/ 10 w 10"/>
                <a:gd name="T42" fmla="*/ 6 h 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6">
                  <a:moveTo>
                    <a:pt x="4" y="2"/>
                  </a:moveTo>
                  <a:cubicBezTo>
                    <a:pt x="3" y="2"/>
                    <a:pt x="1" y="3"/>
                    <a:pt x="0" y="3"/>
                  </a:cubicBezTo>
                  <a:cubicBezTo>
                    <a:pt x="0" y="3"/>
                    <a:pt x="0" y="3"/>
                    <a:pt x="0" y="5"/>
                  </a:cubicBezTo>
                  <a:cubicBezTo>
                    <a:pt x="1" y="5"/>
                    <a:pt x="3" y="6"/>
                    <a:pt x="4" y="6"/>
                  </a:cubicBezTo>
                  <a:lnTo>
                    <a:pt x="4" y="5"/>
                  </a:lnTo>
                  <a:lnTo>
                    <a:pt x="7" y="5"/>
                  </a:lnTo>
                  <a:lnTo>
                    <a:pt x="7" y="4"/>
                  </a:lnTo>
                  <a:cubicBezTo>
                    <a:pt x="7" y="3"/>
                    <a:pt x="8" y="3"/>
                    <a:pt x="8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9" y="0"/>
                    <a:pt x="7" y="1"/>
                    <a:pt x="7" y="1"/>
                  </a:cubicBezTo>
                  <a:lnTo>
                    <a:pt x="5" y="1"/>
                  </a:lnTo>
                  <a:lnTo>
                    <a:pt x="4" y="2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4" name="Freeform 37"/>
            <p:cNvSpPr>
              <a:spLocks/>
            </p:cNvSpPr>
            <p:nvPr/>
          </p:nvSpPr>
          <p:spPr bwMode="auto">
            <a:xfrm>
              <a:off x="1743" y="3433"/>
              <a:ext cx="41" cy="42"/>
            </a:xfrm>
            <a:custGeom>
              <a:avLst/>
              <a:gdLst>
                <a:gd name="T0" fmla="*/ 1338 w 8"/>
                <a:gd name="T1" fmla="*/ 0 h 8"/>
                <a:gd name="T2" fmla="*/ 5514 w 8"/>
                <a:gd name="T3" fmla="*/ 0 h 8"/>
                <a:gd name="T4" fmla="*/ 5514 w 8"/>
                <a:gd name="T5" fmla="*/ 719 h 8"/>
                <a:gd name="T6" fmla="*/ 5514 w 8"/>
                <a:gd name="T7" fmla="*/ 719 h 8"/>
                <a:gd name="T8" fmla="*/ 4858 w 8"/>
                <a:gd name="T9" fmla="*/ 3034 h 8"/>
                <a:gd name="T10" fmla="*/ 4177 w 8"/>
                <a:gd name="T11" fmla="*/ 3775 h 8"/>
                <a:gd name="T12" fmla="*/ 3495 w 8"/>
                <a:gd name="T13" fmla="*/ 3775 h 8"/>
                <a:gd name="T14" fmla="*/ 3495 w 8"/>
                <a:gd name="T15" fmla="*/ 3775 h 8"/>
                <a:gd name="T16" fmla="*/ 3495 w 8"/>
                <a:gd name="T17" fmla="*/ 6090 h 8"/>
                <a:gd name="T18" fmla="*/ 2024 w 8"/>
                <a:gd name="T19" fmla="*/ 6090 h 8"/>
                <a:gd name="T20" fmla="*/ 1338 w 8"/>
                <a:gd name="T21" fmla="*/ 5350 h 8"/>
                <a:gd name="T22" fmla="*/ 1338 w 8"/>
                <a:gd name="T23" fmla="*/ 3034 h 8"/>
                <a:gd name="T24" fmla="*/ 682 w 8"/>
                <a:gd name="T25" fmla="*/ 2315 h 8"/>
                <a:gd name="T26" fmla="*/ 0 w 8"/>
                <a:gd name="T27" fmla="*/ 0 h 8"/>
                <a:gd name="T28" fmla="*/ 682 w 8"/>
                <a:gd name="T29" fmla="*/ 0 h 8"/>
                <a:gd name="T30" fmla="*/ 1338 w 8"/>
                <a:gd name="T31" fmla="*/ 0 h 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"/>
                <a:gd name="T49" fmla="*/ 0 h 8"/>
                <a:gd name="T50" fmla="*/ 8 w 8"/>
                <a:gd name="T51" fmla="*/ 8 h 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" h="8">
                  <a:moveTo>
                    <a:pt x="2" y="0"/>
                  </a:moveTo>
                  <a:cubicBezTo>
                    <a:pt x="4" y="0"/>
                    <a:pt x="6" y="0"/>
                    <a:pt x="8" y="0"/>
                  </a:cubicBezTo>
                  <a:lnTo>
                    <a:pt x="8" y="1"/>
                  </a:lnTo>
                  <a:lnTo>
                    <a:pt x="7" y="4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8"/>
                  </a:lnTo>
                  <a:lnTo>
                    <a:pt x="3" y="8"/>
                  </a:lnTo>
                  <a:lnTo>
                    <a:pt x="2" y="7"/>
                  </a:lnTo>
                  <a:lnTo>
                    <a:pt x="2" y="4"/>
                  </a:lnTo>
                  <a:cubicBezTo>
                    <a:pt x="2" y="4"/>
                    <a:pt x="0" y="3"/>
                    <a:pt x="1" y="3"/>
                  </a:cubicBezTo>
                  <a:cubicBezTo>
                    <a:pt x="1" y="3"/>
                    <a:pt x="0" y="1"/>
                    <a:pt x="0" y="0"/>
                  </a:cubicBezTo>
                  <a:lnTo>
                    <a:pt x="1" y="0"/>
                  </a:lnTo>
                  <a:cubicBezTo>
                    <a:pt x="1" y="0"/>
                    <a:pt x="2" y="0"/>
                    <a:pt x="2" y="0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5" name="Freeform 38"/>
            <p:cNvSpPr>
              <a:spLocks/>
            </p:cNvSpPr>
            <p:nvPr/>
          </p:nvSpPr>
          <p:spPr bwMode="auto">
            <a:xfrm>
              <a:off x="786" y="1344"/>
              <a:ext cx="165" cy="127"/>
            </a:xfrm>
            <a:custGeom>
              <a:avLst/>
              <a:gdLst>
                <a:gd name="T0" fmla="*/ 22626 w 32"/>
                <a:gd name="T1" fmla="*/ 18817 h 24"/>
                <a:gd name="T2" fmla="*/ 14809 w 32"/>
                <a:gd name="T3" fmla="*/ 17193 h 24"/>
                <a:gd name="T4" fmla="*/ 14118 w 32"/>
                <a:gd name="T5" fmla="*/ 16436 h 24"/>
                <a:gd name="T6" fmla="*/ 14118 w 32"/>
                <a:gd name="T7" fmla="*/ 15711 h 24"/>
                <a:gd name="T8" fmla="*/ 13427 w 32"/>
                <a:gd name="T9" fmla="*/ 15711 h 24"/>
                <a:gd name="T10" fmla="*/ 13427 w 32"/>
                <a:gd name="T11" fmla="*/ 14954 h 24"/>
                <a:gd name="T12" fmla="*/ 12762 w 32"/>
                <a:gd name="T13" fmla="*/ 14086 h 24"/>
                <a:gd name="T14" fmla="*/ 12762 w 32"/>
                <a:gd name="T15" fmla="*/ 13330 h 24"/>
                <a:gd name="T16" fmla="*/ 12762 w 32"/>
                <a:gd name="T17" fmla="*/ 13330 h 24"/>
                <a:gd name="T18" fmla="*/ 12071 w 32"/>
                <a:gd name="T19" fmla="*/ 11705 h 24"/>
                <a:gd name="T20" fmla="*/ 6301 w 32"/>
                <a:gd name="T21" fmla="*/ 9493 h 24"/>
                <a:gd name="T22" fmla="*/ 4945 w 32"/>
                <a:gd name="T23" fmla="*/ 7842 h 24"/>
                <a:gd name="T24" fmla="*/ 4945 w 32"/>
                <a:gd name="T25" fmla="*/ 7842 h 24"/>
                <a:gd name="T26" fmla="*/ 2872 w 32"/>
                <a:gd name="T27" fmla="*/ 4731 h 24"/>
                <a:gd name="T28" fmla="*/ 2872 w 32"/>
                <a:gd name="T29" fmla="*/ 3863 h 24"/>
                <a:gd name="T30" fmla="*/ 2872 w 32"/>
                <a:gd name="T31" fmla="*/ 3863 h 24"/>
                <a:gd name="T32" fmla="*/ 0 w 32"/>
                <a:gd name="T33" fmla="*/ 0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24"/>
                <a:gd name="T53" fmla="*/ 32 w 32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24">
                  <a:moveTo>
                    <a:pt x="32" y="24"/>
                  </a:moveTo>
                  <a:cubicBezTo>
                    <a:pt x="29" y="24"/>
                    <a:pt x="23" y="22"/>
                    <a:pt x="21" y="22"/>
                  </a:cubicBezTo>
                  <a:lnTo>
                    <a:pt x="20" y="21"/>
                  </a:lnTo>
                  <a:lnTo>
                    <a:pt x="20" y="20"/>
                  </a:lnTo>
                  <a:lnTo>
                    <a:pt x="19" y="20"/>
                  </a:lnTo>
                  <a:lnTo>
                    <a:pt x="19" y="19"/>
                  </a:lnTo>
                  <a:cubicBezTo>
                    <a:pt x="18" y="19"/>
                    <a:pt x="19" y="18"/>
                    <a:pt x="18" y="18"/>
                  </a:cubicBezTo>
                  <a:lnTo>
                    <a:pt x="18" y="17"/>
                  </a:lnTo>
                  <a:cubicBezTo>
                    <a:pt x="18" y="17"/>
                    <a:pt x="17" y="16"/>
                    <a:pt x="17" y="15"/>
                  </a:cubicBezTo>
                  <a:cubicBezTo>
                    <a:pt x="15" y="15"/>
                    <a:pt x="12" y="12"/>
                    <a:pt x="9" y="12"/>
                  </a:cubicBezTo>
                  <a:cubicBezTo>
                    <a:pt x="9" y="12"/>
                    <a:pt x="7" y="10"/>
                    <a:pt x="7" y="10"/>
                  </a:cubicBezTo>
                  <a:cubicBezTo>
                    <a:pt x="6" y="9"/>
                    <a:pt x="5" y="6"/>
                    <a:pt x="4" y="6"/>
                  </a:cubicBezTo>
                  <a:lnTo>
                    <a:pt x="4" y="5"/>
                  </a:lnTo>
                  <a:cubicBezTo>
                    <a:pt x="3" y="5"/>
                    <a:pt x="0" y="0"/>
                    <a:pt x="0" y="0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6" name="Freeform 39"/>
            <p:cNvSpPr>
              <a:spLocks/>
            </p:cNvSpPr>
            <p:nvPr/>
          </p:nvSpPr>
          <p:spPr bwMode="auto">
            <a:xfrm>
              <a:off x="1304" y="1606"/>
              <a:ext cx="46" cy="39"/>
            </a:xfrm>
            <a:custGeom>
              <a:avLst/>
              <a:gdLst>
                <a:gd name="T0" fmla="*/ 2663 w 9"/>
                <a:gd name="T1" fmla="*/ 0 h 7"/>
                <a:gd name="T2" fmla="*/ 0 w 9"/>
                <a:gd name="T3" fmla="*/ 0 h 7"/>
                <a:gd name="T4" fmla="*/ 0 w 9"/>
                <a:gd name="T5" fmla="*/ 2947 h 7"/>
                <a:gd name="T6" fmla="*/ 1334 w 9"/>
                <a:gd name="T7" fmla="*/ 4842 h 7"/>
                <a:gd name="T8" fmla="*/ 1334 w 9"/>
                <a:gd name="T9" fmla="*/ 4842 h 7"/>
                <a:gd name="T10" fmla="*/ 2014 w 9"/>
                <a:gd name="T11" fmla="*/ 4842 h 7"/>
                <a:gd name="T12" fmla="*/ 2014 w 9"/>
                <a:gd name="T13" fmla="*/ 6736 h 7"/>
                <a:gd name="T14" fmla="*/ 4130 w 9"/>
                <a:gd name="T15" fmla="*/ 6736 h 7"/>
                <a:gd name="T16" fmla="*/ 4130 w 9"/>
                <a:gd name="T17" fmla="*/ 4842 h 7"/>
                <a:gd name="T18" fmla="*/ 4804 w 9"/>
                <a:gd name="T19" fmla="*/ 3816 h 7"/>
                <a:gd name="T20" fmla="*/ 4804 w 9"/>
                <a:gd name="T21" fmla="*/ 2947 h 7"/>
                <a:gd name="T22" fmla="*/ 6138 w 9"/>
                <a:gd name="T23" fmla="*/ 1894 h 7"/>
                <a:gd name="T24" fmla="*/ 6138 w 9"/>
                <a:gd name="T25" fmla="*/ 1025 h 7"/>
                <a:gd name="T26" fmla="*/ 6138 w 9"/>
                <a:gd name="T27" fmla="*/ 0 h 7"/>
                <a:gd name="T28" fmla="*/ 5484 w 9"/>
                <a:gd name="T29" fmla="*/ 0 h 7"/>
                <a:gd name="T30" fmla="*/ 5484 w 9"/>
                <a:gd name="T31" fmla="*/ 0 h 7"/>
                <a:gd name="T32" fmla="*/ 2663 w 9"/>
                <a:gd name="T33" fmla="*/ 0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7"/>
                <a:gd name="T53" fmla="*/ 9 w 9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7">
                  <a:moveTo>
                    <a:pt x="4" y="0"/>
                  </a:moveTo>
                  <a:cubicBezTo>
                    <a:pt x="3" y="0"/>
                    <a:pt x="2" y="0"/>
                    <a:pt x="0" y="0"/>
                  </a:cubicBezTo>
                  <a:lnTo>
                    <a:pt x="0" y="3"/>
                  </a:lnTo>
                  <a:cubicBezTo>
                    <a:pt x="0" y="3"/>
                    <a:pt x="3" y="5"/>
                    <a:pt x="2" y="5"/>
                  </a:cubicBezTo>
                  <a:lnTo>
                    <a:pt x="3" y="5"/>
                  </a:lnTo>
                  <a:lnTo>
                    <a:pt x="3" y="7"/>
                  </a:lnTo>
                  <a:cubicBezTo>
                    <a:pt x="4" y="7"/>
                    <a:pt x="5" y="7"/>
                    <a:pt x="6" y="7"/>
                  </a:cubicBezTo>
                  <a:lnTo>
                    <a:pt x="6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4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7" name="Freeform 40"/>
            <p:cNvSpPr>
              <a:spLocks/>
            </p:cNvSpPr>
            <p:nvPr/>
          </p:nvSpPr>
          <p:spPr bwMode="auto">
            <a:xfrm>
              <a:off x="1401" y="1740"/>
              <a:ext cx="57" cy="70"/>
            </a:xfrm>
            <a:custGeom>
              <a:avLst/>
              <a:gdLst>
                <a:gd name="T0" fmla="*/ 2928 w 11"/>
                <a:gd name="T1" fmla="*/ 2493 h 13"/>
                <a:gd name="T2" fmla="*/ 2928 w 11"/>
                <a:gd name="T3" fmla="*/ 8438 h 13"/>
                <a:gd name="T4" fmla="*/ 2928 w 11"/>
                <a:gd name="T5" fmla="*/ 8438 h 13"/>
                <a:gd name="T6" fmla="*/ 4322 w 11"/>
                <a:gd name="T7" fmla="*/ 8438 h 13"/>
                <a:gd name="T8" fmla="*/ 6550 w 11"/>
                <a:gd name="T9" fmla="*/ 10931 h 13"/>
                <a:gd name="T10" fmla="*/ 6550 w 11"/>
                <a:gd name="T11" fmla="*/ 8438 h 13"/>
                <a:gd name="T12" fmla="*/ 7223 w 11"/>
                <a:gd name="T13" fmla="*/ 8438 h 13"/>
                <a:gd name="T14" fmla="*/ 5695 w 11"/>
                <a:gd name="T15" fmla="*/ 2493 h 13"/>
                <a:gd name="T16" fmla="*/ 5021 w 11"/>
                <a:gd name="T17" fmla="*/ 1712 h 13"/>
                <a:gd name="T18" fmla="*/ 4322 w 11"/>
                <a:gd name="T19" fmla="*/ 781 h 13"/>
                <a:gd name="T20" fmla="*/ 0 w 11"/>
                <a:gd name="T21" fmla="*/ 0 h 13"/>
                <a:gd name="T22" fmla="*/ 700 w 11"/>
                <a:gd name="T23" fmla="*/ 781 h 13"/>
                <a:gd name="T24" fmla="*/ 1394 w 11"/>
                <a:gd name="T25" fmla="*/ 781 h 13"/>
                <a:gd name="T26" fmla="*/ 1394 w 11"/>
                <a:gd name="T27" fmla="*/ 1712 h 13"/>
                <a:gd name="T28" fmla="*/ 1394 w 11"/>
                <a:gd name="T29" fmla="*/ 2493 h 13"/>
                <a:gd name="T30" fmla="*/ 1394 w 11"/>
                <a:gd name="T31" fmla="*/ 2493 h 13"/>
                <a:gd name="T32" fmla="*/ 2928 w 11"/>
                <a:gd name="T33" fmla="*/ 249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"/>
                <a:gd name="T52" fmla="*/ 0 h 13"/>
                <a:gd name="T53" fmla="*/ 11 w 11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" h="13">
                  <a:moveTo>
                    <a:pt x="4" y="3"/>
                  </a:moveTo>
                  <a:cubicBezTo>
                    <a:pt x="4" y="5"/>
                    <a:pt x="3" y="8"/>
                    <a:pt x="4" y="10"/>
                  </a:cubicBezTo>
                  <a:lnTo>
                    <a:pt x="6" y="10"/>
                  </a:lnTo>
                  <a:cubicBezTo>
                    <a:pt x="6" y="12"/>
                    <a:pt x="9" y="12"/>
                    <a:pt x="9" y="13"/>
                  </a:cubicBezTo>
                  <a:lnTo>
                    <a:pt x="9" y="10"/>
                  </a:lnTo>
                  <a:lnTo>
                    <a:pt x="10" y="10"/>
                  </a:lnTo>
                  <a:cubicBezTo>
                    <a:pt x="11" y="9"/>
                    <a:pt x="8" y="4"/>
                    <a:pt x="8" y="3"/>
                  </a:cubicBezTo>
                  <a:lnTo>
                    <a:pt x="7" y="2"/>
                  </a:lnTo>
                  <a:lnTo>
                    <a:pt x="6" y="1"/>
                  </a:lnTo>
                  <a:cubicBezTo>
                    <a:pt x="5" y="1"/>
                    <a:pt x="2" y="0"/>
                    <a:pt x="0" y="0"/>
                  </a:cubicBezTo>
                  <a:lnTo>
                    <a:pt x="1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3"/>
                  </a:lnTo>
                  <a:lnTo>
                    <a:pt x="4" y="3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9" name="Freeform 42"/>
            <p:cNvSpPr>
              <a:spLocks/>
            </p:cNvSpPr>
            <p:nvPr/>
          </p:nvSpPr>
          <p:spPr bwMode="auto">
            <a:xfrm>
              <a:off x="1308" y="1698"/>
              <a:ext cx="32" cy="37"/>
            </a:xfrm>
            <a:custGeom>
              <a:avLst/>
              <a:gdLst>
                <a:gd name="T0" fmla="*/ 768 w 6"/>
                <a:gd name="T1" fmla="*/ 0 h 7"/>
                <a:gd name="T2" fmla="*/ 4864 w 6"/>
                <a:gd name="T3" fmla="*/ 1623 h 7"/>
                <a:gd name="T4" fmla="*/ 4864 w 6"/>
                <a:gd name="T5" fmla="*/ 1623 h 7"/>
                <a:gd name="T6" fmla="*/ 4864 w 6"/>
                <a:gd name="T7" fmla="*/ 5476 h 7"/>
                <a:gd name="T8" fmla="*/ 4864 w 6"/>
                <a:gd name="T9" fmla="*/ 5476 h 7"/>
                <a:gd name="T10" fmla="*/ 3184 w 6"/>
                <a:gd name="T11" fmla="*/ 5476 h 7"/>
                <a:gd name="T12" fmla="*/ 3184 w 6"/>
                <a:gd name="T13" fmla="*/ 5476 h 7"/>
                <a:gd name="T14" fmla="*/ 2416 w 6"/>
                <a:gd name="T15" fmla="*/ 5476 h 7"/>
                <a:gd name="T16" fmla="*/ 2416 w 6"/>
                <a:gd name="T17" fmla="*/ 5476 h 7"/>
                <a:gd name="T18" fmla="*/ 2416 w 6"/>
                <a:gd name="T19" fmla="*/ 4720 h 7"/>
                <a:gd name="T20" fmla="*/ 768 w 6"/>
                <a:gd name="T21" fmla="*/ 4720 h 7"/>
                <a:gd name="T22" fmla="*/ 0 w 6"/>
                <a:gd name="T23" fmla="*/ 0 h 7"/>
                <a:gd name="T24" fmla="*/ 768 w 6"/>
                <a:gd name="T25" fmla="*/ 0 h 7"/>
                <a:gd name="T26" fmla="*/ 768 w 6"/>
                <a:gd name="T27" fmla="*/ 0 h 7"/>
                <a:gd name="T28" fmla="*/ 768 w 6"/>
                <a:gd name="T29" fmla="*/ 0 h 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"/>
                <a:gd name="T46" fmla="*/ 0 h 7"/>
                <a:gd name="T47" fmla="*/ 6 w 6"/>
                <a:gd name="T48" fmla="*/ 7 h 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" h="7">
                  <a:moveTo>
                    <a:pt x="1" y="0"/>
                  </a:moveTo>
                  <a:cubicBezTo>
                    <a:pt x="3" y="1"/>
                    <a:pt x="3" y="2"/>
                    <a:pt x="6" y="2"/>
                  </a:cubicBezTo>
                  <a:lnTo>
                    <a:pt x="6" y="7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1" y="6"/>
                  </a:lnTo>
                  <a:cubicBezTo>
                    <a:pt x="2" y="4"/>
                    <a:pt x="1" y="1"/>
                    <a:pt x="0" y="0"/>
                  </a:cubicBezTo>
                  <a:lnTo>
                    <a:pt x="1" y="0"/>
                  </a:lnTo>
                  <a:cubicBezTo>
                    <a:pt x="1" y="0"/>
                    <a:pt x="3" y="0"/>
                    <a:pt x="1" y="0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0" name="Freeform 43"/>
            <p:cNvSpPr>
              <a:spLocks/>
            </p:cNvSpPr>
            <p:nvPr/>
          </p:nvSpPr>
          <p:spPr bwMode="auto">
            <a:xfrm>
              <a:off x="657" y="2479"/>
              <a:ext cx="196" cy="187"/>
            </a:xfrm>
            <a:custGeom>
              <a:avLst/>
              <a:gdLst>
                <a:gd name="T0" fmla="*/ 26898 w 38"/>
                <a:gd name="T1" fmla="*/ 28520 h 35"/>
                <a:gd name="T2" fmla="*/ 24846 w 38"/>
                <a:gd name="T3" fmla="*/ 17984 h 35"/>
                <a:gd name="T4" fmla="*/ 24025 w 38"/>
                <a:gd name="T5" fmla="*/ 17984 h 35"/>
                <a:gd name="T6" fmla="*/ 24025 w 38"/>
                <a:gd name="T7" fmla="*/ 15558 h 35"/>
                <a:gd name="T8" fmla="*/ 22638 w 38"/>
                <a:gd name="T9" fmla="*/ 13875 h 35"/>
                <a:gd name="T10" fmla="*/ 21947 w 38"/>
                <a:gd name="T11" fmla="*/ 12187 h 35"/>
                <a:gd name="T12" fmla="*/ 20590 w 38"/>
                <a:gd name="T13" fmla="*/ 12187 h 35"/>
                <a:gd name="T14" fmla="*/ 20590 w 38"/>
                <a:gd name="T15" fmla="*/ 4883 h 35"/>
                <a:gd name="T16" fmla="*/ 19765 w 38"/>
                <a:gd name="T17" fmla="*/ 4883 h 35"/>
                <a:gd name="T18" fmla="*/ 17692 w 38"/>
                <a:gd name="T19" fmla="*/ 4109 h 35"/>
                <a:gd name="T20" fmla="*/ 17692 w 38"/>
                <a:gd name="T21" fmla="*/ 3195 h 35"/>
                <a:gd name="T22" fmla="*/ 14127 w 38"/>
                <a:gd name="T23" fmla="*/ 3195 h 35"/>
                <a:gd name="T24" fmla="*/ 14127 w 38"/>
                <a:gd name="T25" fmla="*/ 2426 h 35"/>
                <a:gd name="T26" fmla="*/ 12771 w 38"/>
                <a:gd name="T27" fmla="*/ 2426 h 35"/>
                <a:gd name="T28" fmla="*/ 12771 w 38"/>
                <a:gd name="T29" fmla="*/ 1683 h 35"/>
                <a:gd name="T30" fmla="*/ 10563 w 38"/>
                <a:gd name="T31" fmla="*/ 769 h 35"/>
                <a:gd name="T32" fmla="*/ 9207 w 38"/>
                <a:gd name="T33" fmla="*/ 769 h 35"/>
                <a:gd name="T34" fmla="*/ 9207 w 38"/>
                <a:gd name="T35" fmla="*/ 0 h 35"/>
                <a:gd name="T36" fmla="*/ 5612 w 38"/>
                <a:gd name="T37" fmla="*/ 0 h 35"/>
                <a:gd name="T38" fmla="*/ 5612 w 38"/>
                <a:gd name="T39" fmla="*/ 769 h 35"/>
                <a:gd name="T40" fmla="*/ 0 w 38"/>
                <a:gd name="T41" fmla="*/ 769 h 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"/>
                <a:gd name="T64" fmla="*/ 0 h 35"/>
                <a:gd name="T65" fmla="*/ 38 w 38"/>
                <a:gd name="T66" fmla="*/ 35 h 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" h="35">
                  <a:moveTo>
                    <a:pt x="38" y="35"/>
                  </a:moveTo>
                  <a:cubicBezTo>
                    <a:pt x="36" y="31"/>
                    <a:pt x="35" y="27"/>
                    <a:pt x="35" y="22"/>
                  </a:cubicBezTo>
                  <a:cubicBezTo>
                    <a:pt x="34" y="22"/>
                    <a:pt x="35" y="22"/>
                    <a:pt x="34" y="22"/>
                  </a:cubicBezTo>
                  <a:lnTo>
                    <a:pt x="34" y="19"/>
                  </a:lnTo>
                  <a:cubicBezTo>
                    <a:pt x="34" y="19"/>
                    <a:pt x="32" y="17"/>
                    <a:pt x="32" y="17"/>
                  </a:cubicBezTo>
                  <a:cubicBezTo>
                    <a:pt x="32" y="17"/>
                    <a:pt x="31" y="16"/>
                    <a:pt x="31" y="15"/>
                  </a:cubicBezTo>
                  <a:lnTo>
                    <a:pt x="29" y="15"/>
                  </a:lnTo>
                  <a:cubicBezTo>
                    <a:pt x="29" y="12"/>
                    <a:pt x="29" y="8"/>
                    <a:pt x="29" y="6"/>
                  </a:cubicBezTo>
                  <a:lnTo>
                    <a:pt x="28" y="6"/>
                  </a:lnTo>
                  <a:lnTo>
                    <a:pt x="25" y="5"/>
                  </a:lnTo>
                  <a:lnTo>
                    <a:pt x="25" y="4"/>
                  </a:lnTo>
                  <a:cubicBezTo>
                    <a:pt x="25" y="3"/>
                    <a:pt x="20" y="5"/>
                    <a:pt x="20" y="4"/>
                  </a:cubicBezTo>
                  <a:lnTo>
                    <a:pt x="20" y="3"/>
                  </a:lnTo>
                  <a:lnTo>
                    <a:pt x="18" y="3"/>
                  </a:lnTo>
                  <a:cubicBezTo>
                    <a:pt x="18" y="2"/>
                    <a:pt x="18" y="3"/>
                    <a:pt x="18" y="2"/>
                  </a:cubicBezTo>
                  <a:cubicBezTo>
                    <a:pt x="17" y="2"/>
                    <a:pt x="15" y="1"/>
                    <a:pt x="15" y="1"/>
                  </a:cubicBezTo>
                  <a:lnTo>
                    <a:pt x="13" y="1"/>
                  </a:lnTo>
                  <a:lnTo>
                    <a:pt x="13" y="0"/>
                  </a:lnTo>
                  <a:lnTo>
                    <a:pt x="8" y="0"/>
                  </a:lnTo>
                  <a:lnTo>
                    <a:pt x="8" y="1"/>
                  </a:lnTo>
                  <a:cubicBezTo>
                    <a:pt x="7" y="1"/>
                    <a:pt x="1" y="1"/>
                    <a:pt x="0" y="1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1" name="Freeform 44"/>
            <p:cNvSpPr>
              <a:spLocks/>
            </p:cNvSpPr>
            <p:nvPr/>
          </p:nvSpPr>
          <p:spPr bwMode="auto">
            <a:xfrm>
              <a:off x="4543" y="3298"/>
              <a:ext cx="124" cy="149"/>
            </a:xfrm>
            <a:custGeom>
              <a:avLst/>
              <a:gdLst>
                <a:gd name="T0" fmla="*/ 0 w 24"/>
                <a:gd name="T1" fmla="*/ 0 h 28"/>
                <a:gd name="T2" fmla="*/ 3575 w 24"/>
                <a:gd name="T3" fmla="*/ 766 h 28"/>
                <a:gd name="T4" fmla="*/ 5658 w 24"/>
                <a:gd name="T5" fmla="*/ 4076 h 28"/>
                <a:gd name="T6" fmla="*/ 9238 w 24"/>
                <a:gd name="T7" fmla="*/ 9658 h 28"/>
                <a:gd name="T8" fmla="*/ 13506 w 24"/>
                <a:gd name="T9" fmla="*/ 9658 h 28"/>
                <a:gd name="T10" fmla="*/ 14203 w 24"/>
                <a:gd name="T11" fmla="*/ 15970 h 28"/>
                <a:gd name="T12" fmla="*/ 15722 w 24"/>
                <a:gd name="T13" fmla="*/ 16880 h 28"/>
                <a:gd name="T14" fmla="*/ 17112 w 24"/>
                <a:gd name="T15" fmla="*/ 22456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"/>
                <a:gd name="T25" fmla="*/ 0 h 28"/>
                <a:gd name="T26" fmla="*/ 24 w 24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" h="28">
                  <a:moveTo>
                    <a:pt x="0" y="0"/>
                  </a:moveTo>
                  <a:cubicBezTo>
                    <a:pt x="1" y="0"/>
                    <a:pt x="4" y="1"/>
                    <a:pt x="5" y="1"/>
                  </a:cubicBezTo>
                  <a:cubicBezTo>
                    <a:pt x="5" y="2"/>
                    <a:pt x="7" y="5"/>
                    <a:pt x="8" y="5"/>
                  </a:cubicBezTo>
                  <a:cubicBezTo>
                    <a:pt x="8" y="7"/>
                    <a:pt x="12" y="11"/>
                    <a:pt x="13" y="12"/>
                  </a:cubicBezTo>
                  <a:lnTo>
                    <a:pt x="19" y="12"/>
                  </a:lnTo>
                  <a:cubicBezTo>
                    <a:pt x="19" y="14"/>
                    <a:pt x="20" y="18"/>
                    <a:pt x="20" y="20"/>
                  </a:cubicBezTo>
                  <a:cubicBezTo>
                    <a:pt x="20" y="20"/>
                    <a:pt x="21" y="21"/>
                    <a:pt x="22" y="21"/>
                  </a:cubicBezTo>
                  <a:cubicBezTo>
                    <a:pt x="22" y="22"/>
                    <a:pt x="24" y="25"/>
                    <a:pt x="24" y="28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2" name="Freeform 45"/>
            <p:cNvSpPr>
              <a:spLocks/>
            </p:cNvSpPr>
            <p:nvPr/>
          </p:nvSpPr>
          <p:spPr bwMode="auto">
            <a:xfrm>
              <a:off x="4976" y="2168"/>
              <a:ext cx="172" cy="28"/>
            </a:xfrm>
            <a:custGeom>
              <a:avLst/>
              <a:gdLst>
                <a:gd name="T0" fmla="*/ 0 w 33"/>
                <a:gd name="T1" fmla="*/ 1943 h 5"/>
                <a:gd name="T2" fmla="*/ 3695 w 33"/>
                <a:gd name="T3" fmla="*/ 1943 h 5"/>
                <a:gd name="T4" fmla="*/ 5947 w 33"/>
                <a:gd name="T5" fmla="*/ 3858 h 5"/>
                <a:gd name="T6" fmla="*/ 5947 w 33"/>
                <a:gd name="T7" fmla="*/ 4922 h 5"/>
                <a:gd name="T8" fmla="*/ 14015 w 33"/>
                <a:gd name="T9" fmla="*/ 4922 h 5"/>
                <a:gd name="T10" fmla="*/ 24341 w 3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5"/>
                <a:gd name="T20" fmla="*/ 33 w 3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5">
                  <a:moveTo>
                    <a:pt x="0" y="2"/>
                  </a:moveTo>
                  <a:lnTo>
                    <a:pt x="5" y="2"/>
                  </a:lnTo>
                  <a:cubicBezTo>
                    <a:pt x="6" y="3"/>
                    <a:pt x="7" y="4"/>
                    <a:pt x="8" y="4"/>
                  </a:cubicBezTo>
                  <a:lnTo>
                    <a:pt x="8" y="5"/>
                  </a:lnTo>
                  <a:lnTo>
                    <a:pt x="19" y="5"/>
                  </a:lnTo>
                  <a:lnTo>
                    <a:pt x="33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3" name="Freeform 46"/>
            <p:cNvSpPr>
              <a:spLocks/>
            </p:cNvSpPr>
            <p:nvPr/>
          </p:nvSpPr>
          <p:spPr bwMode="auto">
            <a:xfrm>
              <a:off x="3582" y="1740"/>
              <a:ext cx="21" cy="45"/>
            </a:xfrm>
            <a:custGeom>
              <a:avLst/>
              <a:gdLst>
                <a:gd name="T0" fmla="*/ 8 w 24"/>
                <a:gd name="T1" fmla="*/ 0 h 48"/>
                <a:gd name="T2" fmla="*/ 8 w 24"/>
                <a:gd name="T3" fmla="*/ 8 h 48"/>
                <a:gd name="T4" fmla="*/ 11 w 24"/>
                <a:gd name="T5" fmla="*/ 8 h 48"/>
                <a:gd name="T6" fmla="*/ 11 w 24"/>
                <a:gd name="T7" fmla="*/ 14 h 48"/>
                <a:gd name="T8" fmla="*/ 8 w 24"/>
                <a:gd name="T9" fmla="*/ 14 h 48"/>
                <a:gd name="T10" fmla="*/ 8 w 24"/>
                <a:gd name="T11" fmla="*/ 28 h 48"/>
                <a:gd name="T12" fmla="*/ 8 w 24"/>
                <a:gd name="T13" fmla="*/ 33 h 48"/>
                <a:gd name="T14" fmla="*/ 11 w 24"/>
                <a:gd name="T15" fmla="*/ 33 h 48"/>
                <a:gd name="T16" fmla="*/ 14 w 24"/>
                <a:gd name="T17" fmla="*/ 28 h 48"/>
                <a:gd name="T18" fmla="*/ 14 w 24"/>
                <a:gd name="T19" fmla="*/ 33 h 48"/>
                <a:gd name="T20" fmla="*/ 11 w 24"/>
                <a:gd name="T21" fmla="*/ 33 h 48"/>
                <a:gd name="T22" fmla="*/ 11 w 24"/>
                <a:gd name="T23" fmla="*/ 37 h 48"/>
                <a:gd name="T24" fmla="*/ 8 w 24"/>
                <a:gd name="T25" fmla="*/ 37 h 48"/>
                <a:gd name="T26" fmla="*/ 4 w 24"/>
                <a:gd name="T27" fmla="*/ 37 h 48"/>
                <a:gd name="T28" fmla="*/ 4 w 24"/>
                <a:gd name="T29" fmla="*/ 33 h 48"/>
                <a:gd name="T30" fmla="*/ 4 w 24"/>
                <a:gd name="T31" fmla="*/ 14 h 48"/>
                <a:gd name="T32" fmla="*/ 0 w 24"/>
                <a:gd name="T33" fmla="*/ 14 h 48"/>
                <a:gd name="T34" fmla="*/ 0 w 24"/>
                <a:gd name="T35" fmla="*/ 8 h 48"/>
                <a:gd name="T36" fmla="*/ 4 w 24"/>
                <a:gd name="T37" fmla="*/ 8 h 48"/>
                <a:gd name="T38" fmla="*/ 4 w 24"/>
                <a:gd name="T39" fmla="*/ 6 h 48"/>
                <a:gd name="T40" fmla="*/ 4 w 24"/>
                <a:gd name="T41" fmla="*/ 0 h 48"/>
                <a:gd name="T42" fmla="*/ 8 w 24"/>
                <a:gd name="T43" fmla="*/ 0 h 4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"/>
                <a:gd name="T67" fmla="*/ 0 h 48"/>
                <a:gd name="T68" fmla="*/ 24 w 24"/>
                <a:gd name="T69" fmla="*/ 48 h 4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" h="48">
                  <a:moveTo>
                    <a:pt x="12" y="0"/>
                  </a:moveTo>
                  <a:lnTo>
                    <a:pt x="12" y="12"/>
                  </a:lnTo>
                  <a:lnTo>
                    <a:pt x="18" y="12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4" name="Freeform 47"/>
            <p:cNvSpPr>
              <a:spLocks noEditPoints="1"/>
            </p:cNvSpPr>
            <p:nvPr/>
          </p:nvSpPr>
          <p:spPr bwMode="auto">
            <a:xfrm>
              <a:off x="3603" y="1752"/>
              <a:ext cx="25" cy="33"/>
            </a:xfrm>
            <a:custGeom>
              <a:avLst/>
              <a:gdLst>
                <a:gd name="T0" fmla="*/ 9 w 30"/>
                <a:gd name="T1" fmla="*/ 0 h 36"/>
                <a:gd name="T2" fmla="*/ 12 w 30"/>
                <a:gd name="T3" fmla="*/ 0 h 36"/>
                <a:gd name="T4" fmla="*/ 15 w 30"/>
                <a:gd name="T5" fmla="*/ 5 h 36"/>
                <a:gd name="T6" fmla="*/ 15 w 30"/>
                <a:gd name="T7" fmla="*/ 14 h 36"/>
                <a:gd name="T8" fmla="*/ 15 w 30"/>
                <a:gd name="T9" fmla="*/ 22 h 36"/>
                <a:gd name="T10" fmla="*/ 12 w 30"/>
                <a:gd name="T11" fmla="*/ 26 h 36"/>
                <a:gd name="T12" fmla="*/ 6 w 30"/>
                <a:gd name="T13" fmla="*/ 26 h 36"/>
                <a:gd name="T14" fmla="*/ 3 w 30"/>
                <a:gd name="T15" fmla="*/ 26 h 36"/>
                <a:gd name="T16" fmla="*/ 0 w 30"/>
                <a:gd name="T17" fmla="*/ 22 h 36"/>
                <a:gd name="T18" fmla="*/ 0 w 30"/>
                <a:gd name="T19" fmla="*/ 14 h 36"/>
                <a:gd name="T20" fmla="*/ 0 w 30"/>
                <a:gd name="T21" fmla="*/ 5 h 36"/>
                <a:gd name="T22" fmla="*/ 3 w 30"/>
                <a:gd name="T23" fmla="*/ 0 h 36"/>
                <a:gd name="T24" fmla="*/ 9 w 30"/>
                <a:gd name="T25" fmla="*/ 0 h 36"/>
                <a:gd name="T26" fmla="*/ 6 w 30"/>
                <a:gd name="T27" fmla="*/ 5 h 36"/>
                <a:gd name="T28" fmla="*/ 3 w 30"/>
                <a:gd name="T29" fmla="*/ 8 h 36"/>
                <a:gd name="T30" fmla="*/ 3 w 30"/>
                <a:gd name="T31" fmla="*/ 14 h 36"/>
                <a:gd name="T32" fmla="*/ 3 w 30"/>
                <a:gd name="T33" fmla="*/ 17 h 36"/>
                <a:gd name="T34" fmla="*/ 6 w 30"/>
                <a:gd name="T35" fmla="*/ 22 h 36"/>
                <a:gd name="T36" fmla="*/ 9 w 30"/>
                <a:gd name="T37" fmla="*/ 22 h 36"/>
                <a:gd name="T38" fmla="*/ 12 w 30"/>
                <a:gd name="T39" fmla="*/ 17 h 36"/>
                <a:gd name="T40" fmla="*/ 12 w 30"/>
                <a:gd name="T41" fmla="*/ 14 h 36"/>
                <a:gd name="T42" fmla="*/ 12 w 30"/>
                <a:gd name="T43" fmla="*/ 8 h 36"/>
                <a:gd name="T44" fmla="*/ 9 w 30"/>
                <a:gd name="T45" fmla="*/ 5 h 36"/>
                <a:gd name="T46" fmla="*/ 6 w 30"/>
                <a:gd name="T47" fmla="*/ 5 h 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"/>
                <a:gd name="T73" fmla="*/ 0 h 36"/>
                <a:gd name="T74" fmla="*/ 30 w 30"/>
                <a:gd name="T75" fmla="*/ 36 h 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" h="36">
                  <a:moveTo>
                    <a:pt x="18" y="0"/>
                  </a:moveTo>
                  <a:lnTo>
                    <a:pt x="24" y="0"/>
                  </a:lnTo>
                  <a:lnTo>
                    <a:pt x="30" y="6"/>
                  </a:lnTo>
                  <a:lnTo>
                    <a:pt x="30" y="18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0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0"/>
                  </a:lnTo>
                  <a:lnTo>
                    <a:pt x="18" y="0"/>
                  </a:lnTo>
                  <a:close/>
                  <a:moveTo>
                    <a:pt x="12" y="6"/>
                  </a:move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24" y="12"/>
                  </a:lnTo>
                  <a:lnTo>
                    <a:pt x="18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5" name="Text Box 48"/>
            <p:cNvSpPr txBox="1">
              <a:spLocks noChangeArrowheads="1"/>
            </p:cNvSpPr>
            <p:nvPr/>
          </p:nvSpPr>
          <p:spPr bwMode="auto">
            <a:xfrm>
              <a:off x="952" y="2086"/>
              <a:ext cx="366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800" b="1">
                  <a:solidFill>
                    <a:srgbClr val="000000"/>
                  </a:solidFill>
                  <a:latin typeface="Times New Roman" pitchFamily="18" charset="0"/>
                </a:rPr>
                <a:t>CHIRIQUÍ</a:t>
              </a:r>
            </a:p>
          </p:txBody>
        </p:sp>
        <p:sp>
          <p:nvSpPr>
            <p:cNvPr id="22586" name="Text Box 49"/>
            <p:cNvSpPr txBox="1">
              <a:spLocks noChangeArrowheads="1"/>
            </p:cNvSpPr>
            <p:nvPr/>
          </p:nvSpPr>
          <p:spPr bwMode="auto">
            <a:xfrm>
              <a:off x="1080" y="1716"/>
              <a:ext cx="211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800" b="1">
                  <a:latin typeface="Times New Roman" pitchFamily="18" charset="0"/>
                </a:rPr>
                <a:t>DEL</a:t>
              </a:r>
              <a:endParaRPr lang="es-ES_tradnl" sz="800">
                <a:latin typeface="Times New Roman" pitchFamily="18" charset="0"/>
              </a:endParaRPr>
            </a:p>
          </p:txBody>
        </p:sp>
        <p:sp>
          <p:nvSpPr>
            <p:cNvPr id="22587" name="Text Box 50"/>
            <p:cNvSpPr txBox="1">
              <a:spLocks noChangeArrowheads="1"/>
            </p:cNvSpPr>
            <p:nvPr/>
          </p:nvSpPr>
          <p:spPr bwMode="auto">
            <a:xfrm>
              <a:off x="1339" y="1844"/>
              <a:ext cx="260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800" b="1">
                  <a:solidFill>
                    <a:srgbClr val="000000"/>
                  </a:solidFill>
                  <a:latin typeface="Times New Roman" pitchFamily="18" charset="0"/>
                </a:rPr>
                <a:t>TORO</a:t>
              </a:r>
              <a:endParaRPr lang="es-ES_tradnl" sz="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88" name="Text Box 51"/>
            <p:cNvSpPr txBox="1">
              <a:spLocks noChangeArrowheads="1"/>
            </p:cNvSpPr>
            <p:nvPr/>
          </p:nvSpPr>
          <p:spPr bwMode="auto">
            <a:xfrm>
              <a:off x="4135" y="1531"/>
              <a:ext cx="565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s-ES_tradnl" sz="800" b="1" dirty="0" smtClean="0">
                  <a:solidFill>
                    <a:srgbClr val="000000"/>
                  </a:solidFill>
                  <a:latin typeface="Times New Roman" pitchFamily="18" charset="0"/>
                </a:rPr>
                <a:t>Bayano</a:t>
              </a:r>
              <a:endParaRPr lang="es-ES_tradnl" sz="800" b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63" name="62 CuadroTexto"/>
          <p:cNvSpPr txBox="1"/>
          <p:nvPr/>
        </p:nvSpPr>
        <p:spPr>
          <a:xfrm>
            <a:off x="714348" y="142852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Situación </a:t>
            </a:r>
            <a:r>
              <a:rPr lang="es-ES" sz="2800" b="1" dirty="0" err="1" smtClean="0"/>
              <a:t>malárica</a:t>
            </a:r>
            <a:r>
              <a:rPr lang="es-ES" sz="2800" b="1" dirty="0" smtClean="0"/>
              <a:t> en la Comarca </a:t>
            </a:r>
            <a:r>
              <a:rPr lang="es-ES" sz="2800" b="1" dirty="0" err="1" smtClean="0"/>
              <a:t>Madugandi</a:t>
            </a:r>
            <a:endParaRPr lang="es-ES" sz="2800" b="1" dirty="0"/>
          </a:p>
        </p:txBody>
      </p:sp>
      <p:cxnSp>
        <p:nvCxnSpPr>
          <p:cNvPr id="65" name="64 Conector recto de flecha"/>
          <p:cNvCxnSpPr>
            <a:endCxn id="76" idx="5"/>
          </p:cNvCxnSpPr>
          <p:nvPr/>
        </p:nvCxnSpPr>
        <p:spPr>
          <a:xfrm rot="10800000">
            <a:off x="1628990" y="1702232"/>
            <a:ext cx="4371770" cy="13695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 de flecha"/>
          <p:cNvCxnSpPr>
            <a:endCxn id="77" idx="5"/>
          </p:cNvCxnSpPr>
          <p:nvPr/>
        </p:nvCxnSpPr>
        <p:spPr>
          <a:xfrm rot="10800000">
            <a:off x="3108264" y="1763208"/>
            <a:ext cx="2821058" cy="12371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 de flecha"/>
          <p:cNvCxnSpPr>
            <a:endCxn id="78" idx="5"/>
          </p:cNvCxnSpPr>
          <p:nvPr/>
        </p:nvCxnSpPr>
        <p:spPr>
          <a:xfrm rot="10800000">
            <a:off x="4486510" y="1752746"/>
            <a:ext cx="1514250" cy="12476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 de flecha"/>
          <p:cNvCxnSpPr>
            <a:endCxn id="79" idx="5"/>
          </p:cNvCxnSpPr>
          <p:nvPr/>
        </p:nvCxnSpPr>
        <p:spPr>
          <a:xfrm rot="16200000" flipV="1">
            <a:off x="5339433" y="2267607"/>
            <a:ext cx="1247626" cy="2179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72 Conector recto de flecha"/>
          <p:cNvCxnSpPr>
            <a:endCxn id="80" idx="4"/>
          </p:cNvCxnSpPr>
          <p:nvPr/>
        </p:nvCxnSpPr>
        <p:spPr>
          <a:xfrm rot="5400000" flipH="1" flipV="1">
            <a:off x="5947182" y="2125258"/>
            <a:ext cx="1143008" cy="607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75 Elipse"/>
          <p:cNvSpPr/>
          <p:nvPr/>
        </p:nvSpPr>
        <p:spPr>
          <a:xfrm>
            <a:off x="714348" y="1214422"/>
            <a:ext cx="1071570" cy="57150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200563</a:t>
            </a:r>
            <a:endParaRPr lang="es-ES" dirty="0"/>
          </a:p>
        </p:txBody>
      </p:sp>
      <p:sp>
        <p:nvSpPr>
          <p:cNvPr id="77" name="76 Elipse"/>
          <p:cNvSpPr/>
          <p:nvPr/>
        </p:nvSpPr>
        <p:spPr>
          <a:xfrm>
            <a:off x="2071670" y="1214422"/>
            <a:ext cx="1214446" cy="64294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2006</a:t>
            </a:r>
          </a:p>
          <a:p>
            <a:pPr algn="ctr"/>
            <a:r>
              <a:rPr lang="es-ES" dirty="0" smtClean="0"/>
              <a:t>208</a:t>
            </a:r>
            <a:endParaRPr lang="es-ES" dirty="0"/>
          </a:p>
        </p:txBody>
      </p:sp>
      <p:sp>
        <p:nvSpPr>
          <p:cNvPr id="78" name="77 Elipse"/>
          <p:cNvSpPr/>
          <p:nvPr/>
        </p:nvSpPr>
        <p:spPr>
          <a:xfrm>
            <a:off x="3571868" y="1142984"/>
            <a:ext cx="1071570" cy="71438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2007</a:t>
            </a:r>
          </a:p>
          <a:p>
            <a:pPr algn="ctr"/>
            <a:r>
              <a:rPr lang="es-ES" dirty="0" smtClean="0"/>
              <a:t>326</a:t>
            </a:r>
            <a:endParaRPr lang="es-ES" dirty="0"/>
          </a:p>
        </p:txBody>
      </p:sp>
      <p:sp>
        <p:nvSpPr>
          <p:cNvPr id="79" name="78 Elipse"/>
          <p:cNvSpPr/>
          <p:nvPr/>
        </p:nvSpPr>
        <p:spPr>
          <a:xfrm>
            <a:off x="5000628" y="1142984"/>
            <a:ext cx="1000132" cy="71438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2008</a:t>
            </a:r>
          </a:p>
          <a:p>
            <a:pPr algn="ctr"/>
            <a:r>
              <a:rPr lang="es-ES" dirty="0" smtClean="0"/>
              <a:t>182</a:t>
            </a:r>
            <a:endParaRPr lang="es-ES" dirty="0"/>
          </a:p>
        </p:txBody>
      </p:sp>
      <p:sp>
        <p:nvSpPr>
          <p:cNvPr id="80" name="79 Elipse"/>
          <p:cNvSpPr/>
          <p:nvPr/>
        </p:nvSpPr>
        <p:spPr>
          <a:xfrm>
            <a:off x="6286512" y="1071546"/>
            <a:ext cx="1071570" cy="78581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2009</a:t>
            </a:r>
          </a:p>
          <a:p>
            <a:pPr algn="ctr"/>
            <a:r>
              <a:rPr lang="es-ES" dirty="0" smtClean="0"/>
              <a:t>147</a:t>
            </a:r>
            <a:endParaRPr lang="es-ES" dirty="0"/>
          </a:p>
        </p:txBody>
      </p:sp>
      <p:sp>
        <p:nvSpPr>
          <p:cNvPr id="81" name="80 Elipse"/>
          <p:cNvSpPr/>
          <p:nvPr/>
        </p:nvSpPr>
        <p:spPr>
          <a:xfrm>
            <a:off x="7643834" y="1142984"/>
            <a:ext cx="928694" cy="71438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2010</a:t>
            </a:r>
          </a:p>
          <a:p>
            <a:pPr algn="ctr"/>
            <a:r>
              <a:rPr lang="es-ES" dirty="0" smtClean="0"/>
              <a:t>74</a:t>
            </a:r>
            <a:endParaRPr lang="es-ES" dirty="0"/>
          </a:p>
        </p:txBody>
      </p:sp>
      <p:cxnSp>
        <p:nvCxnSpPr>
          <p:cNvPr id="90" name="89 Conector recto de flecha"/>
          <p:cNvCxnSpPr/>
          <p:nvPr/>
        </p:nvCxnSpPr>
        <p:spPr>
          <a:xfrm flipV="1">
            <a:off x="6286514" y="1857364"/>
            <a:ext cx="1821667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74 Elipse"/>
          <p:cNvSpPr/>
          <p:nvPr/>
        </p:nvSpPr>
        <p:spPr>
          <a:xfrm>
            <a:off x="1428728" y="2071678"/>
            <a:ext cx="2071702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2011=  59</a:t>
            </a:r>
          </a:p>
          <a:p>
            <a:pPr algn="ctr"/>
            <a:r>
              <a:rPr lang="es-ES" dirty="0" smtClean="0"/>
              <a:t>2012= 308</a:t>
            </a:r>
          </a:p>
          <a:p>
            <a:pPr algn="ctr"/>
            <a:r>
              <a:rPr lang="es-ES" dirty="0" smtClean="0"/>
              <a:t>2013= 221</a:t>
            </a:r>
          </a:p>
          <a:p>
            <a:pPr algn="ctr"/>
            <a:r>
              <a:rPr lang="es-ES" dirty="0" smtClean="0"/>
              <a:t>2014* =22</a:t>
            </a:r>
            <a:endParaRPr lang="es-ES" dirty="0"/>
          </a:p>
        </p:txBody>
      </p:sp>
      <p:sp>
        <p:nvSpPr>
          <p:cNvPr id="64" name="63 CuadroTexto"/>
          <p:cNvSpPr txBox="1"/>
          <p:nvPr/>
        </p:nvSpPr>
        <p:spPr>
          <a:xfrm>
            <a:off x="3995936" y="5879013"/>
            <a:ext cx="2016224" cy="64633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 Hasta la Semana 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195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4282" y="2501043"/>
            <a:ext cx="8501122" cy="4142666"/>
            <a:chOff x="657" y="1307"/>
            <a:chExt cx="4893" cy="2168"/>
          </a:xfrm>
        </p:grpSpPr>
        <p:sp>
          <p:nvSpPr>
            <p:cNvPr id="22542" name="Oval 5"/>
            <p:cNvSpPr>
              <a:spLocks noChangeArrowheads="1"/>
            </p:cNvSpPr>
            <p:nvPr/>
          </p:nvSpPr>
          <p:spPr bwMode="auto">
            <a:xfrm>
              <a:off x="2143" y="2443"/>
              <a:ext cx="214" cy="16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3" name="Oval 6"/>
            <p:cNvSpPr>
              <a:spLocks noChangeArrowheads="1"/>
            </p:cNvSpPr>
            <p:nvPr/>
          </p:nvSpPr>
          <p:spPr bwMode="auto">
            <a:xfrm>
              <a:off x="1393" y="2266"/>
              <a:ext cx="350" cy="25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4" name="Text Box 7"/>
            <p:cNvSpPr txBox="1">
              <a:spLocks noChangeArrowheads="1"/>
            </p:cNvSpPr>
            <p:nvPr/>
          </p:nvSpPr>
          <p:spPr bwMode="auto">
            <a:xfrm>
              <a:off x="1393" y="2277"/>
              <a:ext cx="345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2400">
                  <a:latin typeface="Times New Roman" pitchFamily="18" charset="0"/>
                </a:rPr>
                <a:t>648</a:t>
              </a:r>
            </a:p>
          </p:txBody>
        </p:sp>
        <p:sp>
          <p:nvSpPr>
            <p:cNvPr id="22545" name="Oval 8"/>
            <p:cNvSpPr>
              <a:spLocks noChangeArrowheads="1"/>
            </p:cNvSpPr>
            <p:nvPr/>
          </p:nvSpPr>
          <p:spPr bwMode="auto">
            <a:xfrm>
              <a:off x="1393" y="2275"/>
              <a:ext cx="364" cy="25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6" name="Oval 9"/>
            <p:cNvSpPr>
              <a:spLocks noChangeArrowheads="1"/>
            </p:cNvSpPr>
            <p:nvPr/>
          </p:nvSpPr>
          <p:spPr bwMode="auto">
            <a:xfrm>
              <a:off x="1415" y="2324"/>
              <a:ext cx="240" cy="13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_tradnl" sz="2400">
                <a:solidFill>
                  <a:schemeClr val="accent1"/>
                </a:solidFill>
                <a:latin typeface="Times New Roman" pitchFamily="18" charset="0"/>
              </a:endParaRPr>
            </a:p>
          </p:txBody>
        </p:sp>
        <p:sp>
          <p:nvSpPr>
            <p:cNvPr id="22547" name="Oval 10"/>
            <p:cNvSpPr>
              <a:spLocks noChangeArrowheads="1"/>
            </p:cNvSpPr>
            <p:nvPr/>
          </p:nvSpPr>
          <p:spPr bwMode="auto">
            <a:xfrm>
              <a:off x="1655" y="2050"/>
              <a:ext cx="147" cy="17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8" name="Oval 11"/>
            <p:cNvSpPr>
              <a:spLocks noChangeArrowheads="1"/>
            </p:cNvSpPr>
            <p:nvPr/>
          </p:nvSpPr>
          <p:spPr bwMode="auto">
            <a:xfrm>
              <a:off x="1655" y="2078"/>
              <a:ext cx="147" cy="11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22549" name="Freeform 12"/>
            <p:cNvSpPr>
              <a:spLocks/>
            </p:cNvSpPr>
            <p:nvPr/>
          </p:nvSpPr>
          <p:spPr bwMode="auto">
            <a:xfrm>
              <a:off x="882" y="1501"/>
              <a:ext cx="1335" cy="863"/>
            </a:xfrm>
            <a:custGeom>
              <a:avLst/>
              <a:gdLst>
                <a:gd name="T0" fmla="*/ 8595 w 258"/>
                <a:gd name="T1" fmla="*/ 65138 h 161"/>
                <a:gd name="T2" fmla="*/ 15099 w 258"/>
                <a:gd name="T3" fmla="*/ 70996 h 161"/>
                <a:gd name="T4" fmla="*/ 17888 w 258"/>
                <a:gd name="T5" fmla="*/ 73468 h 161"/>
                <a:gd name="T6" fmla="*/ 25086 w 258"/>
                <a:gd name="T7" fmla="*/ 84242 h 161"/>
                <a:gd name="T8" fmla="*/ 51677 w 258"/>
                <a:gd name="T9" fmla="*/ 91628 h 161"/>
                <a:gd name="T10" fmla="*/ 68168 w 258"/>
                <a:gd name="T11" fmla="*/ 97487 h 161"/>
                <a:gd name="T12" fmla="*/ 83137 w 258"/>
                <a:gd name="T13" fmla="*/ 108122 h 161"/>
                <a:gd name="T14" fmla="*/ 102521 w 258"/>
                <a:gd name="T15" fmla="*/ 116425 h 161"/>
                <a:gd name="T16" fmla="*/ 109025 w 258"/>
                <a:gd name="T17" fmla="*/ 114725 h 161"/>
                <a:gd name="T18" fmla="*/ 114034 w 258"/>
                <a:gd name="T19" fmla="*/ 122139 h 161"/>
                <a:gd name="T20" fmla="*/ 115400 w 258"/>
                <a:gd name="T21" fmla="*/ 125532 h 161"/>
                <a:gd name="T22" fmla="*/ 120404 w 258"/>
                <a:gd name="T23" fmla="*/ 132141 h 161"/>
                <a:gd name="T24" fmla="*/ 127606 w 258"/>
                <a:gd name="T25" fmla="*/ 130447 h 161"/>
                <a:gd name="T26" fmla="*/ 130499 w 258"/>
                <a:gd name="T27" fmla="*/ 127054 h 161"/>
                <a:gd name="T28" fmla="*/ 134116 w 258"/>
                <a:gd name="T29" fmla="*/ 124583 h 161"/>
                <a:gd name="T30" fmla="*/ 142710 w 258"/>
                <a:gd name="T31" fmla="*/ 118896 h 161"/>
                <a:gd name="T32" fmla="*/ 167770 w 258"/>
                <a:gd name="T33" fmla="*/ 126277 h 161"/>
                <a:gd name="T34" fmla="*/ 170689 w 258"/>
                <a:gd name="T35" fmla="*/ 127054 h 161"/>
                <a:gd name="T36" fmla="*/ 184960 w 258"/>
                <a:gd name="T37" fmla="*/ 132141 h 161"/>
                <a:gd name="T38" fmla="*/ 178455 w 258"/>
                <a:gd name="T39" fmla="*/ 121367 h 161"/>
                <a:gd name="T40" fmla="*/ 177058 w 258"/>
                <a:gd name="T41" fmla="*/ 97487 h 161"/>
                <a:gd name="T42" fmla="*/ 156981 w 258"/>
                <a:gd name="T43" fmla="*/ 95793 h 161"/>
                <a:gd name="T44" fmla="*/ 142710 w 258"/>
                <a:gd name="T45" fmla="*/ 91628 h 161"/>
                <a:gd name="T46" fmla="*/ 136874 w 258"/>
                <a:gd name="T47" fmla="*/ 85796 h 161"/>
                <a:gd name="T48" fmla="*/ 133283 w 258"/>
                <a:gd name="T49" fmla="*/ 80077 h 161"/>
                <a:gd name="T50" fmla="*/ 130499 w 258"/>
                <a:gd name="T51" fmla="*/ 75161 h 161"/>
                <a:gd name="T52" fmla="*/ 125521 w 258"/>
                <a:gd name="T53" fmla="*/ 69303 h 161"/>
                <a:gd name="T54" fmla="*/ 121904 w 258"/>
                <a:gd name="T55" fmla="*/ 65138 h 161"/>
                <a:gd name="T56" fmla="*/ 114034 w 258"/>
                <a:gd name="T57" fmla="*/ 60222 h 161"/>
                <a:gd name="T58" fmla="*/ 111115 w 258"/>
                <a:gd name="T59" fmla="*/ 52064 h 161"/>
                <a:gd name="T60" fmla="*/ 108197 w 258"/>
                <a:gd name="T61" fmla="*/ 53586 h 161"/>
                <a:gd name="T62" fmla="*/ 103214 w 258"/>
                <a:gd name="T63" fmla="*/ 56974 h 161"/>
                <a:gd name="T64" fmla="*/ 107499 w 258"/>
                <a:gd name="T65" fmla="*/ 59445 h 161"/>
                <a:gd name="T66" fmla="*/ 116093 w 258"/>
                <a:gd name="T67" fmla="*/ 68525 h 161"/>
                <a:gd name="T68" fmla="*/ 119012 w 258"/>
                <a:gd name="T69" fmla="*/ 72690 h 161"/>
                <a:gd name="T70" fmla="*/ 114034 w 258"/>
                <a:gd name="T71" fmla="*/ 75939 h 161"/>
                <a:gd name="T72" fmla="*/ 103214 w 258"/>
                <a:gd name="T73" fmla="*/ 77632 h 161"/>
                <a:gd name="T74" fmla="*/ 93227 w 258"/>
                <a:gd name="T75" fmla="*/ 79332 h 161"/>
                <a:gd name="T76" fmla="*/ 85331 w 258"/>
                <a:gd name="T77" fmla="*/ 75161 h 161"/>
                <a:gd name="T78" fmla="*/ 75935 w 258"/>
                <a:gd name="T79" fmla="*/ 73468 h 161"/>
                <a:gd name="T80" fmla="*/ 71624 w 258"/>
                <a:gd name="T81" fmla="*/ 61916 h 161"/>
                <a:gd name="T82" fmla="*/ 70926 w 258"/>
                <a:gd name="T83" fmla="*/ 55280 h 161"/>
                <a:gd name="T84" fmla="*/ 77461 w 258"/>
                <a:gd name="T85" fmla="*/ 53586 h 161"/>
                <a:gd name="T86" fmla="*/ 78822 w 258"/>
                <a:gd name="T87" fmla="*/ 50370 h 161"/>
                <a:gd name="T88" fmla="*/ 72452 w 258"/>
                <a:gd name="T89" fmla="*/ 49593 h 161"/>
                <a:gd name="T90" fmla="*/ 67340 w 258"/>
                <a:gd name="T91" fmla="*/ 47899 h 161"/>
                <a:gd name="T92" fmla="*/ 59439 w 258"/>
                <a:gd name="T93" fmla="*/ 43729 h 161"/>
                <a:gd name="T94" fmla="*/ 55128 w 258"/>
                <a:gd name="T95" fmla="*/ 39591 h 161"/>
                <a:gd name="T96" fmla="*/ 58047 w 258"/>
                <a:gd name="T97" fmla="*/ 32955 h 161"/>
                <a:gd name="T98" fmla="*/ 58047 w 258"/>
                <a:gd name="T99" fmla="*/ 21403 h 161"/>
                <a:gd name="T100" fmla="*/ 49452 w 258"/>
                <a:gd name="T101" fmla="*/ 13245 h 161"/>
                <a:gd name="T102" fmla="*/ 45167 w 258"/>
                <a:gd name="T103" fmla="*/ 9080 h 161"/>
                <a:gd name="T104" fmla="*/ 35181 w 258"/>
                <a:gd name="T105" fmla="*/ 12329 h 161"/>
                <a:gd name="T106" fmla="*/ 18716 w 258"/>
                <a:gd name="T107" fmla="*/ 3248 h 161"/>
                <a:gd name="T108" fmla="*/ 10815 w 258"/>
                <a:gd name="T109" fmla="*/ 0 h 161"/>
                <a:gd name="T110" fmla="*/ 9293 w 258"/>
                <a:gd name="T111" fmla="*/ 12329 h 161"/>
                <a:gd name="T112" fmla="*/ 699 w 258"/>
                <a:gd name="T113" fmla="*/ 18932 h 1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58"/>
                <a:gd name="T172" fmla="*/ 0 h 161"/>
                <a:gd name="T173" fmla="*/ 258 w 258"/>
                <a:gd name="T174" fmla="*/ 161 h 1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58" h="161">
                  <a:moveTo>
                    <a:pt x="2" y="20"/>
                  </a:moveTo>
                  <a:cubicBezTo>
                    <a:pt x="2" y="21"/>
                    <a:pt x="1" y="29"/>
                    <a:pt x="1" y="30"/>
                  </a:cubicBezTo>
                  <a:lnTo>
                    <a:pt x="0" y="30"/>
                  </a:lnTo>
                  <a:cubicBezTo>
                    <a:pt x="0" y="32"/>
                    <a:pt x="0" y="44"/>
                    <a:pt x="0" y="46"/>
                  </a:cubicBezTo>
                  <a:cubicBezTo>
                    <a:pt x="2" y="53"/>
                    <a:pt x="1" y="66"/>
                    <a:pt x="1" y="74"/>
                  </a:cubicBezTo>
                  <a:lnTo>
                    <a:pt x="2" y="75"/>
                  </a:lnTo>
                  <a:cubicBezTo>
                    <a:pt x="5" y="75"/>
                    <a:pt x="9" y="79"/>
                    <a:pt x="12" y="79"/>
                  </a:cubicBezTo>
                  <a:lnTo>
                    <a:pt x="12" y="80"/>
                  </a:lnTo>
                  <a:lnTo>
                    <a:pt x="13" y="80"/>
                  </a:lnTo>
                  <a:cubicBezTo>
                    <a:pt x="15" y="80"/>
                    <a:pt x="16" y="83"/>
                    <a:pt x="17" y="83"/>
                  </a:cubicBezTo>
                  <a:cubicBezTo>
                    <a:pt x="17" y="84"/>
                    <a:pt x="17" y="83"/>
                    <a:pt x="17" y="84"/>
                  </a:cubicBezTo>
                  <a:cubicBezTo>
                    <a:pt x="18" y="84"/>
                    <a:pt x="19" y="84"/>
                    <a:pt x="20" y="84"/>
                  </a:cubicBezTo>
                  <a:cubicBezTo>
                    <a:pt x="20" y="85"/>
                    <a:pt x="21" y="85"/>
                    <a:pt x="21" y="86"/>
                  </a:cubicBezTo>
                  <a:lnTo>
                    <a:pt x="22" y="87"/>
                  </a:lnTo>
                  <a:lnTo>
                    <a:pt x="22" y="88"/>
                  </a:lnTo>
                  <a:lnTo>
                    <a:pt x="23" y="88"/>
                  </a:lnTo>
                  <a:lnTo>
                    <a:pt x="24" y="89"/>
                  </a:lnTo>
                  <a:cubicBezTo>
                    <a:pt x="24" y="89"/>
                    <a:pt x="25" y="89"/>
                    <a:pt x="25" y="89"/>
                  </a:cubicBezTo>
                  <a:lnTo>
                    <a:pt x="26" y="90"/>
                  </a:lnTo>
                  <a:cubicBezTo>
                    <a:pt x="26" y="90"/>
                    <a:pt x="27" y="91"/>
                    <a:pt x="28" y="91"/>
                  </a:cubicBezTo>
                  <a:cubicBezTo>
                    <a:pt x="28" y="92"/>
                    <a:pt x="30" y="92"/>
                    <a:pt x="30" y="93"/>
                  </a:cubicBezTo>
                  <a:cubicBezTo>
                    <a:pt x="31" y="93"/>
                    <a:pt x="31" y="94"/>
                    <a:pt x="32" y="94"/>
                  </a:cubicBezTo>
                  <a:lnTo>
                    <a:pt x="33" y="94"/>
                  </a:lnTo>
                  <a:cubicBezTo>
                    <a:pt x="33" y="97"/>
                    <a:pt x="34" y="99"/>
                    <a:pt x="34" y="102"/>
                  </a:cubicBezTo>
                  <a:lnTo>
                    <a:pt x="35" y="102"/>
                  </a:lnTo>
                  <a:cubicBezTo>
                    <a:pt x="36" y="102"/>
                    <a:pt x="40" y="103"/>
                    <a:pt x="40" y="104"/>
                  </a:cubicBezTo>
                  <a:cubicBezTo>
                    <a:pt x="41" y="104"/>
                    <a:pt x="45" y="104"/>
                    <a:pt x="46" y="104"/>
                  </a:cubicBezTo>
                  <a:lnTo>
                    <a:pt x="46" y="103"/>
                  </a:lnTo>
                  <a:lnTo>
                    <a:pt x="47" y="103"/>
                  </a:lnTo>
                  <a:lnTo>
                    <a:pt x="48" y="102"/>
                  </a:lnTo>
                  <a:lnTo>
                    <a:pt x="56" y="102"/>
                  </a:lnTo>
                  <a:cubicBezTo>
                    <a:pt x="59" y="105"/>
                    <a:pt x="68" y="109"/>
                    <a:pt x="72" y="111"/>
                  </a:cubicBezTo>
                  <a:lnTo>
                    <a:pt x="72" y="112"/>
                  </a:lnTo>
                  <a:cubicBezTo>
                    <a:pt x="72" y="112"/>
                    <a:pt x="76" y="112"/>
                    <a:pt x="76" y="113"/>
                  </a:cubicBezTo>
                  <a:cubicBezTo>
                    <a:pt x="78" y="113"/>
                    <a:pt x="81" y="114"/>
                    <a:pt x="83" y="114"/>
                  </a:cubicBezTo>
                  <a:lnTo>
                    <a:pt x="82" y="114"/>
                  </a:lnTo>
                  <a:lnTo>
                    <a:pt x="83" y="115"/>
                  </a:lnTo>
                  <a:cubicBezTo>
                    <a:pt x="86" y="115"/>
                    <a:pt x="93" y="116"/>
                    <a:pt x="95" y="118"/>
                  </a:cubicBezTo>
                  <a:lnTo>
                    <a:pt x="95" y="119"/>
                  </a:lnTo>
                  <a:lnTo>
                    <a:pt x="96" y="119"/>
                  </a:lnTo>
                  <a:lnTo>
                    <a:pt x="121" y="122"/>
                  </a:lnTo>
                  <a:lnTo>
                    <a:pt x="121" y="123"/>
                  </a:lnTo>
                  <a:cubicBezTo>
                    <a:pt x="121" y="125"/>
                    <a:pt x="119" y="127"/>
                    <a:pt x="119" y="129"/>
                  </a:cubicBezTo>
                  <a:cubicBezTo>
                    <a:pt x="118" y="129"/>
                    <a:pt x="118" y="131"/>
                    <a:pt x="116" y="131"/>
                  </a:cubicBezTo>
                  <a:cubicBezTo>
                    <a:pt x="116" y="132"/>
                    <a:pt x="116" y="136"/>
                    <a:pt x="118" y="136"/>
                  </a:cubicBezTo>
                  <a:cubicBezTo>
                    <a:pt x="118" y="136"/>
                    <a:pt x="119" y="137"/>
                    <a:pt x="119" y="137"/>
                  </a:cubicBezTo>
                  <a:lnTo>
                    <a:pt x="120" y="137"/>
                  </a:lnTo>
                  <a:cubicBezTo>
                    <a:pt x="120" y="138"/>
                    <a:pt x="121" y="143"/>
                    <a:pt x="123" y="142"/>
                  </a:cubicBezTo>
                  <a:cubicBezTo>
                    <a:pt x="124" y="141"/>
                    <a:pt x="130" y="141"/>
                    <a:pt x="132" y="141"/>
                  </a:cubicBezTo>
                  <a:cubicBezTo>
                    <a:pt x="132" y="141"/>
                    <a:pt x="141" y="142"/>
                    <a:pt x="143" y="141"/>
                  </a:cubicBezTo>
                  <a:lnTo>
                    <a:pt x="143" y="140"/>
                  </a:lnTo>
                  <a:lnTo>
                    <a:pt x="147" y="140"/>
                  </a:lnTo>
                  <a:lnTo>
                    <a:pt x="147" y="139"/>
                  </a:lnTo>
                  <a:lnTo>
                    <a:pt x="149" y="139"/>
                  </a:lnTo>
                  <a:cubicBezTo>
                    <a:pt x="149" y="139"/>
                    <a:pt x="151" y="138"/>
                    <a:pt x="151" y="138"/>
                  </a:cubicBezTo>
                  <a:lnTo>
                    <a:pt x="152" y="139"/>
                  </a:lnTo>
                  <a:lnTo>
                    <a:pt x="152" y="144"/>
                  </a:lnTo>
                  <a:lnTo>
                    <a:pt x="157" y="146"/>
                  </a:lnTo>
                  <a:lnTo>
                    <a:pt x="157" y="147"/>
                  </a:lnTo>
                  <a:lnTo>
                    <a:pt x="158" y="147"/>
                  </a:lnTo>
                  <a:lnTo>
                    <a:pt x="159" y="148"/>
                  </a:lnTo>
                  <a:lnTo>
                    <a:pt x="159" y="149"/>
                  </a:lnTo>
                  <a:cubicBezTo>
                    <a:pt x="160" y="149"/>
                    <a:pt x="159" y="150"/>
                    <a:pt x="160" y="150"/>
                  </a:cubicBezTo>
                  <a:lnTo>
                    <a:pt x="160" y="151"/>
                  </a:lnTo>
                  <a:lnTo>
                    <a:pt x="161" y="151"/>
                  </a:lnTo>
                  <a:lnTo>
                    <a:pt x="161" y="152"/>
                  </a:lnTo>
                  <a:cubicBezTo>
                    <a:pt x="161" y="152"/>
                    <a:pt x="163" y="154"/>
                    <a:pt x="164" y="154"/>
                  </a:cubicBezTo>
                  <a:cubicBezTo>
                    <a:pt x="164" y="155"/>
                    <a:pt x="166" y="157"/>
                    <a:pt x="166" y="158"/>
                  </a:cubicBezTo>
                  <a:lnTo>
                    <a:pt x="167" y="159"/>
                  </a:lnTo>
                  <a:lnTo>
                    <a:pt x="168" y="159"/>
                  </a:lnTo>
                  <a:lnTo>
                    <a:pt x="168" y="160"/>
                  </a:lnTo>
                  <a:cubicBezTo>
                    <a:pt x="169" y="160"/>
                    <a:pt x="170" y="160"/>
                    <a:pt x="170" y="161"/>
                  </a:cubicBezTo>
                  <a:lnTo>
                    <a:pt x="174" y="160"/>
                  </a:lnTo>
                  <a:lnTo>
                    <a:pt x="177" y="159"/>
                  </a:lnTo>
                  <a:lnTo>
                    <a:pt x="178" y="159"/>
                  </a:lnTo>
                  <a:lnTo>
                    <a:pt x="178" y="158"/>
                  </a:lnTo>
                  <a:lnTo>
                    <a:pt x="179" y="158"/>
                  </a:lnTo>
                  <a:cubicBezTo>
                    <a:pt x="179" y="157"/>
                    <a:pt x="180" y="156"/>
                    <a:pt x="180" y="156"/>
                  </a:cubicBezTo>
                  <a:cubicBezTo>
                    <a:pt x="180" y="156"/>
                    <a:pt x="181" y="155"/>
                    <a:pt x="181" y="155"/>
                  </a:cubicBezTo>
                  <a:lnTo>
                    <a:pt x="181" y="154"/>
                  </a:lnTo>
                  <a:lnTo>
                    <a:pt x="182" y="154"/>
                  </a:lnTo>
                  <a:lnTo>
                    <a:pt x="182" y="153"/>
                  </a:lnTo>
                  <a:lnTo>
                    <a:pt x="183" y="153"/>
                  </a:lnTo>
                  <a:lnTo>
                    <a:pt x="184" y="153"/>
                  </a:lnTo>
                  <a:cubicBezTo>
                    <a:pt x="184" y="152"/>
                    <a:pt x="185" y="152"/>
                    <a:pt x="185" y="151"/>
                  </a:cubicBezTo>
                  <a:lnTo>
                    <a:pt x="186" y="151"/>
                  </a:lnTo>
                  <a:lnTo>
                    <a:pt x="187" y="151"/>
                  </a:lnTo>
                  <a:lnTo>
                    <a:pt x="187" y="150"/>
                  </a:lnTo>
                  <a:cubicBezTo>
                    <a:pt x="188" y="150"/>
                    <a:pt x="189" y="149"/>
                    <a:pt x="190" y="149"/>
                  </a:cubicBezTo>
                  <a:lnTo>
                    <a:pt x="190" y="147"/>
                  </a:lnTo>
                  <a:cubicBezTo>
                    <a:pt x="192" y="147"/>
                    <a:pt x="196" y="146"/>
                    <a:pt x="198" y="146"/>
                  </a:cubicBezTo>
                  <a:lnTo>
                    <a:pt x="198" y="144"/>
                  </a:lnTo>
                  <a:lnTo>
                    <a:pt x="199" y="144"/>
                  </a:lnTo>
                  <a:cubicBezTo>
                    <a:pt x="204" y="144"/>
                    <a:pt x="210" y="145"/>
                    <a:pt x="216" y="145"/>
                  </a:cubicBezTo>
                  <a:lnTo>
                    <a:pt x="216" y="146"/>
                  </a:lnTo>
                  <a:cubicBezTo>
                    <a:pt x="217" y="146"/>
                    <a:pt x="219" y="147"/>
                    <a:pt x="219" y="148"/>
                  </a:cubicBezTo>
                  <a:cubicBezTo>
                    <a:pt x="221" y="148"/>
                    <a:pt x="225" y="150"/>
                    <a:pt x="227" y="149"/>
                  </a:cubicBezTo>
                  <a:cubicBezTo>
                    <a:pt x="227" y="149"/>
                    <a:pt x="229" y="149"/>
                    <a:pt x="229" y="148"/>
                  </a:cubicBezTo>
                  <a:cubicBezTo>
                    <a:pt x="232" y="148"/>
                    <a:pt x="236" y="151"/>
                    <a:pt x="236" y="153"/>
                  </a:cubicBezTo>
                  <a:cubicBezTo>
                    <a:pt x="234" y="153"/>
                    <a:pt x="235" y="151"/>
                    <a:pt x="234" y="153"/>
                  </a:cubicBezTo>
                  <a:lnTo>
                    <a:pt x="241" y="149"/>
                  </a:lnTo>
                  <a:cubicBezTo>
                    <a:pt x="240" y="150"/>
                    <a:pt x="236" y="151"/>
                    <a:pt x="236" y="153"/>
                  </a:cubicBezTo>
                  <a:lnTo>
                    <a:pt x="236" y="154"/>
                  </a:lnTo>
                  <a:lnTo>
                    <a:pt x="237" y="154"/>
                  </a:lnTo>
                  <a:lnTo>
                    <a:pt x="238" y="154"/>
                  </a:lnTo>
                  <a:lnTo>
                    <a:pt x="238" y="155"/>
                  </a:lnTo>
                  <a:lnTo>
                    <a:pt x="239" y="155"/>
                  </a:lnTo>
                  <a:lnTo>
                    <a:pt x="240" y="156"/>
                  </a:lnTo>
                  <a:cubicBezTo>
                    <a:pt x="243" y="156"/>
                    <a:pt x="246" y="157"/>
                    <a:pt x="251" y="157"/>
                  </a:cubicBezTo>
                  <a:lnTo>
                    <a:pt x="251" y="160"/>
                  </a:lnTo>
                  <a:lnTo>
                    <a:pt x="258" y="160"/>
                  </a:lnTo>
                  <a:cubicBezTo>
                    <a:pt x="258" y="159"/>
                    <a:pt x="257" y="158"/>
                    <a:pt x="257" y="157"/>
                  </a:cubicBezTo>
                  <a:lnTo>
                    <a:pt x="256" y="157"/>
                  </a:lnTo>
                  <a:cubicBezTo>
                    <a:pt x="256" y="156"/>
                    <a:pt x="253" y="155"/>
                    <a:pt x="253" y="154"/>
                  </a:cubicBezTo>
                  <a:lnTo>
                    <a:pt x="252" y="154"/>
                  </a:lnTo>
                  <a:cubicBezTo>
                    <a:pt x="252" y="153"/>
                    <a:pt x="251" y="150"/>
                    <a:pt x="251" y="149"/>
                  </a:cubicBezTo>
                  <a:cubicBezTo>
                    <a:pt x="251" y="149"/>
                    <a:pt x="250" y="147"/>
                    <a:pt x="249" y="147"/>
                  </a:cubicBezTo>
                  <a:lnTo>
                    <a:pt x="249" y="142"/>
                  </a:lnTo>
                  <a:cubicBezTo>
                    <a:pt x="248" y="142"/>
                    <a:pt x="248" y="141"/>
                    <a:pt x="247" y="141"/>
                  </a:cubicBezTo>
                  <a:cubicBezTo>
                    <a:pt x="247" y="140"/>
                    <a:pt x="247" y="133"/>
                    <a:pt x="249" y="133"/>
                  </a:cubicBezTo>
                  <a:cubicBezTo>
                    <a:pt x="249" y="133"/>
                    <a:pt x="250" y="132"/>
                    <a:pt x="250" y="132"/>
                  </a:cubicBezTo>
                  <a:cubicBezTo>
                    <a:pt x="250" y="131"/>
                    <a:pt x="249" y="122"/>
                    <a:pt x="248" y="121"/>
                  </a:cubicBezTo>
                  <a:cubicBezTo>
                    <a:pt x="248" y="121"/>
                    <a:pt x="247" y="118"/>
                    <a:pt x="247" y="118"/>
                  </a:cubicBezTo>
                  <a:cubicBezTo>
                    <a:pt x="240" y="118"/>
                    <a:pt x="233" y="119"/>
                    <a:pt x="227" y="119"/>
                  </a:cubicBezTo>
                  <a:cubicBezTo>
                    <a:pt x="227" y="118"/>
                    <a:pt x="227" y="119"/>
                    <a:pt x="227" y="118"/>
                  </a:cubicBezTo>
                  <a:lnTo>
                    <a:pt x="225" y="118"/>
                  </a:lnTo>
                  <a:lnTo>
                    <a:pt x="224" y="118"/>
                  </a:lnTo>
                  <a:cubicBezTo>
                    <a:pt x="224" y="117"/>
                    <a:pt x="220" y="114"/>
                    <a:pt x="219" y="115"/>
                  </a:cubicBezTo>
                  <a:lnTo>
                    <a:pt x="219" y="116"/>
                  </a:lnTo>
                  <a:cubicBezTo>
                    <a:pt x="214" y="118"/>
                    <a:pt x="206" y="114"/>
                    <a:pt x="202" y="114"/>
                  </a:cubicBezTo>
                  <a:lnTo>
                    <a:pt x="201" y="113"/>
                  </a:lnTo>
                  <a:cubicBezTo>
                    <a:pt x="201" y="113"/>
                    <a:pt x="201" y="112"/>
                    <a:pt x="200" y="112"/>
                  </a:cubicBezTo>
                  <a:lnTo>
                    <a:pt x="200" y="111"/>
                  </a:lnTo>
                  <a:lnTo>
                    <a:pt x="199" y="111"/>
                  </a:lnTo>
                  <a:cubicBezTo>
                    <a:pt x="199" y="111"/>
                    <a:pt x="198" y="111"/>
                    <a:pt x="198" y="110"/>
                  </a:cubicBezTo>
                  <a:lnTo>
                    <a:pt x="196" y="110"/>
                  </a:lnTo>
                  <a:cubicBezTo>
                    <a:pt x="196" y="109"/>
                    <a:pt x="192" y="107"/>
                    <a:pt x="192" y="107"/>
                  </a:cubicBezTo>
                  <a:lnTo>
                    <a:pt x="191" y="107"/>
                  </a:lnTo>
                  <a:lnTo>
                    <a:pt x="191" y="105"/>
                  </a:lnTo>
                  <a:lnTo>
                    <a:pt x="191" y="104"/>
                  </a:lnTo>
                  <a:lnTo>
                    <a:pt x="190" y="103"/>
                  </a:lnTo>
                  <a:lnTo>
                    <a:pt x="189" y="103"/>
                  </a:lnTo>
                  <a:cubicBezTo>
                    <a:pt x="189" y="103"/>
                    <a:pt x="188" y="100"/>
                    <a:pt x="188" y="100"/>
                  </a:cubicBezTo>
                  <a:cubicBezTo>
                    <a:pt x="187" y="100"/>
                    <a:pt x="187" y="99"/>
                    <a:pt x="186" y="99"/>
                  </a:cubicBezTo>
                  <a:lnTo>
                    <a:pt x="186" y="98"/>
                  </a:lnTo>
                  <a:lnTo>
                    <a:pt x="186" y="97"/>
                  </a:lnTo>
                  <a:lnTo>
                    <a:pt x="185" y="97"/>
                  </a:lnTo>
                  <a:lnTo>
                    <a:pt x="185" y="95"/>
                  </a:lnTo>
                  <a:lnTo>
                    <a:pt x="184" y="95"/>
                  </a:lnTo>
                  <a:cubicBezTo>
                    <a:pt x="184" y="95"/>
                    <a:pt x="184" y="93"/>
                    <a:pt x="184" y="92"/>
                  </a:cubicBezTo>
                  <a:lnTo>
                    <a:pt x="183" y="91"/>
                  </a:lnTo>
                  <a:lnTo>
                    <a:pt x="182" y="91"/>
                  </a:lnTo>
                  <a:cubicBezTo>
                    <a:pt x="182" y="91"/>
                    <a:pt x="181" y="90"/>
                    <a:pt x="181" y="90"/>
                  </a:cubicBezTo>
                  <a:lnTo>
                    <a:pt x="180" y="90"/>
                  </a:lnTo>
                  <a:lnTo>
                    <a:pt x="180" y="89"/>
                  </a:lnTo>
                  <a:lnTo>
                    <a:pt x="179" y="88"/>
                  </a:lnTo>
                  <a:cubicBezTo>
                    <a:pt x="177" y="88"/>
                    <a:pt x="176" y="84"/>
                    <a:pt x="175" y="84"/>
                  </a:cubicBezTo>
                  <a:cubicBezTo>
                    <a:pt x="175" y="83"/>
                    <a:pt x="173" y="82"/>
                    <a:pt x="173" y="82"/>
                  </a:cubicBezTo>
                  <a:lnTo>
                    <a:pt x="173" y="81"/>
                  </a:lnTo>
                  <a:cubicBezTo>
                    <a:pt x="172" y="81"/>
                    <a:pt x="172" y="80"/>
                    <a:pt x="172" y="80"/>
                  </a:cubicBezTo>
                  <a:lnTo>
                    <a:pt x="171" y="79"/>
                  </a:lnTo>
                  <a:lnTo>
                    <a:pt x="170" y="79"/>
                  </a:lnTo>
                  <a:lnTo>
                    <a:pt x="170" y="78"/>
                  </a:lnTo>
                  <a:lnTo>
                    <a:pt x="169" y="78"/>
                  </a:lnTo>
                  <a:lnTo>
                    <a:pt x="168" y="78"/>
                  </a:lnTo>
                  <a:lnTo>
                    <a:pt x="168" y="77"/>
                  </a:lnTo>
                  <a:cubicBezTo>
                    <a:pt x="167" y="77"/>
                    <a:pt x="162" y="76"/>
                    <a:pt x="161" y="76"/>
                  </a:cubicBezTo>
                  <a:lnTo>
                    <a:pt x="161" y="75"/>
                  </a:lnTo>
                  <a:cubicBezTo>
                    <a:pt x="161" y="75"/>
                    <a:pt x="159" y="74"/>
                    <a:pt x="159" y="73"/>
                  </a:cubicBezTo>
                  <a:cubicBezTo>
                    <a:pt x="159" y="72"/>
                    <a:pt x="159" y="71"/>
                    <a:pt x="159" y="71"/>
                  </a:cubicBezTo>
                  <a:lnTo>
                    <a:pt x="162" y="71"/>
                  </a:lnTo>
                  <a:cubicBezTo>
                    <a:pt x="161" y="71"/>
                    <a:pt x="162" y="70"/>
                    <a:pt x="161" y="70"/>
                  </a:cubicBezTo>
                  <a:cubicBezTo>
                    <a:pt x="161" y="69"/>
                    <a:pt x="160" y="67"/>
                    <a:pt x="160" y="66"/>
                  </a:cubicBezTo>
                  <a:cubicBezTo>
                    <a:pt x="159" y="66"/>
                    <a:pt x="158" y="66"/>
                    <a:pt x="158" y="66"/>
                  </a:cubicBezTo>
                  <a:cubicBezTo>
                    <a:pt x="158" y="65"/>
                    <a:pt x="157" y="66"/>
                    <a:pt x="157" y="65"/>
                  </a:cubicBezTo>
                  <a:cubicBezTo>
                    <a:pt x="157" y="65"/>
                    <a:pt x="155" y="63"/>
                    <a:pt x="155" y="63"/>
                  </a:cubicBezTo>
                  <a:lnTo>
                    <a:pt x="153" y="63"/>
                  </a:lnTo>
                  <a:lnTo>
                    <a:pt x="153" y="62"/>
                  </a:lnTo>
                  <a:lnTo>
                    <a:pt x="152" y="62"/>
                  </a:lnTo>
                  <a:cubicBezTo>
                    <a:pt x="152" y="62"/>
                    <a:pt x="151" y="61"/>
                    <a:pt x="150" y="60"/>
                  </a:cubicBezTo>
                  <a:cubicBezTo>
                    <a:pt x="150" y="61"/>
                    <a:pt x="151" y="63"/>
                    <a:pt x="150" y="63"/>
                  </a:cubicBezTo>
                  <a:cubicBezTo>
                    <a:pt x="151" y="64"/>
                    <a:pt x="151" y="65"/>
                    <a:pt x="151" y="65"/>
                  </a:cubicBezTo>
                  <a:lnTo>
                    <a:pt x="152" y="66"/>
                  </a:lnTo>
                  <a:lnTo>
                    <a:pt x="151" y="66"/>
                  </a:lnTo>
                  <a:cubicBezTo>
                    <a:pt x="151" y="67"/>
                    <a:pt x="150" y="67"/>
                    <a:pt x="149" y="68"/>
                  </a:cubicBezTo>
                  <a:cubicBezTo>
                    <a:pt x="148" y="68"/>
                    <a:pt x="145" y="67"/>
                    <a:pt x="144" y="67"/>
                  </a:cubicBezTo>
                  <a:lnTo>
                    <a:pt x="144" y="68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5" y="70"/>
                  </a:lnTo>
                  <a:lnTo>
                    <a:pt x="146" y="70"/>
                  </a:lnTo>
                  <a:lnTo>
                    <a:pt x="146" y="71"/>
                  </a:lnTo>
                  <a:lnTo>
                    <a:pt x="150" y="72"/>
                  </a:lnTo>
                  <a:lnTo>
                    <a:pt x="150" y="73"/>
                  </a:lnTo>
                  <a:lnTo>
                    <a:pt x="152" y="73"/>
                  </a:lnTo>
                  <a:cubicBezTo>
                    <a:pt x="153" y="74"/>
                    <a:pt x="156" y="77"/>
                    <a:pt x="157" y="77"/>
                  </a:cubicBezTo>
                  <a:lnTo>
                    <a:pt x="157" y="78"/>
                  </a:lnTo>
                  <a:cubicBezTo>
                    <a:pt x="158" y="78"/>
                    <a:pt x="161" y="82"/>
                    <a:pt x="161" y="83"/>
                  </a:cubicBezTo>
                  <a:lnTo>
                    <a:pt x="162" y="83"/>
                  </a:lnTo>
                  <a:lnTo>
                    <a:pt x="162" y="84"/>
                  </a:lnTo>
                  <a:lnTo>
                    <a:pt x="163" y="84"/>
                  </a:lnTo>
                  <a:cubicBezTo>
                    <a:pt x="163" y="85"/>
                    <a:pt x="163" y="85"/>
                    <a:pt x="164" y="85"/>
                  </a:cubicBezTo>
                  <a:lnTo>
                    <a:pt x="164" y="86"/>
                  </a:lnTo>
                  <a:lnTo>
                    <a:pt x="166" y="86"/>
                  </a:lnTo>
                  <a:cubicBezTo>
                    <a:pt x="166" y="88"/>
                    <a:pt x="166" y="86"/>
                    <a:pt x="166" y="88"/>
                  </a:cubicBezTo>
                  <a:cubicBezTo>
                    <a:pt x="167" y="88"/>
                    <a:pt x="168" y="89"/>
                    <a:pt x="169" y="89"/>
                  </a:cubicBezTo>
                  <a:lnTo>
                    <a:pt x="169" y="95"/>
                  </a:lnTo>
                  <a:cubicBezTo>
                    <a:pt x="168" y="95"/>
                    <a:pt x="168" y="95"/>
                    <a:pt x="168" y="96"/>
                  </a:cubicBezTo>
                  <a:lnTo>
                    <a:pt x="162" y="96"/>
                  </a:lnTo>
                  <a:lnTo>
                    <a:pt x="161" y="95"/>
                  </a:lnTo>
                  <a:cubicBezTo>
                    <a:pt x="161" y="95"/>
                    <a:pt x="161" y="94"/>
                    <a:pt x="160" y="94"/>
                  </a:cubicBezTo>
                  <a:cubicBezTo>
                    <a:pt x="160" y="94"/>
                    <a:pt x="159" y="93"/>
                    <a:pt x="159" y="92"/>
                  </a:cubicBezTo>
                  <a:cubicBezTo>
                    <a:pt x="157" y="91"/>
                    <a:pt x="154" y="90"/>
                    <a:pt x="152" y="91"/>
                  </a:cubicBezTo>
                  <a:lnTo>
                    <a:pt x="152" y="92"/>
                  </a:lnTo>
                  <a:lnTo>
                    <a:pt x="150" y="92"/>
                  </a:lnTo>
                  <a:lnTo>
                    <a:pt x="149" y="91"/>
                  </a:lnTo>
                  <a:cubicBezTo>
                    <a:pt x="149" y="91"/>
                    <a:pt x="148" y="90"/>
                    <a:pt x="148" y="90"/>
                  </a:cubicBezTo>
                  <a:cubicBezTo>
                    <a:pt x="148" y="91"/>
                    <a:pt x="146" y="91"/>
                    <a:pt x="145" y="91"/>
                  </a:cubicBezTo>
                  <a:cubicBezTo>
                    <a:pt x="145" y="91"/>
                    <a:pt x="145" y="94"/>
                    <a:pt x="144" y="94"/>
                  </a:cubicBezTo>
                  <a:lnTo>
                    <a:pt x="144" y="95"/>
                  </a:lnTo>
                  <a:cubicBezTo>
                    <a:pt x="144" y="95"/>
                    <a:pt x="143" y="96"/>
                    <a:pt x="143" y="97"/>
                  </a:cubicBezTo>
                  <a:lnTo>
                    <a:pt x="139" y="97"/>
                  </a:lnTo>
                  <a:cubicBezTo>
                    <a:pt x="139" y="95"/>
                    <a:pt x="138" y="97"/>
                    <a:pt x="138" y="95"/>
                  </a:cubicBezTo>
                  <a:lnTo>
                    <a:pt x="132" y="95"/>
                  </a:lnTo>
                  <a:cubicBezTo>
                    <a:pt x="132" y="97"/>
                    <a:pt x="130" y="96"/>
                    <a:pt x="130" y="96"/>
                  </a:cubicBezTo>
                  <a:lnTo>
                    <a:pt x="130" y="97"/>
                  </a:lnTo>
                  <a:cubicBezTo>
                    <a:pt x="129" y="97"/>
                    <a:pt x="124" y="97"/>
                    <a:pt x="123" y="97"/>
                  </a:cubicBezTo>
                  <a:cubicBezTo>
                    <a:pt x="123" y="97"/>
                    <a:pt x="122" y="97"/>
                    <a:pt x="121" y="97"/>
                  </a:cubicBezTo>
                  <a:lnTo>
                    <a:pt x="121" y="96"/>
                  </a:lnTo>
                  <a:cubicBezTo>
                    <a:pt x="120" y="96"/>
                    <a:pt x="121" y="95"/>
                    <a:pt x="120" y="95"/>
                  </a:cubicBezTo>
                  <a:lnTo>
                    <a:pt x="120" y="90"/>
                  </a:lnTo>
                  <a:lnTo>
                    <a:pt x="119" y="91"/>
                  </a:lnTo>
                  <a:lnTo>
                    <a:pt x="116" y="91"/>
                  </a:lnTo>
                  <a:lnTo>
                    <a:pt x="116" y="90"/>
                  </a:lnTo>
                  <a:lnTo>
                    <a:pt x="115" y="90"/>
                  </a:lnTo>
                  <a:lnTo>
                    <a:pt x="113" y="90"/>
                  </a:lnTo>
                  <a:cubicBezTo>
                    <a:pt x="113" y="89"/>
                    <a:pt x="106" y="90"/>
                    <a:pt x="106" y="89"/>
                  </a:cubicBezTo>
                  <a:lnTo>
                    <a:pt x="104" y="89"/>
                  </a:lnTo>
                  <a:lnTo>
                    <a:pt x="103" y="88"/>
                  </a:lnTo>
                  <a:lnTo>
                    <a:pt x="102" y="88"/>
                  </a:lnTo>
                  <a:cubicBezTo>
                    <a:pt x="102" y="85"/>
                    <a:pt x="100" y="84"/>
                    <a:pt x="100" y="81"/>
                  </a:cubicBezTo>
                  <a:cubicBezTo>
                    <a:pt x="102" y="81"/>
                    <a:pt x="101" y="76"/>
                    <a:pt x="101" y="76"/>
                  </a:cubicBezTo>
                  <a:lnTo>
                    <a:pt x="100" y="76"/>
                  </a:lnTo>
                  <a:lnTo>
                    <a:pt x="100" y="75"/>
                  </a:lnTo>
                  <a:lnTo>
                    <a:pt x="98" y="75"/>
                  </a:lnTo>
                  <a:lnTo>
                    <a:pt x="97" y="75"/>
                  </a:lnTo>
                  <a:cubicBezTo>
                    <a:pt x="97" y="74"/>
                    <a:pt x="97" y="72"/>
                    <a:pt x="97" y="71"/>
                  </a:cubicBezTo>
                  <a:cubicBezTo>
                    <a:pt x="98" y="71"/>
                    <a:pt x="97" y="70"/>
                    <a:pt x="97" y="70"/>
                  </a:cubicBezTo>
                  <a:lnTo>
                    <a:pt x="98" y="70"/>
                  </a:lnTo>
                  <a:lnTo>
                    <a:pt x="98" y="68"/>
                  </a:lnTo>
                  <a:lnTo>
                    <a:pt x="99" y="67"/>
                  </a:lnTo>
                  <a:lnTo>
                    <a:pt x="99" y="66"/>
                  </a:lnTo>
                  <a:lnTo>
                    <a:pt x="101" y="63"/>
                  </a:lnTo>
                  <a:lnTo>
                    <a:pt x="104" y="64"/>
                  </a:lnTo>
                  <a:lnTo>
                    <a:pt x="104" y="65"/>
                  </a:lnTo>
                  <a:cubicBezTo>
                    <a:pt x="105" y="65"/>
                    <a:pt x="107" y="64"/>
                    <a:pt x="108" y="65"/>
                  </a:cubicBezTo>
                  <a:lnTo>
                    <a:pt x="112" y="66"/>
                  </a:lnTo>
                  <a:cubicBezTo>
                    <a:pt x="111" y="66"/>
                    <a:pt x="110" y="65"/>
                    <a:pt x="110" y="65"/>
                  </a:cubicBezTo>
                  <a:lnTo>
                    <a:pt x="110" y="63"/>
                  </a:lnTo>
                  <a:lnTo>
                    <a:pt x="110" y="62"/>
                  </a:lnTo>
                  <a:lnTo>
                    <a:pt x="110" y="61"/>
                  </a:lnTo>
                  <a:lnTo>
                    <a:pt x="109" y="60"/>
                  </a:lnTo>
                  <a:lnTo>
                    <a:pt x="108" y="60"/>
                  </a:lnTo>
                  <a:lnTo>
                    <a:pt x="107" y="60"/>
                  </a:lnTo>
                  <a:cubicBezTo>
                    <a:pt x="107" y="59"/>
                    <a:pt x="106" y="58"/>
                    <a:pt x="106" y="57"/>
                  </a:cubicBezTo>
                  <a:cubicBezTo>
                    <a:pt x="105" y="57"/>
                    <a:pt x="103" y="58"/>
                    <a:pt x="102" y="58"/>
                  </a:cubicBezTo>
                  <a:lnTo>
                    <a:pt x="102" y="60"/>
                  </a:lnTo>
                  <a:cubicBezTo>
                    <a:pt x="102" y="60"/>
                    <a:pt x="101" y="60"/>
                    <a:pt x="101" y="60"/>
                  </a:cubicBezTo>
                  <a:cubicBezTo>
                    <a:pt x="101" y="60"/>
                    <a:pt x="100" y="60"/>
                    <a:pt x="100" y="61"/>
                  </a:cubicBezTo>
                  <a:lnTo>
                    <a:pt x="97" y="61"/>
                  </a:lnTo>
                  <a:cubicBezTo>
                    <a:pt x="97" y="60"/>
                    <a:pt x="97" y="61"/>
                    <a:pt x="97" y="60"/>
                  </a:cubicBezTo>
                  <a:lnTo>
                    <a:pt x="96" y="60"/>
                  </a:lnTo>
                  <a:cubicBezTo>
                    <a:pt x="96" y="58"/>
                    <a:pt x="95" y="60"/>
                    <a:pt x="95" y="58"/>
                  </a:cubicBezTo>
                  <a:lnTo>
                    <a:pt x="94" y="58"/>
                  </a:lnTo>
                  <a:cubicBezTo>
                    <a:pt x="93" y="58"/>
                    <a:pt x="92" y="58"/>
                    <a:pt x="92" y="58"/>
                  </a:cubicBezTo>
                  <a:cubicBezTo>
                    <a:pt x="92" y="60"/>
                    <a:pt x="91" y="58"/>
                    <a:pt x="91" y="60"/>
                  </a:cubicBezTo>
                  <a:lnTo>
                    <a:pt x="90" y="60"/>
                  </a:lnTo>
                  <a:cubicBezTo>
                    <a:pt x="89" y="61"/>
                    <a:pt x="87" y="60"/>
                    <a:pt x="86" y="60"/>
                  </a:cubicBezTo>
                  <a:cubicBezTo>
                    <a:pt x="86" y="58"/>
                    <a:pt x="83" y="55"/>
                    <a:pt x="83" y="53"/>
                  </a:cubicBezTo>
                  <a:cubicBezTo>
                    <a:pt x="83" y="53"/>
                    <a:pt x="83" y="52"/>
                    <a:pt x="83" y="52"/>
                  </a:cubicBezTo>
                  <a:lnTo>
                    <a:pt x="83" y="51"/>
                  </a:lnTo>
                  <a:lnTo>
                    <a:pt x="82" y="51"/>
                  </a:lnTo>
                  <a:cubicBezTo>
                    <a:pt x="81" y="51"/>
                    <a:pt x="76" y="49"/>
                    <a:pt x="75" y="48"/>
                  </a:cubicBezTo>
                  <a:lnTo>
                    <a:pt x="76" y="48"/>
                  </a:lnTo>
                  <a:lnTo>
                    <a:pt x="77" y="48"/>
                  </a:lnTo>
                  <a:cubicBezTo>
                    <a:pt x="77" y="47"/>
                    <a:pt x="81" y="46"/>
                    <a:pt x="82" y="47"/>
                  </a:cubicBezTo>
                  <a:lnTo>
                    <a:pt x="85" y="47"/>
                  </a:lnTo>
                  <a:lnTo>
                    <a:pt x="85" y="43"/>
                  </a:lnTo>
                  <a:lnTo>
                    <a:pt x="82" y="42"/>
                  </a:lnTo>
                  <a:lnTo>
                    <a:pt x="82" y="41"/>
                  </a:lnTo>
                  <a:lnTo>
                    <a:pt x="81" y="40"/>
                  </a:lnTo>
                  <a:cubicBezTo>
                    <a:pt x="81" y="38"/>
                    <a:pt x="82" y="37"/>
                    <a:pt x="82" y="35"/>
                  </a:cubicBezTo>
                  <a:cubicBezTo>
                    <a:pt x="83" y="35"/>
                    <a:pt x="83" y="35"/>
                    <a:pt x="84" y="35"/>
                  </a:cubicBezTo>
                  <a:cubicBezTo>
                    <a:pt x="84" y="34"/>
                    <a:pt x="85" y="33"/>
                    <a:pt x="85" y="33"/>
                  </a:cubicBezTo>
                  <a:lnTo>
                    <a:pt x="86" y="33"/>
                  </a:lnTo>
                  <a:cubicBezTo>
                    <a:pt x="86" y="32"/>
                    <a:pt x="87" y="30"/>
                    <a:pt x="87" y="29"/>
                  </a:cubicBezTo>
                  <a:cubicBezTo>
                    <a:pt x="85" y="29"/>
                    <a:pt x="82" y="29"/>
                    <a:pt x="82" y="28"/>
                  </a:cubicBezTo>
                  <a:cubicBezTo>
                    <a:pt x="81" y="28"/>
                    <a:pt x="81" y="25"/>
                    <a:pt x="81" y="26"/>
                  </a:cubicBezTo>
                  <a:cubicBezTo>
                    <a:pt x="78" y="27"/>
                    <a:pt x="79" y="27"/>
                    <a:pt x="76" y="27"/>
                  </a:cubicBezTo>
                  <a:cubicBezTo>
                    <a:pt x="76" y="26"/>
                    <a:pt x="75" y="24"/>
                    <a:pt x="75" y="23"/>
                  </a:cubicBezTo>
                  <a:lnTo>
                    <a:pt x="73" y="23"/>
                  </a:lnTo>
                  <a:cubicBezTo>
                    <a:pt x="73" y="23"/>
                    <a:pt x="72" y="19"/>
                    <a:pt x="72" y="19"/>
                  </a:cubicBezTo>
                  <a:lnTo>
                    <a:pt x="71" y="18"/>
                  </a:lnTo>
                  <a:cubicBezTo>
                    <a:pt x="70" y="18"/>
                    <a:pt x="69" y="17"/>
                    <a:pt x="69" y="16"/>
                  </a:cubicBezTo>
                  <a:lnTo>
                    <a:pt x="68" y="16"/>
                  </a:lnTo>
                  <a:cubicBezTo>
                    <a:pt x="68" y="16"/>
                    <a:pt x="68" y="15"/>
                    <a:pt x="67" y="15"/>
                  </a:cubicBezTo>
                  <a:cubicBezTo>
                    <a:pt x="67" y="15"/>
                    <a:pt x="66" y="14"/>
                    <a:pt x="66" y="13"/>
                  </a:cubicBezTo>
                  <a:lnTo>
                    <a:pt x="64" y="13"/>
                  </a:lnTo>
                  <a:cubicBezTo>
                    <a:pt x="64" y="12"/>
                    <a:pt x="64" y="13"/>
                    <a:pt x="64" y="11"/>
                  </a:cubicBezTo>
                  <a:lnTo>
                    <a:pt x="63" y="11"/>
                  </a:lnTo>
                  <a:cubicBezTo>
                    <a:pt x="63" y="11"/>
                    <a:pt x="60" y="9"/>
                    <a:pt x="60" y="9"/>
                  </a:cubicBezTo>
                  <a:lnTo>
                    <a:pt x="55" y="9"/>
                  </a:lnTo>
                  <a:lnTo>
                    <a:pt x="55" y="8"/>
                  </a:lnTo>
                  <a:cubicBezTo>
                    <a:pt x="55" y="9"/>
                    <a:pt x="57" y="9"/>
                    <a:pt x="57" y="10"/>
                  </a:cubicBezTo>
                  <a:lnTo>
                    <a:pt x="52" y="8"/>
                  </a:lnTo>
                  <a:cubicBezTo>
                    <a:pt x="51" y="8"/>
                    <a:pt x="50" y="9"/>
                    <a:pt x="50" y="9"/>
                  </a:cubicBezTo>
                  <a:cubicBezTo>
                    <a:pt x="49" y="10"/>
                    <a:pt x="47" y="15"/>
                    <a:pt x="49" y="15"/>
                  </a:cubicBezTo>
                  <a:lnTo>
                    <a:pt x="48" y="16"/>
                  </a:lnTo>
                  <a:cubicBezTo>
                    <a:pt x="45" y="16"/>
                    <a:pt x="42" y="15"/>
                    <a:pt x="38" y="15"/>
                  </a:cubicBezTo>
                  <a:cubicBezTo>
                    <a:pt x="38" y="14"/>
                    <a:pt x="37" y="10"/>
                    <a:pt x="37" y="9"/>
                  </a:cubicBezTo>
                  <a:cubicBezTo>
                    <a:pt x="35" y="9"/>
                    <a:pt x="30" y="8"/>
                    <a:pt x="29" y="9"/>
                  </a:cubicBezTo>
                  <a:cubicBezTo>
                    <a:pt x="29" y="8"/>
                    <a:pt x="29" y="6"/>
                    <a:pt x="29" y="6"/>
                  </a:cubicBezTo>
                  <a:cubicBezTo>
                    <a:pt x="28" y="6"/>
                    <a:pt x="27" y="5"/>
                    <a:pt x="27" y="4"/>
                  </a:cubicBezTo>
                  <a:lnTo>
                    <a:pt x="26" y="4"/>
                  </a:lnTo>
                  <a:lnTo>
                    <a:pt x="25" y="4"/>
                  </a:lnTo>
                  <a:lnTo>
                    <a:pt x="25" y="2"/>
                  </a:lnTo>
                  <a:cubicBezTo>
                    <a:pt x="25" y="2"/>
                    <a:pt x="24" y="1"/>
                    <a:pt x="23" y="1"/>
                  </a:cubicBezTo>
                  <a:lnTo>
                    <a:pt x="24" y="1"/>
                  </a:lnTo>
                  <a:cubicBezTo>
                    <a:pt x="23" y="1"/>
                    <a:pt x="22" y="1"/>
                    <a:pt x="22" y="2"/>
                  </a:cubicBezTo>
                  <a:cubicBezTo>
                    <a:pt x="22" y="0"/>
                    <a:pt x="15" y="2"/>
                    <a:pt x="15" y="0"/>
                  </a:cubicBezTo>
                  <a:cubicBezTo>
                    <a:pt x="15" y="1"/>
                    <a:pt x="14" y="3"/>
                    <a:pt x="14" y="4"/>
                  </a:cubicBezTo>
                  <a:cubicBezTo>
                    <a:pt x="13" y="4"/>
                    <a:pt x="11" y="5"/>
                    <a:pt x="10" y="5"/>
                  </a:cubicBezTo>
                  <a:lnTo>
                    <a:pt x="10" y="6"/>
                  </a:lnTo>
                  <a:lnTo>
                    <a:pt x="10" y="8"/>
                  </a:lnTo>
                  <a:cubicBezTo>
                    <a:pt x="11" y="8"/>
                    <a:pt x="10" y="10"/>
                    <a:pt x="11" y="10"/>
                  </a:cubicBezTo>
                  <a:cubicBezTo>
                    <a:pt x="11" y="11"/>
                    <a:pt x="10" y="13"/>
                    <a:pt x="10" y="14"/>
                  </a:cubicBezTo>
                  <a:cubicBezTo>
                    <a:pt x="11" y="14"/>
                    <a:pt x="12" y="15"/>
                    <a:pt x="13" y="15"/>
                  </a:cubicBezTo>
                  <a:lnTo>
                    <a:pt x="14" y="15"/>
                  </a:lnTo>
                  <a:lnTo>
                    <a:pt x="14" y="16"/>
                  </a:lnTo>
                  <a:lnTo>
                    <a:pt x="3" y="17"/>
                  </a:lnTo>
                  <a:cubicBezTo>
                    <a:pt x="3" y="18"/>
                    <a:pt x="1" y="20"/>
                    <a:pt x="0" y="20"/>
                  </a:cubicBezTo>
                  <a:cubicBezTo>
                    <a:pt x="1" y="20"/>
                    <a:pt x="0" y="21"/>
                    <a:pt x="0" y="21"/>
                  </a:cubicBezTo>
                  <a:lnTo>
                    <a:pt x="1" y="21"/>
                  </a:lnTo>
                  <a:lnTo>
                    <a:pt x="1" y="23"/>
                  </a:lnTo>
                  <a:cubicBezTo>
                    <a:pt x="0" y="23"/>
                    <a:pt x="1" y="24"/>
                    <a:pt x="1" y="25"/>
                  </a:cubicBezTo>
                  <a:lnTo>
                    <a:pt x="0" y="25"/>
                  </a:lnTo>
                  <a:lnTo>
                    <a:pt x="0" y="28"/>
                  </a:lnTo>
                  <a:lnTo>
                    <a:pt x="0" y="29"/>
                  </a:lnTo>
                </a:path>
              </a:pathLst>
            </a:custGeom>
            <a:solidFill>
              <a:srgbClr val="FFCCCC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0" name="Freeform 13"/>
            <p:cNvSpPr>
              <a:spLocks/>
            </p:cNvSpPr>
            <p:nvPr/>
          </p:nvSpPr>
          <p:spPr bwMode="auto">
            <a:xfrm>
              <a:off x="793" y="1993"/>
              <a:ext cx="1168" cy="706"/>
            </a:xfrm>
            <a:custGeom>
              <a:avLst/>
              <a:gdLst>
                <a:gd name="T0" fmla="*/ 111942 w 226"/>
                <a:gd name="T1" fmla="*/ 85993 h 132"/>
                <a:gd name="T2" fmla="*/ 121343 w 226"/>
                <a:gd name="T3" fmla="*/ 88421 h 132"/>
                <a:gd name="T4" fmla="*/ 122702 w 226"/>
                <a:gd name="T5" fmla="*/ 89197 h 132"/>
                <a:gd name="T6" fmla="*/ 129891 w 226"/>
                <a:gd name="T7" fmla="*/ 91657 h 132"/>
                <a:gd name="T8" fmla="*/ 130583 w 226"/>
                <a:gd name="T9" fmla="*/ 89197 h 132"/>
                <a:gd name="T10" fmla="*/ 133333 w 226"/>
                <a:gd name="T11" fmla="*/ 85073 h 132"/>
                <a:gd name="T12" fmla="*/ 135550 w 226"/>
                <a:gd name="T13" fmla="*/ 90881 h 132"/>
                <a:gd name="T14" fmla="*/ 133333 w 226"/>
                <a:gd name="T15" fmla="*/ 93342 h 132"/>
                <a:gd name="T16" fmla="*/ 136940 w 226"/>
                <a:gd name="T17" fmla="*/ 94861 h 132"/>
                <a:gd name="T18" fmla="*/ 137633 w 226"/>
                <a:gd name="T19" fmla="*/ 95775 h 132"/>
                <a:gd name="T20" fmla="*/ 134857 w 226"/>
                <a:gd name="T21" fmla="*/ 99920 h 132"/>
                <a:gd name="T22" fmla="*/ 136248 w 226"/>
                <a:gd name="T23" fmla="*/ 103900 h 132"/>
                <a:gd name="T24" fmla="*/ 138465 w 226"/>
                <a:gd name="T25" fmla="*/ 103900 h 132"/>
                <a:gd name="T26" fmla="*/ 139824 w 226"/>
                <a:gd name="T27" fmla="*/ 104814 h 132"/>
                <a:gd name="T28" fmla="*/ 144124 w 226"/>
                <a:gd name="T29" fmla="*/ 98236 h 132"/>
                <a:gd name="T30" fmla="*/ 148398 w 226"/>
                <a:gd name="T31" fmla="*/ 89197 h 132"/>
                <a:gd name="T32" fmla="*/ 151282 w 226"/>
                <a:gd name="T33" fmla="*/ 86763 h 132"/>
                <a:gd name="T34" fmla="*/ 156254 w 226"/>
                <a:gd name="T35" fmla="*/ 80184 h 132"/>
                <a:gd name="T36" fmla="*/ 156946 w 226"/>
                <a:gd name="T37" fmla="*/ 62107 h 132"/>
                <a:gd name="T38" fmla="*/ 158336 w 226"/>
                <a:gd name="T39" fmla="*/ 47430 h 132"/>
                <a:gd name="T40" fmla="*/ 161220 w 226"/>
                <a:gd name="T41" fmla="*/ 35958 h 132"/>
                <a:gd name="T42" fmla="*/ 147008 w 226"/>
                <a:gd name="T43" fmla="*/ 40076 h 132"/>
                <a:gd name="T44" fmla="*/ 140522 w 226"/>
                <a:gd name="T45" fmla="*/ 44227 h 132"/>
                <a:gd name="T46" fmla="*/ 133333 w 226"/>
                <a:gd name="T47" fmla="*/ 49891 h 132"/>
                <a:gd name="T48" fmla="*/ 129059 w 226"/>
                <a:gd name="T49" fmla="*/ 45911 h 132"/>
                <a:gd name="T50" fmla="*/ 127007 w 226"/>
                <a:gd name="T51" fmla="*/ 43312 h 132"/>
                <a:gd name="T52" fmla="*/ 124092 w 226"/>
                <a:gd name="T53" fmla="*/ 40076 h 132"/>
                <a:gd name="T54" fmla="*/ 122035 w 226"/>
                <a:gd name="T55" fmla="*/ 38391 h 132"/>
                <a:gd name="T56" fmla="*/ 98427 w 226"/>
                <a:gd name="T57" fmla="*/ 33498 h 132"/>
                <a:gd name="T58" fmla="*/ 94846 w 226"/>
                <a:gd name="T59" fmla="*/ 26175 h 132"/>
                <a:gd name="T60" fmla="*/ 97037 w 226"/>
                <a:gd name="T61" fmla="*/ 20511 h 132"/>
                <a:gd name="T62" fmla="*/ 74121 w 226"/>
                <a:gd name="T63" fmla="*/ 15618 h 132"/>
                <a:gd name="T64" fmla="*/ 58519 w 226"/>
                <a:gd name="T65" fmla="*/ 5664 h 132"/>
                <a:gd name="T66" fmla="*/ 32854 w 226"/>
                <a:gd name="T67" fmla="*/ 770 h 132"/>
                <a:gd name="T68" fmla="*/ 29272 w 226"/>
                <a:gd name="T69" fmla="*/ 3204 h 132"/>
                <a:gd name="T70" fmla="*/ 18512 w 226"/>
                <a:gd name="T71" fmla="*/ 11472 h 132"/>
                <a:gd name="T72" fmla="*/ 15732 w 226"/>
                <a:gd name="T73" fmla="*/ 15618 h 132"/>
                <a:gd name="T74" fmla="*/ 15039 w 226"/>
                <a:gd name="T75" fmla="*/ 16361 h 132"/>
                <a:gd name="T76" fmla="*/ 14207 w 226"/>
                <a:gd name="T77" fmla="*/ 23715 h 132"/>
                <a:gd name="T78" fmla="*/ 19339 w 226"/>
                <a:gd name="T79" fmla="*/ 30294 h 132"/>
                <a:gd name="T80" fmla="*/ 18512 w 226"/>
                <a:gd name="T81" fmla="*/ 54779 h 132"/>
                <a:gd name="T82" fmla="*/ 11458 w 226"/>
                <a:gd name="T83" fmla="*/ 58127 h 132"/>
                <a:gd name="T84" fmla="*/ 5664 w 226"/>
                <a:gd name="T85" fmla="*/ 63048 h 132"/>
                <a:gd name="T86" fmla="*/ 1390 w 226"/>
                <a:gd name="T87" fmla="*/ 66252 h 132"/>
                <a:gd name="T88" fmla="*/ 4967 w 226"/>
                <a:gd name="T89" fmla="*/ 73606 h 132"/>
                <a:gd name="T90" fmla="*/ 12155 w 226"/>
                <a:gd name="T91" fmla="*/ 85073 h 132"/>
                <a:gd name="T92" fmla="*/ 13515 w 226"/>
                <a:gd name="T93" fmla="*/ 90881 h 132"/>
                <a:gd name="T94" fmla="*/ 15039 w 226"/>
                <a:gd name="T95" fmla="*/ 93342 h 132"/>
                <a:gd name="T96" fmla="*/ 17815 w 226"/>
                <a:gd name="T97" fmla="*/ 103124 h 132"/>
                <a:gd name="T98" fmla="*/ 16424 w 226"/>
                <a:gd name="T99" fmla="*/ 91657 h 132"/>
                <a:gd name="T100" fmla="*/ 17815 w 226"/>
                <a:gd name="T101" fmla="*/ 76949 h 132"/>
                <a:gd name="T102" fmla="*/ 32854 w 226"/>
                <a:gd name="T103" fmla="*/ 68685 h 132"/>
                <a:gd name="T104" fmla="*/ 39903 w 226"/>
                <a:gd name="T105" fmla="*/ 69627 h 132"/>
                <a:gd name="T106" fmla="*/ 59217 w 226"/>
                <a:gd name="T107" fmla="*/ 74520 h 132"/>
                <a:gd name="T108" fmla="*/ 62819 w 226"/>
                <a:gd name="T109" fmla="*/ 71146 h 132"/>
                <a:gd name="T110" fmla="*/ 69150 w 226"/>
                <a:gd name="T111" fmla="*/ 72830 h 132"/>
                <a:gd name="T112" fmla="*/ 77031 w 226"/>
                <a:gd name="T113" fmla="*/ 71146 h 132"/>
                <a:gd name="T114" fmla="*/ 81998 w 226"/>
                <a:gd name="T115" fmla="*/ 72060 h 132"/>
                <a:gd name="T116" fmla="*/ 84215 w 226"/>
                <a:gd name="T117" fmla="*/ 70370 h 132"/>
                <a:gd name="T118" fmla="*/ 85579 w 226"/>
                <a:gd name="T119" fmla="*/ 83533 h 132"/>
                <a:gd name="T120" fmla="*/ 90546 w 226"/>
                <a:gd name="T121" fmla="*/ 87507 h 132"/>
                <a:gd name="T122" fmla="*/ 93456 w 226"/>
                <a:gd name="T123" fmla="*/ 84303 h 132"/>
                <a:gd name="T124" fmla="*/ 100644 w 226"/>
                <a:gd name="T125" fmla="*/ 83533 h 13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6"/>
                <a:gd name="T190" fmla="*/ 0 h 132"/>
                <a:gd name="T191" fmla="*/ 226 w 226"/>
                <a:gd name="T192" fmla="*/ 132 h 13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6" h="132">
                  <a:moveTo>
                    <a:pt x="137" y="100"/>
                  </a:moveTo>
                  <a:cubicBezTo>
                    <a:pt x="139" y="100"/>
                    <a:pt x="146" y="101"/>
                    <a:pt x="146" y="102"/>
                  </a:cubicBezTo>
                  <a:cubicBezTo>
                    <a:pt x="148" y="102"/>
                    <a:pt x="150" y="103"/>
                    <a:pt x="153" y="103"/>
                  </a:cubicBezTo>
                  <a:cubicBezTo>
                    <a:pt x="153" y="104"/>
                    <a:pt x="156" y="105"/>
                    <a:pt x="157" y="105"/>
                  </a:cubicBezTo>
                  <a:cubicBezTo>
                    <a:pt x="158" y="106"/>
                    <a:pt x="162" y="106"/>
                    <a:pt x="164" y="107"/>
                  </a:cubicBezTo>
                  <a:cubicBezTo>
                    <a:pt x="165" y="108"/>
                    <a:pt x="169" y="107"/>
                    <a:pt x="170" y="108"/>
                  </a:cubicBezTo>
                  <a:lnTo>
                    <a:pt x="171" y="108"/>
                  </a:lnTo>
                  <a:lnTo>
                    <a:pt x="171" y="109"/>
                  </a:lnTo>
                  <a:lnTo>
                    <a:pt x="172" y="109"/>
                  </a:lnTo>
                  <a:cubicBezTo>
                    <a:pt x="173" y="109"/>
                    <a:pt x="175" y="110"/>
                    <a:pt x="175" y="110"/>
                  </a:cubicBezTo>
                  <a:lnTo>
                    <a:pt x="175" y="111"/>
                  </a:lnTo>
                  <a:cubicBezTo>
                    <a:pt x="177" y="111"/>
                    <a:pt x="180" y="111"/>
                    <a:pt x="181" y="111"/>
                  </a:cubicBezTo>
                  <a:lnTo>
                    <a:pt x="181" y="112"/>
                  </a:lnTo>
                  <a:lnTo>
                    <a:pt x="182" y="112"/>
                  </a:lnTo>
                  <a:cubicBezTo>
                    <a:pt x="182" y="112"/>
                    <a:pt x="183" y="113"/>
                    <a:pt x="183" y="113"/>
                  </a:cubicBezTo>
                  <a:lnTo>
                    <a:pt x="182" y="112"/>
                  </a:lnTo>
                  <a:lnTo>
                    <a:pt x="182" y="110"/>
                  </a:lnTo>
                  <a:lnTo>
                    <a:pt x="183" y="109"/>
                  </a:lnTo>
                  <a:lnTo>
                    <a:pt x="184" y="109"/>
                  </a:lnTo>
                  <a:cubicBezTo>
                    <a:pt x="184" y="109"/>
                    <a:pt x="184" y="108"/>
                    <a:pt x="185" y="108"/>
                  </a:cubicBezTo>
                  <a:cubicBezTo>
                    <a:pt x="185" y="107"/>
                    <a:pt x="186" y="105"/>
                    <a:pt x="186" y="104"/>
                  </a:cubicBezTo>
                  <a:lnTo>
                    <a:pt x="187" y="104"/>
                  </a:lnTo>
                  <a:cubicBezTo>
                    <a:pt x="187" y="105"/>
                    <a:pt x="188" y="107"/>
                    <a:pt x="188" y="108"/>
                  </a:cubicBezTo>
                  <a:cubicBezTo>
                    <a:pt x="189" y="108"/>
                    <a:pt x="188" y="108"/>
                    <a:pt x="189" y="108"/>
                  </a:cubicBezTo>
                  <a:cubicBezTo>
                    <a:pt x="189" y="109"/>
                    <a:pt x="189" y="110"/>
                    <a:pt x="190" y="110"/>
                  </a:cubicBezTo>
                  <a:lnTo>
                    <a:pt x="190" y="111"/>
                  </a:lnTo>
                  <a:lnTo>
                    <a:pt x="188" y="111"/>
                  </a:lnTo>
                  <a:lnTo>
                    <a:pt x="188" y="112"/>
                  </a:lnTo>
                  <a:lnTo>
                    <a:pt x="187" y="112"/>
                  </a:lnTo>
                  <a:lnTo>
                    <a:pt x="187" y="114"/>
                  </a:lnTo>
                  <a:cubicBezTo>
                    <a:pt x="187" y="114"/>
                    <a:pt x="188" y="116"/>
                    <a:pt x="188" y="116"/>
                  </a:cubicBezTo>
                  <a:lnTo>
                    <a:pt x="188" y="117"/>
                  </a:lnTo>
                  <a:lnTo>
                    <a:pt x="189" y="117"/>
                  </a:lnTo>
                  <a:cubicBezTo>
                    <a:pt x="189" y="117"/>
                    <a:pt x="190" y="118"/>
                    <a:pt x="191" y="118"/>
                  </a:cubicBezTo>
                  <a:cubicBezTo>
                    <a:pt x="191" y="117"/>
                    <a:pt x="192" y="117"/>
                    <a:pt x="192" y="116"/>
                  </a:cubicBezTo>
                  <a:lnTo>
                    <a:pt x="193" y="116"/>
                  </a:lnTo>
                  <a:lnTo>
                    <a:pt x="193" y="117"/>
                  </a:lnTo>
                  <a:lnTo>
                    <a:pt x="194" y="117"/>
                  </a:lnTo>
                  <a:cubicBezTo>
                    <a:pt x="194" y="118"/>
                    <a:pt x="195" y="118"/>
                    <a:pt x="196" y="119"/>
                  </a:cubicBezTo>
                  <a:lnTo>
                    <a:pt x="196" y="122"/>
                  </a:lnTo>
                  <a:cubicBezTo>
                    <a:pt x="194" y="122"/>
                    <a:pt x="191" y="121"/>
                    <a:pt x="188" y="121"/>
                  </a:cubicBezTo>
                  <a:cubicBezTo>
                    <a:pt x="188" y="122"/>
                    <a:pt x="189" y="121"/>
                    <a:pt x="189" y="122"/>
                  </a:cubicBezTo>
                  <a:lnTo>
                    <a:pt x="190" y="122"/>
                  </a:lnTo>
                  <a:lnTo>
                    <a:pt x="191" y="123"/>
                  </a:lnTo>
                  <a:cubicBezTo>
                    <a:pt x="191" y="124"/>
                    <a:pt x="191" y="126"/>
                    <a:pt x="191" y="127"/>
                  </a:cubicBezTo>
                  <a:lnTo>
                    <a:pt x="192" y="127"/>
                  </a:lnTo>
                  <a:lnTo>
                    <a:pt x="192" y="128"/>
                  </a:lnTo>
                  <a:lnTo>
                    <a:pt x="193" y="128"/>
                  </a:lnTo>
                  <a:lnTo>
                    <a:pt x="194" y="127"/>
                  </a:lnTo>
                  <a:lnTo>
                    <a:pt x="194" y="126"/>
                  </a:lnTo>
                  <a:lnTo>
                    <a:pt x="195" y="126"/>
                  </a:lnTo>
                  <a:lnTo>
                    <a:pt x="196" y="127"/>
                  </a:lnTo>
                  <a:lnTo>
                    <a:pt x="196" y="128"/>
                  </a:lnTo>
                  <a:lnTo>
                    <a:pt x="196" y="129"/>
                  </a:lnTo>
                  <a:cubicBezTo>
                    <a:pt x="197" y="130"/>
                    <a:pt x="200" y="131"/>
                    <a:pt x="201" y="132"/>
                  </a:cubicBezTo>
                  <a:cubicBezTo>
                    <a:pt x="201" y="131"/>
                    <a:pt x="201" y="128"/>
                    <a:pt x="200" y="127"/>
                  </a:cubicBezTo>
                  <a:cubicBezTo>
                    <a:pt x="201" y="127"/>
                    <a:pt x="202" y="121"/>
                    <a:pt x="202" y="120"/>
                  </a:cubicBezTo>
                  <a:lnTo>
                    <a:pt x="202" y="119"/>
                  </a:lnTo>
                  <a:lnTo>
                    <a:pt x="204" y="119"/>
                  </a:lnTo>
                  <a:cubicBezTo>
                    <a:pt x="204" y="116"/>
                    <a:pt x="207" y="113"/>
                    <a:pt x="207" y="110"/>
                  </a:cubicBezTo>
                  <a:lnTo>
                    <a:pt x="207" y="109"/>
                  </a:lnTo>
                  <a:lnTo>
                    <a:pt x="208" y="109"/>
                  </a:lnTo>
                  <a:cubicBezTo>
                    <a:pt x="208" y="108"/>
                    <a:pt x="210" y="108"/>
                    <a:pt x="211" y="108"/>
                  </a:cubicBezTo>
                  <a:lnTo>
                    <a:pt x="211" y="107"/>
                  </a:lnTo>
                  <a:lnTo>
                    <a:pt x="212" y="106"/>
                  </a:lnTo>
                  <a:cubicBezTo>
                    <a:pt x="212" y="106"/>
                    <a:pt x="213" y="105"/>
                    <a:pt x="214" y="105"/>
                  </a:cubicBezTo>
                  <a:cubicBezTo>
                    <a:pt x="214" y="105"/>
                    <a:pt x="215" y="104"/>
                    <a:pt x="215" y="103"/>
                  </a:cubicBezTo>
                  <a:lnTo>
                    <a:pt x="215" y="102"/>
                  </a:lnTo>
                  <a:cubicBezTo>
                    <a:pt x="216" y="101"/>
                    <a:pt x="217" y="100"/>
                    <a:pt x="217" y="100"/>
                  </a:cubicBezTo>
                  <a:cubicBezTo>
                    <a:pt x="217" y="99"/>
                    <a:pt x="219" y="99"/>
                    <a:pt x="219" y="98"/>
                  </a:cubicBezTo>
                  <a:cubicBezTo>
                    <a:pt x="219" y="94"/>
                    <a:pt x="221" y="89"/>
                    <a:pt x="220" y="84"/>
                  </a:cubicBezTo>
                  <a:lnTo>
                    <a:pt x="219" y="80"/>
                  </a:lnTo>
                  <a:lnTo>
                    <a:pt x="220" y="80"/>
                  </a:lnTo>
                  <a:lnTo>
                    <a:pt x="220" y="76"/>
                  </a:lnTo>
                  <a:cubicBezTo>
                    <a:pt x="221" y="75"/>
                    <a:pt x="221" y="62"/>
                    <a:pt x="221" y="59"/>
                  </a:cubicBezTo>
                  <a:lnTo>
                    <a:pt x="222" y="59"/>
                  </a:lnTo>
                  <a:lnTo>
                    <a:pt x="222" y="58"/>
                  </a:lnTo>
                  <a:lnTo>
                    <a:pt x="223" y="58"/>
                  </a:lnTo>
                  <a:lnTo>
                    <a:pt x="224" y="57"/>
                  </a:lnTo>
                  <a:cubicBezTo>
                    <a:pt x="224" y="55"/>
                    <a:pt x="224" y="52"/>
                    <a:pt x="224" y="51"/>
                  </a:cubicBezTo>
                  <a:cubicBezTo>
                    <a:pt x="225" y="51"/>
                    <a:pt x="226" y="48"/>
                    <a:pt x="226" y="48"/>
                  </a:cubicBezTo>
                  <a:cubicBezTo>
                    <a:pt x="226" y="47"/>
                    <a:pt x="226" y="45"/>
                    <a:pt x="226" y="44"/>
                  </a:cubicBezTo>
                  <a:cubicBezTo>
                    <a:pt x="224" y="44"/>
                    <a:pt x="216" y="41"/>
                    <a:pt x="214" y="42"/>
                  </a:cubicBezTo>
                  <a:lnTo>
                    <a:pt x="214" y="43"/>
                  </a:lnTo>
                  <a:lnTo>
                    <a:pt x="211" y="43"/>
                  </a:lnTo>
                  <a:cubicBezTo>
                    <a:pt x="211" y="45"/>
                    <a:pt x="207" y="47"/>
                    <a:pt x="206" y="48"/>
                  </a:cubicBezTo>
                  <a:lnTo>
                    <a:pt x="206" y="49"/>
                  </a:lnTo>
                  <a:lnTo>
                    <a:pt x="203" y="49"/>
                  </a:lnTo>
                  <a:lnTo>
                    <a:pt x="202" y="51"/>
                  </a:lnTo>
                  <a:cubicBezTo>
                    <a:pt x="201" y="51"/>
                    <a:pt x="198" y="53"/>
                    <a:pt x="197" y="53"/>
                  </a:cubicBezTo>
                  <a:lnTo>
                    <a:pt x="197" y="54"/>
                  </a:lnTo>
                  <a:cubicBezTo>
                    <a:pt x="196" y="55"/>
                    <a:pt x="193" y="56"/>
                    <a:pt x="193" y="58"/>
                  </a:cubicBezTo>
                  <a:cubicBezTo>
                    <a:pt x="192" y="58"/>
                    <a:pt x="192" y="58"/>
                    <a:pt x="192" y="58"/>
                  </a:cubicBezTo>
                  <a:cubicBezTo>
                    <a:pt x="190" y="58"/>
                    <a:pt x="189" y="59"/>
                    <a:pt x="188" y="60"/>
                  </a:cubicBezTo>
                  <a:lnTo>
                    <a:pt x="187" y="60"/>
                  </a:lnTo>
                  <a:lnTo>
                    <a:pt x="187" y="61"/>
                  </a:lnTo>
                  <a:lnTo>
                    <a:pt x="186" y="61"/>
                  </a:lnTo>
                  <a:cubicBezTo>
                    <a:pt x="185" y="60"/>
                    <a:pt x="184" y="60"/>
                    <a:pt x="184" y="60"/>
                  </a:cubicBezTo>
                  <a:cubicBezTo>
                    <a:pt x="184" y="58"/>
                    <a:pt x="183" y="60"/>
                    <a:pt x="183" y="58"/>
                  </a:cubicBezTo>
                  <a:cubicBezTo>
                    <a:pt x="183" y="58"/>
                    <a:pt x="182" y="57"/>
                    <a:pt x="182" y="56"/>
                  </a:cubicBezTo>
                  <a:lnTo>
                    <a:pt x="181" y="56"/>
                  </a:lnTo>
                  <a:lnTo>
                    <a:pt x="181" y="55"/>
                  </a:lnTo>
                  <a:lnTo>
                    <a:pt x="180" y="55"/>
                  </a:lnTo>
                  <a:cubicBezTo>
                    <a:pt x="179" y="55"/>
                    <a:pt x="179" y="54"/>
                    <a:pt x="179" y="53"/>
                  </a:cubicBezTo>
                  <a:cubicBezTo>
                    <a:pt x="178" y="53"/>
                    <a:pt x="179" y="53"/>
                    <a:pt x="178" y="53"/>
                  </a:cubicBezTo>
                  <a:cubicBezTo>
                    <a:pt x="178" y="52"/>
                    <a:pt x="177" y="52"/>
                    <a:pt x="177" y="51"/>
                  </a:cubicBezTo>
                  <a:cubicBezTo>
                    <a:pt x="177" y="51"/>
                    <a:pt x="175" y="51"/>
                    <a:pt x="175" y="51"/>
                  </a:cubicBezTo>
                  <a:lnTo>
                    <a:pt x="174" y="50"/>
                  </a:lnTo>
                  <a:lnTo>
                    <a:pt x="174" y="49"/>
                  </a:lnTo>
                  <a:lnTo>
                    <a:pt x="174" y="48"/>
                  </a:lnTo>
                  <a:lnTo>
                    <a:pt x="173" y="48"/>
                  </a:lnTo>
                  <a:lnTo>
                    <a:pt x="173" y="47"/>
                  </a:lnTo>
                  <a:cubicBezTo>
                    <a:pt x="172" y="47"/>
                    <a:pt x="172" y="47"/>
                    <a:pt x="171" y="47"/>
                  </a:cubicBezTo>
                  <a:lnTo>
                    <a:pt x="170" y="46"/>
                  </a:lnTo>
                  <a:cubicBezTo>
                    <a:pt x="170" y="43"/>
                    <a:pt x="168" y="39"/>
                    <a:pt x="168" y="38"/>
                  </a:cubicBezTo>
                  <a:lnTo>
                    <a:pt x="165" y="38"/>
                  </a:lnTo>
                  <a:cubicBezTo>
                    <a:pt x="161" y="43"/>
                    <a:pt x="145" y="41"/>
                    <a:pt x="138" y="41"/>
                  </a:cubicBezTo>
                  <a:cubicBezTo>
                    <a:pt x="138" y="41"/>
                    <a:pt x="137" y="39"/>
                    <a:pt x="137" y="39"/>
                  </a:cubicBezTo>
                  <a:cubicBezTo>
                    <a:pt x="137" y="39"/>
                    <a:pt x="136" y="38"/>
                    <a:pt x="135" y="38"/>
                  </a:cubicBezTo>
                  <a:cubicBezTo>
                    <a:pt x="135" y="37"/>
                    <a:pt x="135" y="38"/>
                    <a:pt x="135" y="37"/>
                  </a:cubicBezTo>
                  <a:cubicBezTo>
                    <a:pt x="134" y="37"/>
                    <a:pt x="134" y="37"/>
                    <a:pt x="133" y="37"/>
                  </a:cubicBezTo>
                  <a:lnTo>
                    <a:pt x="133" y="32"/>
                  </a:lnTo>
                  <a:lnTo>
                    <a:pt x="134" y="32"/>
                  </a:lnTo>
                  <a:lnTo>
                    <a:pt x="134" y="29"/>
                  </a:lnTo>
                  <a:cubicBezTo>
                    <a:pt x="134" y="29"/>
                    <a:pt x="136" y="27"/>
                    <a:pt x="137" y="27"/>
                  </a:cubicBezTo>
                  <a:lnTo>
                    <a:pt x="137" y="25"/>
                  </a:lnTo>
                  <a:lnTo>
                    <a:pt x="136" y="25"/>
                  </a:lnTo>
                  <a:lnTo>
                    <a:pt x="136" y="21"/>
                  </a:lnTo>
                  <a:lnTo>
                    <a:pt x="134" y="21"/>
                  </a:lnTo>
                  <a:lnTo>
                    <a:pt x="134" y="22"/>
                  </a:lnTo>
                  <a:cubicBezTo>
                    <a:pt x="130" y="25"/>
                    <a:pt x="110" y="20"/>
                    <a:pt x="105" y="20"/>
                  </a:cubicBezTo>
                  <a:lnTo>
                    <a:pt x="104" y="19"/>
                  </a:lnTo>
                  <a:cubicBezTo>
                    <a:pt x="102" y="16"/>
                    <a:pt x="101" y="14"/>
                    <a:pt x="98" y="14"/>
                  </a:cubicBezTo>
                  <a:cubicBezTo>
                    <a:pt x="98" y="14"/>
                    <a:pt x="87" y="10"/>
                    <a:pt x="86" y="10"/>
                  </a:cubicBezTo>
                  <a:cubicBezTo>
                    <a:pt x="86" y="10"/>
                    <a:pt x="85" y="9"/>
                    <a:pt x="85" y="9"/>
                  </a:cubicBezTo>
                  <a:cubicBezTo>
                    <a:pt x="85" y="9"/>
                    <a:pt x="83" y="7"/>
                    <a:pt x="82" y="7"/>
                  </a:cubicBezTo>
                  <a:cubicBezTo>
                    <a:pt x="82" y="6"/>
                    <a:pt x="81" y="7"/>
                    <a:pt x="81" y="6"/>
                  </a:cubicBezTo>
                  <a:cubicBezTo>
                    <a:pt x="78" y="6"/>
                    <a:pt x="67" y="3"/>
                    <a:pt x="64" y="1"/>
                  </a:cubicBezTo>
                  <a:cubicBezTo>
                    <a:pt x="64" y="1"/>
                    <a:pt x="61" y="3"/>
                    <a:pt x="61" y="3"/>
                  </a:cubicBezTo>
                  <a:cubicBezTo>
                    <a:pt x="59" y="3"/>
                    <a:pt x="53" y="3"/>
                    <a:pt x="53" y="2"/>
                  </a:cubicBezTo>
                  <a:cubicBezTo>
                    <a:pt x="52" y="2"/>
                    <a:pt x="47" y="0"/>
                    <a:pt x="46" y="1"/>
                  </a:cubicBezTo>
                  <a:cubicBezTo>
                    <a:pt x="45" y="2"/>
                    <a:pt x="44" y="2"/>
                    <a:pt x="43" y="3"/>
                  </a:cubicBezTo>
                  <a:lnTo>
                    <a:pt x="42" y="3"/>
                  </a:lnTo>
                  <a:lnTo>
                    <a:pt x="41" y="4"/>
                  </a:lnTo>
                  <a:cubicBezTo>
                    <a:pt x="41" y="5"/>
                    <a:pt x="40" y="5"/>
                    <a:pt x="40" y="5"/>
                  </a:cubicBezTo>
                  <a:cubicBezTo>
                    <a:pt x="38" y="5"/>
                    <a:pt x="32" y="5"/>
                    <a:pt x="32" y="8"/>
                  </a:cubicBezTo>
                  <a:cubicBezTo>
                    <a:pt x="32" y="8"/>
                    <a:pt x="31" y="9"/>
                    <a:pt x="30" y="9"/>
                  </a:cubicBezTo>
                  <a:cubicBezTo>
                    <a:pt x="30" y="9"/>
                    <a:pt x="26" y="11"/>
                    <a:pt x="26" y="11"/>
                  </a:cubicBezTo>
                  <a:lnTo>
                    <a:pt x="26" y="14"/>
                  </a:lnTo>
                  <a:cubicBezTo>
                    <a:pt x="27" y="14"/>
                    <a:pt x="26" y="16"/>
                    <a:pt x="26" y="16"/>
                  </a:cubicBezTo>
                  <a:lnTo>
                    <a:pt x="25" y="16"/>
                  </a:lnTo>
                  <a:cubicBezTo>
                    <a:pt x="25" y="16"/>
                    <a:pt x="25" y="17"/>
                    <a:pt x="24" y="17"/>
                  </a:cubicBezTo>
                  <a:cubicBezTo>
                    <a:pt x="24" y="18"/>
                    <a:pt x="23" y="18"/>
                    <a:pt x="23" y="19"/>
                  </a:cubicBezTo>
                  <a:lnTo>
                    <a:pt x="22" y="19"/>
                  </a:lnTo>
                  <a:lnTo>
                    <a:pt x="21" y="19"/>
                  </a:lnTo>
                  <a:lnTo>
                    <a:pt x="21" y="20"/>
                  </a:lnTo>
                  <a:lnTo>
                    <a:pt x="20" y="20"/>
                  </a:lnTo>
                  <a:lnTo>
                    <a:pt x="19" y="21"/>
                  </a:lnTo>
                  <a:lnTo>
                    <a:pt x="19" y="23"/>
                  </a:lnTo>
                  <a:lnTo>
                    <a:pt x="20" y="23"/>
                  </a:lnTo>
                  <a:cubicBezTo>
                    <a:pt x="21" y="24"/>
                    <a:pt x="20" y="28"/>
                    <a:pt x="20" y="29"/>
                  </a:cubicBezTo>
                  <a:lnTo>
                    <a:pt x="22" y="30"/>
                  </a:lnTo>
                  <a:cubicBezTo>
                    <a:pt x="23" y="32"/>
                    <a:pt x="23" y="33"/>
                    <a:pt x="24" y="34"/>
                  </a:cubicBezTo>
                  <a:lnTo>
                    <a:pt x="25" y="34"/>
                  </a:lnTo>
                  <a:cubicBezTo>
                    <a:pt x="26" y="35"/>
                    <a:pt x="26" y="37"/>
                    <a:pt x="27" y="37"/>
                  </a:cubicBezTo>
                  <a:cubicBezTo>
                    <a:pt x="27" y="37"/>
                    <a:pt x="28" y="38"/>
                    <a:pt x="28" y="38"/>
                  </a:cubicBezTo>
                  <a:cubicBezTo>
                    <a:pt x="29" y="38"/>
                    <a:pt x="28" y="39"/>
                    <a:pt x="29" y="39"/>
                  </a:cubicBezTo>
                  <a:lnTo>
                    <a:pt x="30" y="63"/>
                  </a:lnTo>
                  <a:cubicBezTo>
                    <a:pt x="30" y="63"/>
                    <a:pt x="29" y="65"/>
                    <a:pt x="28" y="65"/>
                  </a:cubicBezTo>
                  <a:cubicBezTo>
                    <a:pt x="28" y="65"/>
                    <a:pt x="26" y="66"/>
                    <a:pt x="26" y="67"/>
                  </a:cubicBezTo>
                  <a:cubicBezTo>
                    <a:pt x="24" y="67"/>
                    <a:pt x="23" y="68"/>
                    <a:pt x="22" y="68"/>
                  </a:cubicBezTo>
                  <a:cubicBezTo>
                    <a:pt x="22" y="69"/>
                    <a:pt x="22" y="68"/>
                    <a:pt x="22" y="69"/>
                  </a:cubicBezTo>
                  <a:cubicBezTo>
                    <a:pt x="21" y="69"/>
                    <a:pt x="17" y="71"/>
                    <a:pt x="17" y="71"/>
                  </a:cubicBezTo>
                  <a:lnTo>
                    <a:pt x="16" y="71"/>
                  </a:lnTo>
                  <a:cubicBezTo>
                    <a:pt x="16" y="72"/>
                    <a:pt x="12" y="74"/>
                    <a:pt x="11" y="74"/>
                  </a:cubicBezTo>
                  <a:lnTo>
                    <a:pt x="10" y="75"/>
                  </a:lnTo>
                  <a:cubicBezTo>
                    <a:pt x="10" y="75"/>
                    <a:pt x="9" y="76"/>
                    <a:pt x="9" y="76"/>
                  </a:cubicBezTo>
                  <a:lnTo>
                    <a:pt x="8" y="76"/>
                  </a:lnTo>
                  <a:lnTo>
                    <a:pt x="8" y="77"/>
                  </a:lnTo>
                  <a:lnTo>
                    <a:pt x="7" y="79"/>
                  </a:lnTo>
                  <a:lnTo>
                    <a:pt x="6" y="80"/>
                  </a:lnTo>
                  <a:lnTo>
                    <a:pt x="5" y="81"/>
                  </a:lnTo>
                  <a:cubicBezTo>
                    <a:pt x="4" y="81"/>
                    <a:pt x="3" y="81"/>
                    <a:pt x="2" y="81"/>
                  </a:cubicBezTo>
                  <a:lnTo>
                    <a:pt x="1" y="82"/>
                  </a:lnTo>
                  <a:lnTo>
                    <a:pt x="0" y="83"/>
                  </a:lnTo>
                  <a:lnTo>
                    <a:pt x="0" y="85"/>
                  </a:lnTo>
                  <a:cubicBezTo>
                    <a:pt x="1" y="85"/>
                    <a:pt x="3" y="86"/>
                    <a:pt x="3" y="87"/>
                  </a:cubicBezTo>
                  <a:cubicBezTo>
                    <a:pt x="4" y="87"/>
                    <a:pt x="7" y="89"/>
                    <a:pt x="7" y="90"/>
                  </a:cubicBezTo>
                  <a:lnTo>
                    <a:pt x="9" y="90"/>
                  </a:lnTo>
                  <a:cubicBezTo>
                    <a:pt x="9" y="90"/>
                    <a:pt x="12" y="92"/>
                    <a:pt x="13" y="92"/>
                  </a:cubicBezTo>
                  <a:lnTo>
                    <a:pt x="16" y="94"/>
                  </a:lnTo>
                  <a:cubicBezTo>
                    <a:pt x="16" y="98"/>
                    <a:pt x="17" y="102"/>
                    <a:pt x="17" y="104"/>
                  </a:cubicBezTo>
                  <a:lnTo>
                    <a:pt x="18" y="104"/>
                  </a:lnTo>
                  <a:cubicBezTo>
                    <a:pt x="18" y="105"/>
                    <a:pt x="19" y="106"/>
                    <a:pt x="20" y="107"/>
                  </a:cubicBezTo>
                  <a:lnTo>
                    <a:pt x="20" y="108"/>
                  </a:lnTo>
                  <a:lnTo>
                    <a:pt x="19" y="108"/>
                  </a:lnTo>
                  <a:lnTo>
                    <a:pt x="19" y="111"/>
                  </a:lnTo>
                  <a:lnTo>
                    <a:pt x="20" y="111"/>
                  </a:lnTo>
                  <a:lnTo>
                    <a:pt x="20" y="112"/>
                  </a:lnTo>
                  <a:lnTo>
                    <a:pt x="21" y="112"/>
                  </a:lnTo>
                  <a:lnTo>
                    <a:pt x="21" y="114"/>
                  </a:lnTo>
                  <a:cubicBezTo>
                    <a:pt x="22" y="116"/>
                    <a:pt x="22" y="119"/>
                    <a:pt x="22" y="122"/>
                  </a:cubicBezTo>
                  <a:cubicBezTo>
                    <a:pt x="21" y="123"/>
                    <a:pt x="21" y="125"/>
                    <a:pt x="21" y="127"/>
                  </a:cubicBezTo>
                  <a:lnTo>
                    <a:pt x="24" y="127"/>
                  </a:lnTo>
                  <a:cubicBezTo>
                    <a:pt x="24" y="126"/>
                    <a:pt x="24" y="126"/>
                    <a:pt x="25" y="126"/>
                  </a:cubicBezTo>
                  <a:lnTo>
                    <a:pt x="25" y="121"/>
                  </a:lnTo>
                  <a:lnTo>
                    <a:pt x="26" y="121"/>
                  </a:lnTo>
                  <a:cubicBezTo>
                    <a:pt x="26" y="120"/>
                    <a:pt x="25" y="114"/>
                    <a:pt x="24" y="114"/>
                  </a:cubicBezTo>
                  <a:cubicBezTo>
                    <a:pt x="24" y="114"/>
                    <a:pt x="23" y="112"/>
                    <a:pt x="23" y="112"/>
                  </a:cubicBezTo>
                  <a:cubicBezTo>
                    <a:pt x="22" y="112"/>
                    <a:pt x="22" y="103"/>
                    <a:pt x="23" y="103"/>
                  </a:cubicBezTo>
                  <a:cubicBezTo>
                    <a:pt x="23" y="100"/>
                    <a:pt x="23" y="97"/>
                    <a:pt x="24" y="96"/>
                  </a:cubicBezTo>
                  <a:lnTo>
                    <a:pt x="24" y="95"/>
                  </a:lnTo>
                  <a:lnTo>
                    <a:pt x="25" y="94"/>
                  </a:lnTo>
                  <a:lnTo>
                    <a:pt x="26" y="94"/>
                  </a:lnTo>
                  <a:cubicBezTo>
                    <a:pt x="26" y="93"/>
                    <a:pt x="28" y="91"/>
                    <a:pt x="30" y="91"/>
                  </a:cubicBezTo>
                  <a:cubicBezTo>
                    <a:pt x="30" y="89"/>
                    <a:pt x="42" y="86"/>
                    <a:pt x="43" y="86"/>
                  </a:cubicBezTo>
                  <a:cubicBezTo>
                    <a:pt x="43" y="85"/>
                    <a:pt x="46" y="85"/>
                    <a:pt x="46" y="84"/>
                  </a:cubicBezTo>
                  <a:cubicBezTo>
                    <a:pt x="47" y="84"/>
                    <a:pt x="52" y="83"/>
                    <a:pt x="53" y="84"/>
                  </a:cubicBezTo>
                  <a:lnTo>
                    <a:pt x="55" y="84"/>
                  </a:lnTo>
                  <a:lnTo>
                    <a:pt x="55" y="85"/>
                  </a:lnTo>
                  <a:cubicBezTo>
                    <a:pt x="55" y="85"/>
                    <a:pt x="56" y="84"/>
                    <a:pt x="56" y="85"/>
                  </a:cubicBezTo>
                  <a:cubicBezTo>
                    <a:pt x="59" y="85"/>
                    <a:pt x="63" y="86"/>
                    <a:pt x="66" y="86"/>
                  </a:cubicBezTo>
                  <a:lnTo>
                    <a:pt x="66" y="87"/>
                  </a:lnTo>
                  <a:cubicBezTo>
                    <a:pt x="66" y="88"/>
                    <a:pt x="67" y="89"/>
                    <a:pt x="67" y="89"/>
                  </a:cubicBezTo>
                  <a:lnTo>
                    <a:pt x="68" y="90"/>
                  </a:lnTo>
                  <a:cubicBezTo>
                    <a:pt x="72" y="90"/>
                    <a:pt x="79" y="93"/>
                    <a:pt x="83" y="91"/>
                  </a:cubicBezTo>
                  <a:lnTo>
                    <a:pt x="84" y="90"/>
                  </a:lnTo>
                  <a:cubicBezTo>
                    <a:pt x="84" y="90"/>
                    <a:pt x="83" y="89"/>
                    <a:pt x="84" y="89"/>
                  </a:cubicBezTo>
                  <a:lnTo>
                    <a:pt x="84" y="87"/>
                  </a:lnTo>
                  <a:cubicBezTo>
                    <a:pt x="85" y="87"/>
                    <a:pt x="87" y="86"/>
                    <a:pt x="88" y="86"/>
                  </a:cubicBezTo>
                  <a:lnTo>
                    <a:pt x="88" y="87"/>
                  </a:lnTo>
                  <a:cubicBezTo>
                    <a:pt x="88" y="88"/>
                    <a:pt x="90" y="88"/>
                    <a:pt x="90" y="89"/>
                  </a:cubicBezTo>
                  <a:lnTo>
                    <a:pt x="92" y="89"/>
                  </a:lnTo>
                  <a:cubicBezTo>
                    <a:pt x="93" y="88"/>
                    <a:pt x="96" y="90"/>
                    <a:pt x="96" y="90"/>
                  </a:cubicBezTo>
                  <a:cubicBezTo>
                    <a:pt x="96" y="89"/>
                    <a:pt x="97" y="90"/>
                    <a:pt x="97" y="89"/>
                  </a:cubicBezTo>
                  <a:lnTo>
                    <a:pt x="101" y="89"/>
                  </a:lnTo>
                  <a:lnTo>
                    <a:pt x="101" y="86"/>
                  </a:lnTo>
                  <a:cubicBezTo>
                    <a:pt x="103" y="86"/>
                    <a:pt x="110" y="87"/>
                    <a:pt x="110" y="86"/>
                  </a:cubicBezTo>
                  <a:lnTo>
                    <a:pt x="109" y="86"/>
                  </a:lnTo>
                  <a:cubicBezTo>
                    <a:pt x="109" y="86"/>
                    <a:pt x="109" y="87"/>
                    <a:pt x="108" y="87"/>
                  </a:cubicBezTo>
                  <a:cubicBezTo>
                    <a:pt x="108" y="88"/>
                    <a:pt x="108" y="89"/>
                    <a:pt x="108" y="89"/>
                  </a:cubicBezTo>
                  <a:cubicBezTo>
                    <a:pt x="108" y="89"/>
                    <a:pt x="109" y="91"/>
                    <a:pt x="109" y="91"/>
                  </a:cubicBezTo>
                  <a:cubicBezTo>
                    <a:pt x="111" y="91"/>
                    <a:pt x="114" y="90"/>
                    <a:pt x="114" y="89"/>
                  </a:cubicBezTo>
                  <a:lnTo>
                    <a:pt x="115" y="88"/>
                  </a:lnTo>
                  <a:lnTo>
                    <a:pt x="115" y="87"/>
                  </a:lnTo>
                  <a:lnTo>
                    <a:pt x="116" y="86"/>
                  </a:lnTo>
                  <a:cubicBezTo>
                    <a:pt x="117" y="86"/>
                    <a:pt x="118" y="86"/>
                    <a:pt x="118" y="86"/>
                  </a:cubicBezTo>
                  <a:cubicBezTo>
                    <a:pt x="119" y="86"/>
                    <a:pt x="122" y="86"/>
                    <a:pt x="122" y="87"/>
                  </a:cubicBezTo>
                  <a:lnTo>
                    <a:pt x="120" y="87"/>
                  </a:lnTo>
                  <a:cubicBezTo>
                    <a:pt x="120" y="90"/>
                    <a:pt x="119" y="97"/>
                    <a:pt x="120" y="100"/>
                  </a:cubicBezTo>
                  <a:cubicBezTo>
                    <a:pt x="120" y="101"/>
                    <a:pt x="120" y="100"/>
                    <a:pt x="120" y="102"/>
                  </a:cubicBezTo>
                  <a:lnTo>
                    <a:pt x="120" y="103"/>
                  </a:lnTo>
                  <a:cubicBezTo>
                    <a:pt x="122" y="103"/>
                    <a:pt x="124" y="104"/>
                    <a:pt x="126" y="104"/>
                  </a:cubicBezTo>
                  <a:lnTo>
                    <a:pt x="126" y="103"/>
                  </a:lnTo>
                  <a:cubicBezTo>
                    <a:pt x="127" y="103"/>
                    <a:pt x="127" y="103"/>
                    <a:pt x="128" y="103"/>
                  </a:cubicBezTo>
                  <a:cubicBezTo>
                    <a:pt x="128" y="104"/>
                    <a:pt x="127" y="107"/>
                    <a:pt x="127" y="107"/>
                  </a:cubicBezTo>
                  <a:cubicBezTo>
                    <a:pt x="127" y="107"/>
                    <a:pt x="128" y="108"/>
                    <a:pt x="129" y="108"/>
                  </a:cubicBezTo>
                  <a:lnTo>
                    <a:pt x="129" y="109"/>
                  </a:lnTo>
                  <a:lnTo>
                    <a:pt x="131" y="109"/>
                  </a:lnTo>
                  <a:cubicBezTo>
                    <a:pt x="131" y="107"/>
                    <a:pt x="131" y="104"/>
                    <a:pt x="131" y="103"/>
                  </a:cubicBezTo>
                  <a:lnTo>
                    <a:pt x="132" y="102"/>
                  </a:lnTo>
                  <a:cubicBezTo>
                    <a:pt x="134" y="102"/>
                    <a:pt x="135" y="101"/>
                    <a:pt x="136" y="101"/>
                  </a:cubicBezTo>
                  <a:cubicBezTo>
                    <a:pt x="136" y="102"/>
                    <a:pt x="136" y="101"/>
                    <a:pt x="136" y="102"/>
                  </a:cubicBezTo>
                  <a:cubicBezTo>
                    <a:pt x="137" y="102"/>
                    <a:pt x="140" y="102"/>
                    <a:pt x="141" y="102"/>
                  </a:cubicBezTo>
                  <a:lnTo>
                    <a:pt x="141" y="101"/>
                  </a:lnTo>
                  <a:cubicBezTo>
                    <a:pt x="143" y="100"/>
                    <a:pt x="149" y="103"/>
                    <a:pt x="151" y="103"/>
                  </a:cubicBezTo>
                  <a:cubicBezTo>
                    <a:pt x="151" y="103"/>
                    <a:pt x="151" y="104"/>
                    <a:pt x="151" y="105"/>
                  </a:cubicBezTo>
                </a:path>
              </a:pathLst>
            </a:custGeom>
            <a:solidFill>
              <a:srgbClr val="99FF99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1" name="Freeform 14"/>
            <p:cNvSpPr>
              <a:spLocks/>
            </p:cNvSpPr>
            <p:nvPr/>
          </p:nvSpPr>
          <p:spPr bwMode="auto">
            <a:xfrm>
              <a:off x="1235" y="2592"/>
              <a:ext cx="46" cy="47"/>
            </a:xfrm>
            <a:custGeom>
              <a:avLst/>
              <a:gdLst>
                <a:gd name="T0" fmla="*/ 4804 w 9"/>
                <a:gd name="T1" fmla="*/ 0 h 9"/>
                <a:gd name="T2" fmla="*/ 1334 w 9"/>
                <a:gd name="T3" fmla="*/ 2293 h 9"/>
                <a:gd name="T4" fmla="*/ 1334 w 9"/>
                <a:gd name="T5" fmla="*/ 2998 h 9"/>
                <a:gd name="T6" fmla="*/ 680 w 9"/>
                <a:gd name="T7" fmla="*/ 2998 h 9"/>
                <a:gd name="T8" fmla="*/ 0 w 9"/>
                <a:gd name="T9" fmla="*/ 6679 h 9"/>
                <a:gd name="T10" fmla="*/ 4804 w 9"/>
                <a:gd name="T11" fmla="*/ 6679 h 9"/>
                <a:gd name="T12" fmla="*/ 4804 w 9"/>
                <a:gd name="T13" fmla="*/ 5974 h 9"/>
                <a:gd name="T14" fmla="*/ 5484 w 9"/>
                <a:gd name="T15" fmla="*/ 5974 h 9"/>
                <a:gd name="T16" fmla="*/ 5484 w 9"/>
                <a:gd name="T17" fmla="*/ 5264 h 9"/>
                <a:gd name="T18" fmla="*/ 6138 w 9"/>
                <a:gd name="T19" fmla="*/ 0 h 9"/>
                <a:gd name="T20" fmla="*/ 4804 w 9"/>
                <a:gd name="T21" fmla="*/ 0 h 9"/>
                <a:gd name="T22" fmla="*/ 4804 w 9"/>
                <a:gd name="T23" fmla="*/ 710 h 9"/>
                <a:gd name="T24" fmla="*/ 4130 w 9"/>
                <a:gd name="T25" fmla="*/ 710 h 9"/>
                <a:gd name="T26" fmla="*/ 4804 w 9"/>
                <a:gd name="T27" fmla="*/ 0 h 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"/>
                <a:gd name="T43" fmla="*/ 0 h 9"/>
                <a:gd name="T44" fmla="*/ 9 w 9"/>
                <a:gd name="T45" fmla="*/ 9 h 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" h="9">
                  <a:moveTo>
                    <a:pt x="7" y="0"/>
                  </a:moveTo>
                  <a:cubicBezTo>
                    <a:pt x="7" y="0"/>
                    <a:pt x="4" y="3"/>
                    <a:pt x="2" y="3"/>
                  </a:cubicBezTo>
                  <a:lnTo>
                    <a:pt x="2" y="4"/>
                  </a:lnTo>
                  <a:lnTo>
                    <a:pt x="1" y="4"/>
                  </a:lnTo>
                  <a:cubicBezTo>
                    <a:pt x="1" y="5"/>
                    <a:pt x="0" y="7"/>
                    <a:pt x="0" y="9"/>
                  </a:cubicBezTo>
                  <a:cubicBezTo>
                    <a:pt x="1" y="9"/>
                    <a:pt x="6" y="9"/>
                    <a:pt x="7" y="9"/>
                  </a:cubicBezTo>
                  <a:lnTo>
                    <a:pt x="7" y="8"/>
                  </a:lnTo>
                  <a:lnTo>
                    <a:pt x="8" y="8"/>
                  </a:lnTo>
                  <a:lnTo>
                    <a:pt x="8" y="7"/>
                  </a:lnTo>
                  <a:cubicBezTo>
                    <a:pt x="9" y="6"/>
                    <a:pt x="9" y="1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lnTo>
                    <a:pt x="7" y="1"/>
                  </a:lnTo>
                  <a:lnTo>
                    <a:pt x="6" y="1"/>
                  </a:lnTo>
                  <a:lnTo>
                    <a:pt x="7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2" name="Freeform 15"/>
            <p:cNvSpPr>
              <a:spLocks/>
            </p:cNvSpPr>
            <p:nvPr/>
          </p:nvSpPr>
          <p:spPr bwMode="auto">
            <a:xfrm>
              <a:off x="1193" y="2479"/>
              <a:ext cx="79" cy="65"/>
            </a:xfrm>
            <a:custGeom>
              <a:avLst/>
              <a:gdLst>
                <a:gd name="T0" fmla="*/ 9211 w 15"/>
                <a:gd name="T1" fmla="*/ 1760 h 12"/>
                <a:gd name="T2" fmla="*/ 4687 w 15"/>
                <a:gd name="T3" fmla="*/ 2551 h 12"/>
                <a:gd name="T4" fmla="*/ 4687 w 15"/>
                <a:gd name="T5" fmla="*/ 2551 h 12"/>
                <a:gd name="T6" fmla="*/ 3803 w 15"/>
                <a:gd name="T7" fmla="*/ 3494 h 12"/>
                <a:gd name="T8" fmla="*/ 0 w 15"/>
                <a:gd name="T9" fmla="*/ 3494 h 12"/>
                <a:gd name="T10" fmla="*/ 722 w 15"/>
                <a:gd name="T11" fmla="*/ 6836 h 12"/>
                <a:gd name="T12" fmla="*/ 2328 w 15"/>
                <a:gd name="T13" fmla="*/ 7773 h 12"/>
                <a:gd name="T14" fmla="*/ 3803 w 15"/>
                <a:gd name="T15" fmla="*/ 7773 h 12"/>
                <a:gd name="T16" fmla="*/ 3803 w 15"/>
                <a:gd name="T17" fmla="*/ 8596 h 12"/>
                <a:gd name="T18" fmla="*/ 11539 w 15"/>
                <a:gd name="T19" fmla="*/ 6045 h 12"/>
                <a:gd name="T20" fmla="*/ 11539 w 15"/>
                <a:gd name="T21" fmla="*/ 2551 h 12"/>
                <a:gd name="T22" fmla="*/ 10818 w 15"/>
                <a:gd name="T23" fmla="*/ 2551 h 12"/>
                <a:gd name="T24" fmla="*/ 9211 w 15"/>
                <a:gd name="T25" fmla="*/ 1760 h 12"/>
                <a:gd name="T26" fmla="*/ 9211 w 15"/>
                <a:gd name="T27" fmla="*/ 1760 h 12"/>
                <a:gd name="T28" fmla="*/ 9211 w 15"/>
                <a:gd name="T29" fmla="*/ 791 h 12"/>
                <a:gd name="T30" fmla="*/ 8458 w 15"/>
                <a:gd name="T31" fmla="*/ 0 h 12"/>
                <a:gd name="T32" fmla="*/ 6878 w 15"/>
                <a:gd name="T33" fmla="*/ 1760 h 12"/>
                <a:gd name="T34" fmla="*/ 6878 w 15"/>
                <a:gd name="T35" fmla="*/ 1760 h 12"/>
                <a:gd name="T36" fmla="*/ 6130 w 15"/>
                <a:gd name="T37" fmla="*/ 1760 h 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12"/>
                <a:gd name="T59" fmla="*/ 15 w 15"/>
                <a:gd name="T60" fmla="*/ 12 h 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12">
                  <a:moveTo>
                    <a:pt x="12" y="2"/>
                  </a:moveTo>
                  <a:cubicBezTo>
                    <a:pt x="11" y="2"/>
                    <a:pt x="7" y="2"/>
                    <a:pt x="6" y="3"/>
                  </a:cubicBezTo>
                  <a:cubicBezTo>
                    <a:pt x="6" y="3"/>
                    <a:pt x="5" y="3"/>
                    <a:pt x="5" y="4"/>
                  </a:cubicBezTo>
                  <a:lnTo>
                    <a:pt x="0" y="4"/>
                  </a:lnTo>
                  <a:cubicBezTo>
                    <a:pt x="0" y="6"/>
                    <a:pt x="1" y="7"/>
                    <a:pt x="1" y="8"/>
                  </a:cubicBezTo>
                  <a:cubicBezTo>
                    <a:pt x="1" y="8"/>
                    <a:pt x="3" y="9"/>
                    <a:pt x="3" y="9"/>
                  </a:cubicBezTo>
                  <a:lnTo>
                    <a:pt x="5" y="9"/>
                  </a:lnTo>
                  <a:lnTo>
                    <a:pt x="5" y="10"/>
                  </a:lnTo>
                  <a:cubicBezTo>
                    <a:pt x="7" y="12"/>
                    <a:pt x="14" y="8"/>
                    <a:pt x="15" y="7"/>
                  </a:cubicBezTo>
                  <a:cubicBezTo>
                    <a:pt x="15" y="6"/>
                    <a:pt x="15" y="4"/>
                    <a:pt x="15" y="3"/>
                  </a:cubicBezTo>
                  <a:lnTo>
                    <a:pt x="14" y="3"/>
                  </a:lnTo>
                  <a:cubicBezTo>
                    <a:pt x="14" y="3"/>
                    <a:pt x="13" y="2"/>
                    <a:pt x="12" y="2"/>
                  </a:cubicBezTo>
                  <a:lnTo>
                    <a:pt x="12" y="1"/>
                  </a:lnTo>
                  <a:lnTo>
                    <a:pt x="11" y="0"/>
                  </a:lnTo>
                  <a:cubicBezTo>
                    <a:pt x="11" y="0"/>
                    <a:pt x="9" y="1"/>
                    <a:pt x="9" y="2"/>
                  </a:cubicBezTo>
                  <a:lnTo>
                    <a:pt x="8" y="2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3" name="Freeform 16"/>
            <p:cNvSpPr>
              <a:spLocks/>
            </p:cNvSpPr>
            <p:nvPr/>
          </p:nvSpPr>
          <p:spPr bwMode="auto">
            <a:xfrm>
              <a:off x="1276" y="2523"/>
              <a:ext cx="79" cy="41"/>
            </a:xfrm>
            <a:custGeom>
              <a:avLst/>
              <a:gdLst>
                <a:gd name="T0" fmla="*/ 6878 w 15"/>
                <a:gd name="T1" fmla="*/ 0 h 8"/>
                <a:gd name="T2" fmla="*/ 0 w 15"/>
                <a:gd name="T3" fmla="*/ 682 h 8"/>
                <a:gd name="T4" fmla="*/ 722 w 15"/>
                <a:gd name="T5" fmla="*/ 2024 h 8"/>
                <a:gd name="T6" fmla="*/ 3081 w 15"/>
                <a:gd name="T7" fmla="*/ 2839 h 8"/>
                <a:gd name="T8" fmla="*/ 3081 w 15"/>
                <a:gd name="T9" fmla="*/ 3495 h 8"/>
                <a:gd name="T10" fmla="*/ 5409 w 15"/>
                <a:gd name="T11" fmla="*/ 4177 h 8"/>
                <a:gd name="T12" fmla="*/ 6130 w 15"/>
                <a:gd name="T13" fmla="*/ 4858 h 8"/>
                <a:gd name="T14" fmla="*/ 6878 w 15"/>
                <a:gd name="T15" fmla="*/ 5514 h 8"/>
                <a:gd name="T16" fmla="*/ 6878 w 15"/>
                <a:gd name="T17" fmla="*/ 4177 h 8"/>
                <a:gd name="T18" fmla="*/ 7737 w 15"/>
                <a:gd name="T19" fmla="*/ 3495 h 8"/>
                <a:gd name="T20" fmla="*/ 7737 w 15"/>
                <a:gd name="T21" fmla="*/ 3495 h 8"/>
                <a:gd name="T22" fmla="*/ 9211 w 15"/>
                <a:gd name="T23" fmla="*/ 2839 h 8"/>
                <a:gd name="T24" fmla="*/ 10818 w 15"/>
                <a:gd name="T25" fmla="*/ 2839 h 8"/>
                <a:gd name="T26" fmla="*/ 10818 w 15"/>
                <a:gd name="T27" fmla="*/ 2024 h 8"/>
                <a:gd name="T28" fmla="*/ 11539 w 15"/>
                <a:gd name="T29" fmla="*/ 2024 h 8"/>
                <a:gd name="T30" fmla="*/ 7737 w 15"/>
                <a:gd name="T31" fmla="*/ 682 h 8"/>
                <a:gd name="T32" fmla="*/ 7737 w 15"/>
                <a:gd name="T33" fmla="*/ 0 h 8"/>
                <a:gd name="T34" fmla="*/ 6130 w 15"/>
                <a:gd name="T35" fmla="*/ 0 h 8"/>
                <a:gd name="T36" fmla="*/ 6130 w 15"/>
                <a:gd name="T37" fmla="*/ 0 h 8"/>
                <a:gd name="T38" fmla="*/ 2328 w 15"/>
                <a:gd name="T39" fmla="*/ 0 h 8"/>
                <a:gd name="T40" fmla="*/ 2328 w 15"/>
                <a:gd name="T41" fmla="*/ 0 h 8"/>
                <a:gd name="T42" fmla="*/ 0 w 15"/>
                <a:gd name="T43" fmla="*/ 682 h 8"/>
                <a:gd name="T44" fmla="*/ 0 w 15"/>
                <a:gd name="T45" fmla="*/ 2024 h 8"/>
                <a:gd name="T46" fmla="*/ 1606 w 15"/>
                <a:gd name="T47" fmla="*/ 2839 h 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"/>
                <a:gd name="T73" fmla="*/ 0 h 8"/>
                <a:gd name="T74" fmla="*/ 15 w 15"/>
                <a:gd name="T75" fmla="*/ 8 h 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" h="8">
                  <a:moveTo>
                    <a:pt x="9" y="0"/>
                  </a:moveTo>
                  <a:cubicBezTo>
                    <a:pt x="6" y="0"/>
                    <a:pt x="3" y="0"/>
                    <a:pt x="0" y="1"/>
                  </a:cubicBezTo>
                  <a:cubicBezTo>
                    <a:pt x="1" y="1"/>
                    <a:pt x="1" y="2"/>
                    <a:pt x="1" y="3"/>
                  </a:cubicBezTo>
                  <a:cubicBezTo>
                    <a:pt x="2" y="3"/>
                    <a:pt x="3" y="4"/>
                    <a:pt x="4" y="4"/>
                  </a:cubicBezTo>
                  <a:cubicBezTo>
                    <a:pt x="4" y="5"/>
                    <a:pt x="4" y="4"/>
                    <a:pt x="4" y="5"/>
                  </a:cubicBezTo>
                  <a:cubicBezTo>
                    <a:pt x="5" y="5"/>
                    <a:pt x="6" y="6"/>
                    <a:pt x="7" y="6"/>
                  </a:cubicBezTo>
                  <a:cubicBezTo>
                    <a:pt x="7" y="7"/>
                    <a:pt x="8" y="6"/>
                    <a:pt x="8" y="7"/>
                  </a:cubicBezTo>
                  <a:cubicBezTo>
                    <a:pt x="9" y="7"/>
                    <a:pt x="9" y="8"/>
                    <a:pt x="9" y="8"/>
                  </a:cubicBezTo>
                  <a:lnTo>
                    <a:pt x="9" y="6"/>
                  </a:lnTo>
                  <a:lnTo>
                    <a:pt x="10" y="5"/>
                  </a:lnTo>
                  <a:cubicBezTo>
                    <a:pt x="11" y="5"/>
                    <a:pt x="12" y="4"/>
                    <a:pt x="12" y="4"/>
                  </a:cubicBezTo>
                  <a:lnTo>
                    <a:pt x="14" y="4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3"/>
                  </a:lnTo>
                  <a:cubicBezTo>
                    <a:pt x="1" y="3"/>
                    <a:pt x="2" y="3"/>
                    <a:pt x="2" y="4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4" name="Freeform 17"/>
            <p:cNvSpPr>
              <a:spLocks/>
            </p:cNvSpPr>
            <p:nvPr/>
          </p:nvSpPr>
          <p:spPr bwMode="auto">
            <a:xfrm>
              <a:off x="1771" y="1999"/>
              <a:ext cx="771" cy="1312"/>
            </a:xfrm>
            <a:custGeom>
              <a:avLst/>
              <a:gdLst>
                <a:gd name="T0" fmla="*/ 93927 w 149"/>
                <a:gd name="T1" fmla="*/ 13966 h 245"/>
                <a:gd name="T2" fmla="*/ 93927 w 149"/>
                <a:gd name="T3" fmla="*/ 37020 h 245"/>
                <a:gd name="T4" fmla="*/ 88117 w 149"/>
                <a:gd name="T5" fmla="*/ 42702 h 245"/>
                <a:gd name="T6" fmla="*/ 92561 w 149"/>
                <a:gd name="T7" fmla="*/ 49294 h 245"/>
                <a:gd name="T8" fmla="*/ 99604 w 149"/>
                <a:gd name="T9" fmla="*/ 73242 h 245"/>
                <a:gd name="T10" fmla="*/ 95319 w 149"/>
                <a:gd name="T11" fmla="*/ 83850 h 245"/>
                <a:gd name="T12" fmla="*/ 97544 w 149"/>
                <a:gd name="T13" fmla="*/ 86319 h 245"/>
                <a:gd name="T14" fmla="*/ 99604 w 149"/>
                <a:gd name="T15" fmla="*/ 88755 h 245"/>
                <a:gd name="T16" fmla="*/ 93234 w 149"/>
                <a:gd name="T17" fmla="*/ 92140 h 245"/>
                <a:gd name="T18" fmla="*/ 82440 w 149"/>
                <a:gd name="T19" fmla="*/ 97816 h 245"/>
                <a:gd name="T20" fmla="*/ 85333 w 149"/>
                <a:gd name="T21" fmla="*/ 106106 h 245"/>
                <a:gd name="T22" fmla="*/ 81048 w 149"/>
                <a:gd name="T23" fmla="*/ 109346 h 245"/>
                <a:gd name="T24" fmla="*/ 78130 w 149"/>
                <a:gd name="T25" fmla="*/ 115167 h 245"/>
                <a:gd name="T26" fmla="*/ 74544 w 149"/>
                <a:gd name="T27" fmla="*/ 117636 h 245"/>
                <a:gd name="T28" fmla="*/ 73845 w 149"/>
                <a:gd name="T29" fmla="*/ 135757 h 245"/>
                <a:gd name="T30" fmla="*/ 79522 w 149"/>
                <a:gd name="T31" fmla="*/ 136534 h 245"/>
                <a:gd name="T32" fmla="*/ 88950 w 149"/>
                <a:gd name="T33" fmla="*/ 159561 h 245"/>
                <a:gd name="T34" fmla="*/ 95319 w 149"/>
                <a:gd name="T35" fmla="*/ 162774 h 245"/>
                <a:gd name="T36" fmla="*/ 101130 w 149"/>
                <a:gd name="T37" fmla="*/ 182588 h 245"/>
                <a:gd name="T38" fmla="*/ 101130 w 149"/>
                <a:gd name="T39" fmla="*/ 198246 h 245"/>
                <a:gd name="T40" fmla="*/ 79522 w 149"/>
                <a:gd name="T41" fmla="*/ 198246 h 245"/>
                <a:gd name="T42" fmla="*/ 74544 w 149"/>
                <a:gd name="T43" fmla="*/ 187520 h 245"/>
                <a:gd name="T44" fmla="*/ 77462 w 149"/>
                <a:gd name="T45" fmla="*/ 181672 h 245"/>
                <a:gd name="T46" fmla="*/ 73845 w 149"/>
                <a:gd name="T47" fmla="*/ 171090 h 245"/>
                <a:gd name="T48" fmla="*/ 71625 w 149"/>
                <a:gd name="T49" fmla="*/ 160332 h 245"/>
                <a:gd name="T50" fmla="*/ 63031 w 149"/>
                <a:gd name="T51" fmla="*/ 145595 h 245"/>
                <a:gd name="T52" fmla="*/ 63031 w 149"/>
                <a:gd name="T53" fmla="*/ 135757 h 245"/>
                <a:gd name="T54" fmla="*/ 60273 w 149"/>
                <a:gd name="T55" fmla="*/ 133294 h 245"/>
                <a:gd name="T56" fmla="*/ 65250 w 149"/>
                <a:gd name="T57" fmla="*/ 119183 h 245"/>
                <a:gd name="T58" fmla="*/ 68169 w 149"/>
                <a:gd name="T59" fmla="*/ 114251 h 245"/>
                <a:gd name="T60" fmla="*/ 66642 w 149"/>
                <a:gd name="T61" fmla="*/ 107798 h 245"/>
                <a:gd name="T62" fmla="*/ 58047 w 149"/>
                <a:gd name="T63" fmla="*/ 104414 h 245"/>
                <a:gd name="T64" fmla="*/ 60273 w 149"/>
                <a:gd name="T65" fmla="*/ 115943 h 245"/>
                <a:gd name="T66" fmla="*/ 60273 w 149"/>
                <a:gd name="T67" fmla="*/ 124228 h 245"/>
                <a:gd name="T68" fmla="*/ 55962 w 149"/>
                <a:gd name="T69" fmla="*/ 120843 h 245"/>
                <a:gd name="T70" fmla="*/ 58746 w 149"/>
                <a:gd name="T71" fmla="*/ 129160 h 245"/>
                <a:gd name="T72" fmla="*/ 50845 w 149"/>
                <a:gd name="T73" fmla="*/ 125004 h 245"/>
                <a:gd name="T74" fmla="*/ 51678 w 149"/>
                <a:gd name="T75" fmla="*/ 130681 h 245"/>
                <a:gd name="T76" fmla="*/ 44475 w 149"/>
                <a:gd name="T77" fmla="*/ 139741 h 245"/>
                <a:gd name="T78" fmla="*/ 48759 w 149"/>
                <a:gd name="T79" fmla="*/ 143902 h 245"/>
                <a:gd name="T80" fmla="*/ 43776 w 149"/>
                <a:gd name="T81" fmla="*/ 153707 h 245"/>
                <a:gd name="T82" fmla="*/ 13573 w 149"/>
                <a:gd name="T83" fmla="*/ 136534 h 245"/>
                <a:gd name="T84" fmla="*/ 9293 w 149"/>
                <a:gd name="T85" fmla="*/ 133294 h 245"/>
                <a:gd name="T86" fmla="*/ 6504 w 149"/>
                <a:gd name="T87" fmla="*/ 127468 h 245"/>
                <a:gd name="T88" fmla="*/ 699 w 149"/>
                <a:gd name="T89" fmla="*/ 107798 h 245"/>
                <a:gd name="T90" fmla="*/ 2220 w 149"/>
                <a:gd name="T91" fmla="*/ 101977 h 245"/>
                <a:gd name="T92" fmla="*/ 6504 w 149"/>
                <a:gd name="T93" fmla="*/ 92916 h 245"/>
                <a:gd name="T94" fmla="*/ 9987 w 149"/>
                <a:gd name="T95" fmla="*/ 88755 h 245"/>
                <a:gd name="T96" fmla="*/ 17888 w 149"/>
                <a:gd name="T97" fmla="*/ 41154 h 245"/>
                <a:gd name="T98" fmla="*/ 20776 w 149"/>
                <a:gd name="T99" fmla="*/ 36249 h 245"/>
                <a:gd name="T100" fmla="*/ 25759 w 149"/>
                <a:gd name="T101" fmla="*/ 36249 h 245"/>
                <a:gd name="T102" fmla="*/ 40858 w 149"/>
                <a:gd name="T103" fmla="*/ 42702 h 245"/>
                <a:gd name="T104" fmla="*/ 53070 w 149"/>
                <a:gd name="T105" fmla="*/ 46086 h 245"/>
                <a:gd name="T106" fmla="*/ 45867 w 149"/>
                <a:gd name="T107" fmla="*/ 32864 h 245"/>
                <a:gd name="T108" fmla="*/ 68169 w 149"/>
                <a:gd name="T109" fmla="*/ 7369 h 245"/>
                <a:gd name="T110" fmla="*/ 75936 w 149"/>
                <a:gd name="T111" fmla="*/ 4156 h 245"/>
                <a:gd name="T112" fmla="*/ 84665 w 149"/>
                <a:gd name="T113" fmla="*/ 4156 h 2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"/>
                <a:gd name="T172" fmla="*/ 0 h 245"/>
                <a:gd name="T173" fmla="*/ 149 w 149"/>
                <a:gd name="T174" fmla="*/ 245 h 24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" h="245">
                  <a:moveTo>
                    <a:pt x="117" y="2"/>
                  </a:moveTo>
                  <a:lnTo>
                    <a:pt x="117" y="10"/>
                  </a:lnTo>
                  <a:cubicBezTo>
                    <a:pt x="120" y="10"/>
                    <a:pt x="123" y="12"/>
                    <a:pt x="125" y="12"/>
                  </a:cubicBezTo>
                  <a:cubicBezTo>
                    <a:pt x="125" y="13"/>
                    <a:pt x="129" y="15"/>
                    <a:pt x="129" y="16"/>
                  </a:cubicBezTo>
                  <a:cubicBezTo>
                    <a:pt x="130" y="16"/>
                    <a:pt x="130" y="17"/>
                    <a:pt x="131" y="17"/>
                  </a:cubicBezTo>
                  <a:cubicBezTo>
                    <a:pt x="131" y="23"/>
                    <a:pt x="137" y="30"/>
                    <a:pt x="134" y="39"/>
                  </a:cubicBezTo>
                  <a:lnTo>
                    <a:pt x="134" y="42"/>
                  </a:lnTo>
                  <a:lnTo>
                    <a:pt x="132" y="44"/>
                  </a:lnTo>
                  <a:lnTo>
                    <a:pt x="132" y="45"/>
                  </a:lnTo>
                  <a:lnTo>
                    <a:pt x="131" y="45"/>
                  </a:lnTo>
                  <a:lnTo>
                    <a:pt x="131" y="47"/>
                  </a:lnTo>
                  <a:lnTo>
                    <a:pt x="130" y="48"/>
                  </a:lnTo>
                  <a:lnTo>
                    <a:pt x="130" y="49"/>
                  </a:lnTo>
                  <a:cubicBezTo>
                    <a:pt x="128" y="49"/>
                    <a:pt x="125" y="50"/>
                    <a:pt x="123" y="50"/>
                  </a:cubicBezTo>
                  <a:lnTo>
                    <a:pt x="123" y="52"/>
                  </a:lnTo>
                  <a:lnTo>
                    <a:pt x="122" y="52"/>
                  </a:lnTo>
                  <a:lnTo>
                    <a:pt x="122" y="55"/>
                  </a:lnTo>
                  <a:lnTo>
                    <a:pt x="125" y="55"/>
                  </a:lnTo>
                  <a:lnTo>
                    <a:pt x="125" y="56"/>
                  </a:lnTo>
                  <a:lnTo>
                    <a:pt x="129" y="60"/>
                  </a:lnTo>
                  <a:cubicBezTo>
                    <a:pt x="129" y="63"/>
                    <a:pt x="130" y="66"/>
                    <a:pt x="130" y="69"/>
                  </a:cubicBezTo>
                  <a:cubicBezTo>
                    <a:pt x="131" y="69"/>
                    <a:pt x="132" y="71"/>
                    <a:pt x="132" y="71"/>
                  </a:cubicBezTo>
                  <a:cubicBezTo>
                    <a:pt x="135" y="71"/>
                    <a:pt x="137" y="79"/>
                    <a:pt x="137" y="80"/>
                  </a:cubicBezTo>
                  <a:lnTo>
                    <a:pt x="137" y="81"/>
                  </a:lnTo>
                  <a:cubicBezTo>
                    <a:pt x="138" y="83"/>
                    <a:pt x="139" y="86"/>
                    <a:pt x="139" y="89"/>
                  </a:cubicBezTo>
                  <a:cubicBezTo>
                    <a:pt x="137" y="89"/>
                    <a:pt x="139" y="90"/>
                    <a:pt x="137" y="90"/>
                  </a:cubicBezTo>
                  <a:cubicBezTo>
                    <a:pt x="137" y="91"/>
                    <a:pt x="136" y="92"/>
                    <a:pt x="136" y="92"/>
                  </a:cubicBezTo>
                  <a:cubicBezTo>
                    <a:pt x="135" y="92"/>
                    <a:pt x="136" y="93"/>
                    <a:pt x="135" y="93"/>
                  </a:cubicBezTo>
                  <a:cubicBezTo>
                    <a:pt x="135" y="94"/>
                    <a:pt x="134" y="97"/>
                    <a:pt x="133" y="97"/>
                  </a:cubicBezTo>
                  <a:lnTo>
                    <a:pt x="133" y="102"/>
                  </a:lnTo>
                  <a:lnTo>
                    <a:pt x="135" y="102"/>
                  </a:lnTo>
                  <a:lnTo>
                    <a:pt x="136" y="103"/>
                  </a:lnTo>
                  <a:lnTo>
                    <a:pt x="136" y="104"/>
                  </a:lnTo>
                  <a:lnTo>
                    <a:pt x="136" y="105"/>
                  </a:lnTo>
                  <a:lnTo>
                    <a:pt x="137" y="105"/>
                  </a:lnTo>
                  <a:lnTo>
                    <a:pt x="137" y="106"/>
                  </a:lnTo>
                  <a:lnTo>
                    <a:pt x="138" y="106"/>
                  </a:lnTo>
                  <a:lnTo>
                    <a:pt x="139" y="107"/>
                  </a:lnTo>
                  <a:lnTo>
                    <a:pt x="139" y="108"/>
                  </a:lnTo>
                  <a:cubicBezTo>
                    <a:pt x="141" y="108"/>
                    <a:pt x="139" y="109"/>
                    <a:pt x="141" y="109"/>
                  </a:cubicBezTo>
                  <a:lnTo>
                    <a:pt x="135" y="109"/>
                  </a:lnTo>
                  <a:cubicBezTo>
                    <a:pt x="135" y="110"/>
                    <a:pt x="133" y="110"/>
                    <a:pt x="132" y="110"/>
                  </a:cubicBezTo>
                  <a:cubicBezTo>
                    <a:pt x="132" y="111"/>
                    <a:pt x="130" y="112"/>
                    <a:pt x="130" y="112"/>
                  </a:cubicBezTo>
                  <a:lnTo>
                    <a:pt x="129" y="113"/>
                  </a:lnTo>
                  <a:cubicBezTo>
                    <a:pt x="129" y="113"/>
                    <a:pt x="127" y="115"/>
                    <a:pt x="127" y="116"/>
                  </a:cubicBezTo>
                  <a:cubicBezTo>
                    <a:pt x="125" y="116"/>
                    <a:pt x="127" y="117"/>
                    <a:pt x="125" y="117"/>
                  </a:cubicBezTo>
                  <a:cubicBezTo>
                    <a:pt x="125" y="118"/>
                    <a:pt x="125" y="118"/>
                    <a:pt x="124" y="119"/>
                  </a:cubicBezTo>
                  <a:lnTo>
                    <a:pt x="115" y="119"/>
                  </a:lnTo>
                  <a:lnTo>
                    <a:pt x="115" y="123"/>
                  </a:lnTo>
                  <a:lnTo>
                    <a:pt x="116" y="123"/>
                  </a:lnTo>
                  <a:lnTo>
                    <a:pt x="116" y="128"/>
                  </a:lnTo>
                  <a:lnTo>
                    <a:pt x="119" y="128"/>
                  </a:lnTo>
                  <a:lnTo>
                    <a:pt x="119" y="129"/>
                  </a:lnTo>
                  <a:cubicBezTo>
                    <a:pt x="118" y="129"/>
                    <a:pt x="115" y="131"/>
                    <a:pt x="115" y="131"/>
                  </a:cubicBezTo>
                  <a:lnTo>
                    <a:pt x="114" y="132"/>
                  </a:lnTo>
                  <a:lnTo>
                    <a:pt x="114" y="133"/>
                  </a:lnTo>
                  <a:lnTo>
                    <a:pt x="113" y="133"/>
                  </a:lnTo>
                  <a:lnTo>
                    <a:pt x="112" y="134"/>
                  </a:lnTo>
                  <a:lnTo>
                    <a:pt x="112" y="135"/>
                  </a:lnTo>
                  <a:cubicBezTo>
                    <a:pt x="111" y="136"/>
                    <a:pt x="109" y="140"/>
                    <a:pt x="109" y="140"/>
                  </a:cubicBezTo>
                  <a:lnTo>
                    <a:pt x="109" y="141"/>
                  </a:lnTo>
                  <a:lnTo>
                    <a:pt x="108" y="142"/>
                  </a:lnTo>
                  <a:lnTo>
                    <a:pt x="106" y="142"/>
                  </a:lnTo>
                  <a:lnTo>
                    <a:pt x="106" y="143"/>
                  </a:lnTo>
                  <a:lnTo>
                    <a:pt x="104" y="143"/>
                  </a:lnTo>
                  <a:lnTo>
                    <a:pt x="103" y="144"/>
                  </a:lnTo>
                  <a:cubicBezTo>
                    <a:pt x="103" y="145"/>
                    <a:pt x="102" y="150"/>
                    <a:pt x="101" y="150"/>
                  </a:cubicBezTo>
                  <a:cubicBezTo>
                    <a:pt x="102" y="150"/>
                    <a:pt x="102" y="165"/>
                    <a:pt x="103" y="166"/>
                  </a:cubicBezTo>
                  <a:lnTo>
                    <a:pt x="103" y="165"/>
                  </a:lnTo>
                  <a:lnTo>
                    <a:pt x="104" y="164"/>
                  </a:lnTo>
                  <a:cubicBezTo>
                    <a:pt x="105" y="164"/>
                    <a:pt x="109" y="163"/>
                    <a:pt x="110" y="163"/>
                  </a:cubicBezTo>
                  <a:lnTo>
                    <a:pt x="110" y="165"/>
                  </a:lnTo>
                  <a:lnTo>
                    <a:pt x="111" y="165"/>
                  </a:lnTo>
                  <a:lnTo>
                    <a:pt x="111" y="166"/>
                  </a:lnTo>
                  <a:cubicBezTo>
                    <a:pt x="112" y="171"/>
                    <a:pt x="115" y="171"/>
                    <a:pt x="115" y="178"/>
                  </a:cubicBezTo>
                  <a:cubicBezTo>
                    <a:pt x="115" y="178"/>
                    <a:pt x="117" y="179"/>
                    <a:pt x="117" y="178"/>
                  </a:cubicBezTo>
                  <a:cubicBezTo>
                    <a:pt x="117" y="184"/>
                    <a:pt x="120" y="186"/>
                    <a:pt x="122" y="191"/>
                  </a:cubicBezTo>
                  <a:lnTo>
                    <a:pt x="124" y="195"/>
                  </a:lnTo>
                  <a:lnTo>
                    <a:pt x="124" y="194"/>
                  </a:lnTo>
                  <a:lnTo>
                    <a:pt x="130" y="194"/>
                  </a:lnTo>
                  <a:lnTo>
                    <a:pt x="130" y="195"/>
                  </a:lnTo>
                  <a:lnTo>
                    <a:pt x="132" y="195"/>
                  </a:lnTo>
                  <a:lnTo>
                    <a:pt x="132" y="198"/>
                  </a:lnTo>
                  <a:lnTo>
                    <a:pt x="133" y="198"/>
                  </a:lnTo>
                  <a:lnTo>
                    <a:pt x="135" y="208"/>
                  </a:lnTo>
                  <a:cubicBezTo>
                    <a:pt x="137" y="210"/>
                    <a:pt x="136" y="215"/>
                    <a:pt x="138" y="218"/>
                  </a:cubicBezTo>
                  <a:lnTo>
                    <a:pt x="139" y="218"/>
                  </a:lnTo>
                  <a:lnTo>
                    <a:pt x="139" y="219"/>
                  </a:lnTo>
                  <a:cubicBezTo>
                    <a:pt x="141" y="219"/>
                    <a:pt x="141" y="222"/>
                    <a:pt x="141" y="222"/>
                  </a:cubicBezTo>
                  <a:cubicBezTo>
                    <a:pt x="141" y="224"/>
                    <a:pt x="142" y="226"/>
                    <a:pt x="142" y="228"/>
                  </a:cubicBezTo>
                  <a:cubicBezTo>
                    <a:pt x="143" y="228"/>
                    <a:pt x="146" y="230"/>
                    <a:pt x="146" y="232"/>
                  </a:cubicBezTo>
                  <a:cubicBezTo>
                    <a:pt x="147" y="232"/>
                    <a:pt x="148" y="235"/>
                    <a:pt x="149" y="235"/>
                  </a:cubicBezTo>
                  <a:lnTo>
                    <a:pt x="149" y="240"/>
                  </a:lnTo>
                  <a:cubicBezTo>
                    <a:pt x="147" y="240"/>
                    <a:pt x="141" y="240"/>
                    <a:pt x="141" y="241"/>
                  </a:cubicBezTo>
                  <a:lnTo>
                    <a:pt x="141" y="242"/>
                  </a:lnTo>
                  <a:lnTo>
                    <a:pt x="139" y="242"/>
                  </a:lnTo>
                  <a:lnTo>
                    <a:pt x="138" y="243"/>
                  </a:lnTo>
                  <a:lnTo>
                    <a:pt x="137" y="245"/>
                  </a:lnTo>
                  <a:cubicBezTo>
                    <a:pt x="135" y="245"/>
                    <a:pt x="111" y="242"/>
                    <a:pt x="111" y="241"/>
                  </a:cubicBezTo>
                  <a:cubicBezTo>
                    <a:pt x="110" y="241"/>
                    <a:pt x="109" y="240"/>
                    <a:pt x="109" y="240"/>
                  </a:cubicBezTo>
                  <a:cubicBezTo>
                    <a:pt x="108" y="240"/>
                    <a:pt x="106" y="239"/>
                    <a:pt x="105" y="239"/>
                  </a:cubicBezTo>
                  <a:cubicBezTo>
                    <a:pt x="105" y="238"/>
                    <a:pt x="104" y="235"/>
                    <a:pt x="103" y="235"/>
                  </a:cubicBezTo>
                  <a:lnTo>
                    <a:pt x="103" y="229"/>
                  </a:lnTo>
                  <a:lnTo>
                    <a:pt x="104" y="228"/>
                  </a:lnTo>
                  <a:lnTo>
                    <a:pt x="104" y="227"/>
                  </a:lnTo>
                  <a:lnTo>
                    <a:pt x="105" y="227"/>
                  </a:lnTo>
                  <a:lnTo>
                    <a:pt x="106" y="227"/>
                  </a:lnTo>
                  <a:cubicBezTo>
                    <a:pt x="106" y="226"/>
                    <a:pt x="107" y="225"/>
                    <a:pt x="108" y="225"/>
                  </a:cubicBezTo>
                  <a:lnTo>
                    <a:pt x="108" y="221"/>
                  </a:lnTo>
                  <a:lnTo>
                    <a:pt x="107" y="221"/>
                  </a:lnTo>
                  <a:lnTo>
                    <a:pt x="107" y="219"/>
                  </a:lnTo>
                  <a:cubicBezTo>
                    <a:pt x="103" y="217"/>
                    <a:pt x="104" y="212"/>
                    <a:pt x="104" y="208"/>
                  </a:cubicBezTo>
                  <a:lnTo>
                    <a:pt x="103" y="208"/>
                  </a:lnTo>
                  <a:lnTo>
                    <a:pt x="102" y="207"/>
                  </a:lnTo>
                  <a:cubicBezTo>
                    <a:pt x="102" y="206"/>
                    <a:pt x="100" y="204"/>
                    <a:pt x="100" y="203"/>
                  </a:cubicBezTo>
                  <a:cubicBezTo>
                    <a:pt x="99" y="203"/>
                    <a:pt x="99" y="201"/>
                    <a:pt x="97" y="201"/>
                  </a:cubicBezTo>
                  <a:cubicBezTo>
                    <a:pt x="97" y="200"/>
                    <a:pt x="99" y="198"/>
                    <a:pt x="99" y="197"/>
                  </a:cubicBezTo>
                  <a:lnTo>
                    <a:pt x="100" y="195"/>
                  </a:lnTo>
                  <a:lnTo>
                    <a:pt x="100" y="192"/>
                  </a:lnTo>
                  <a:cubicBezTo>
                    <a:pt x="99" y="192"/>
                    <a:pt x="95" y="186"/>
                    <a:pt x="94" y="184"/>
                  </a:cubicBezTo>
                  <a:cubicBezTo>
                    <a:pt x="93" y="183"/>
                    <a:pt x="90" y="180"/>
                    <a:pt x="90" y="178"/>
                  </a:cubicBezTo>
                  <a:cubicBezTo>
                    <a:pt x="88" y="178"/>
                    <a:pt x="88" y="177"/>
                    <a:pt x="88" y="177"/>
                  </a:cubicBezTo>
                  <a:lnTo>
                    <a:pt x="88" y="175"/>
                  </a:lnTo>
                  <a:lnTo>
                    <a:pt x="87" y="175"/>
                  </a:lnTo>
                  <a:lnTo>
                    <a:pt x="87" y="168"/>
                  </a:lnTo>
                  <a:lnTo>
                    <a:pt x="88" y="168"/>
                  </a:lnTo>
                  <a:lnTo>
                    <a:pt x="88" y="165"/>
                  </a:lnTo>
                  <a:lnTo>
                    <a:pt x="87" y="164"/>
                  </a:lnTo>
                  <a:lnTo>
                    <a:pt x="86" y="164"/>
                  </a:lnTo>
                  <a:lnTo>
                    <a:pt x="86" y="163"/>
                  </a:lnTo>
                  <a:lnTo>
                    <a:pt x="85" y="163"/>
                  </a:lnTo>
                  <a:lnTo>
                    <a:pt x="84" y="162"/>
                  </a:lnTo>
                  <a:cubicBezTo>
                    <a:pt x="84" y="161"/>
                    <a:pt x="84" y="154"/>
                    <a:pt x="87" y="154"/>
                  </a:cubicBezTo>
                  <a:cubicBezTo>
                    <a:pt x="87" y="152"/>
                    <a:pt x="88" y="150"/>
                    <a:pt x="88" y="147"/>
                  </a:cubicBezTo>
                  <a:lnTo>
                    <a:pt x="88" y="146"/>
                  </a:lnTo>
                  <a:lnTo>
                    <a:pt x="91" y="146"/>
                  </a:lnTo>
                  <a:lnTo>
                    <a:pt x="91" y="145"/>
                  </a:lnTo>
                  <a:cubicBezTo>
                    <a:pt x="92" y="145"/>
                    <a:pt x="94" y="143"/>
                    <a:pt x="94" y="143"/>
                  </a:cubicBezTo>
                  <a:lnTo>
                    <a:pt x="94" y="141"/>
                  </a:lnTo>
                  <a:lnTo>
                    <a:pt x="95" y="141"/>
                  </a:lnTo>
                  <a:lnTo>
                    <a:pt x="95" y="139"/>
                  </a:lnTo>
                  <a:lnTo>
                    <a:pt x="94" y="139"/>
                  </a:lnTo>
                  <a:lnTo>
                    <a:pt x="94" y="134"/>
                  </a:lnTo>
                  <a:cubicBezTo>
                    <a:pt x="92" y="134"/>
                    <a:pt x="94" y="133"/>
                    <a:pt x="92" y="133"/>
                  </a:cubicBezTo>
                  <a:lnTo>
                    <a:pt x="92" y="131"/>
                  </a:lnTo>
                  <a:lnTo>
                    <a:pt x="93" y="131"/>
                  </a:lnTo>
                  <a:cubicBezTo>
                    <a:pt x="93" y="130"/>
                    <a:pt x="92" y="129"/>
                    <a:pt x="94" y="129"/>
                  </a:cubicBezTo>
                  <a:cubicBezTo>
                    <a:pt x="94" y="129"/>
                    <a:pt x="93" y="128"/>
                    <a:pt x="92" y="128"/>
                  </a:cubicBezTo>
                  <a:cubicBezTo>
                    <a:pt x="92" y="127"/>
                    <a:pt x="91" y="126"/>
                    <a:pt x="90" y="125"/>
                  </a:cubicBezTo>
                  <a:cubicBezTo>
                    <a:pt x="90" y="124"/>
                    <a:pt x="89" y="123"/>
                    <a:pt x="89" y="121"/>
                  </a:cubicBezTo>
                  <a:cubicBezTo>
                    <a:pt x="86" y="121"/>
                    <a:pt x="83" y="124"/>
                    <a:pt x="81" y="127"/>
                  </a:cubicBezTo>
                  <a:cubicBezTo>
                    <a:pt x="81" y="129"/>
                    <a:pt x="81" y="130"/>
                    <a:pt x="80" y="132"/>
                  </a:cubicBezTo>
                  <a:cubicBezTo>
                    <a:pt x="80" y="134"/>
                    <a:pt x="81" y="136"/>
                    <a:pt x="81" y="138"/>
                  </a:cubicBezTo>
                  <a:lnTo>
                    <a:pt x="83" y="138"/>
                  </a:lnTo>
                  <a:lnTo>
                    <a:pt x="84" y="139"/>
                  </a:lnTo>
                  <a:lnTo>
                    <a:pt x="84" y="141"/>
                  </a:lnTo>
                  <a:lnTo>
                    <a:pt x="88" y="141"/>
                  </a:lnTo>
                  <a:lnTo>
                    <a:pt x="88" y="152"/>
                  </a:lnTo>
                  <a:lnTo>
                    <a:pt x="86" y="152"/>
                  </a:lnTo>
                  <a:lnTo>
                    <a:pt x="86" y="151"/>
                  </a:lnTo>
                  <a:lnTo>
                    <a:pt x="84" y="151"/>
                  </a:lnTo>
                  <a:cubicBezTo>
                    <a:pt x="84" y="150"/>
                    <a:pt x="83" y="151"/>
                    <a:pt x="83" y="150"/>
                  </a:cubicBezTo>
                  <a:cubicBezTo>
                    <a:pt x="82" y="150"/>
                    <a:pt x="82" y="148"/>
                    <a:pt x="81" y="148"/>
                  </a:cubicBezTo>
                  <a:cubicBezTo>
                    <a:pt x="81" y="146"/>
                    <a:pt x="80" y="145"/>
                    <a:pt x="80" y="144"/>
                  </a:cubicBezTo>
                  <a:lnTo>
                    <a:pt x="79" y="143"/>
                  </a:lnTo>
                  <a:cubicBezTo>
                    <a:pt x="79" y="144"/>
                    <a:pt x="78" y="145"/>
                    <a:pt x="78" y="147"/>
                  </a:cubicBezTo>
                  <a:lnTo>
                    <a:pt x="81" y="147"/>
                  </a:lnTo>
                  <a:lnTo>
                    <a:pt x="82" y="148"/>
                  </a:lnTo>
                  <a:lnTo>
                    <a:pt x="83" y="149"/>
                  </a:lnTo>
                  <a:cubicBezTo>
                    <a:pt x="83" y="150"/>
                    <a:pt x="84" y="156"/>
                    <a:pt x="82" y="156"/>
                  </a:cubicBezTo>
                  <a:lnTo>
                    <a:pt x="82" y="157"/>
                  </a:lnTo>
                  <a:lnTo>
                    <a:pt x="82" y="158"/>
                  </a:lnTo>
                  <a:cubicBezTo>
                    <a:pt x="81" y="158"/>
                    <a:pt x="80" y="159"/>
                    <a:pt x="80" y="160"/>
                  </a:cubicBezTo>
                  <a:lnTo>
                    <a:pt x="76" y="160"/>
                  </a:lnTo>
                  <a:cubicBezTo>
                    <a:pt x="74" y="158"/>
                    <a:pt x="72" y="155"/>
                    <a:pt x="71" y="154"/>
                  </a:cubicBezTo>
                  <a:lnTo>
                    <a:pt x="71" y="152"/>
                  </a:lnTo>
                  <a:lnTo>
                    <a:pt x="70" y="152"/>
                  </a:lnTo>
                  <a:lnTo>
                    <a:pt x="70" y="150"/>
                  </a:lnTo>
                  <a:lnTo>
                    <a:pt x="68" y="150"/>
                  </a:lnTo>
                  <a:cubicBezTo>
                    <a:pt x="68" y="152"/>
                    <a:pt x="70" y="155"/>
                    <a:pt x="70" y="158"/>
                  </a:cubicBezTo>
                  <a:cubicBezTo>
                    <a:pt x="72" y="158"/>
                    <a:pt x="70" y="159"/>
                    <a:pt x="72" y="159"/>
                  </a:cubicBezTo>
                  <a:cubicBezTo>
                    <a:pt x="72" y="161"/>
                    <a:pt x="72" y="161"/>
                    <a:pt x="72" y="163"/>
                  </a:cubicBezTo>
                  <a:cubicBezTo>
                    <a:pt x="72" y="163"/>
                    <a:pt x="71" y="164"/>
                    <a:pt x="71" y="165"/>
                  </a:cubicBezTo>
                  <a:cubicBezTo>
                    <a:pt x="70" y="165"/>
                    <a:pt x="69" y="166"/>
                    <a:pt x="69" y="166"/>
                  </a:cubicBezTo>
                  <a:lnTo>
                    <a:pt x="63" y="166"/>
                  </a:lnTo>
                  <a:cubicBezTo>
                    <a:pt x="63" y="167"/>
                    <a:pt x="62" y="169"/>
                    <a:pt x="62" y="170"/>
                  </a:cubicBezTo>
                  <a:lnTo>
                    <a:pt x="64" y="170"/>
                  </a:lnTo>
                  <a:lnTo>
                    <a:pt x="64" y="171"/>
                  </a:lnTo>
                  <a:lnTo>
                    <a:pt x="66" y="171"/>
                  </a:lnTo>
                  <a:lnTo>
                    <a:pt x="67" y="175"/>
                  </a:lnTo>
                  <a:lnTo>
                    <a:pt x="68" y="175"/>
                  </a:lnTo>
                  <a:lnTo>
                    <a:pt x="68" y="182"/>
                  </a:lnTo>
                  <a:lnTo>
                    <a:pt x="67" y="182"/>
                  </a:lnTo>
                  <a:lnTo>
                    <a:pt x="67" y="184"/>
                  </a:lnTo>
                  <a:cubicBezTo>
                    <a:pt x="67" y="185"/>
                    <a:pt x="66" y="186"/>
                    <a:pt x="66" y="187"/>
                  </a:cubicBezTo>
                  <a:lnTo>
                    <a:pt x="61" y="187"/>
                  </a:lnTo>
                  <a:cubicBezTo>
                    <a:pt x="61" y="186"/>
                    <a:pt x="59" y="185"/>
                    <a:pt x="58" y="185"/>
                  </a:cubicBezTo>
                  <a:cubicBezTo>
                    <a:pt x="58" y="173"/>
                    <a:pt x="27" y="182"/>
                    <a:pt x="27" y="171"/>
                  </a:cubicBezTo>
                  <a:cubicBezTo>
                    <a:pt x="25" y="171"/>
                    <a:pt x="22" y="168"/>
                    <a:pt x="20" y="168"/>
                  </a:cubicBezTo>
                  <a:lnTo>
                    <a:pt x="19" y="167"/>
                  </a:lnTo>
                  <a:lnTo>
                    <a:pt x="19" y="166"/>
                  </a:lnTo>
                  <a:lnTo>
                    <a:pt x="20" y="166"/>
                  </a:lnTo>
                  <a:cubicBezTo>
                    <a:pt x="20" y="166"/>
                    <a:pt x="21" y="165"/>
                    <a:pt x="21" y="164"/>
                  </a:cubicBezTo>
                  <a:cubicBezTo>
                    <a:pt x="20" y="163"/>
                    <a:pt x="15" y="164"/>
                    <a:pt x="14" y="163"/>
                  </a:cubicBezTo>
                  <a:lnTo>
                    <a:pt x="14" y="162"/>
                  </a:lnTo>
                  <a:lnTo>
                    <a:pt x="13" y="162"/>
                  </a:lnTo>
                  <a:lnTo>
                    <a:pt x="12" y="162"/>
                  </a:lnTo>
                  <a:lnTo>
                    <a:pt x="12" y="161"/>
                  </a:lnTo>
                  <a:lnTo>
                    <a:pt x="10" y="161"/>
                  </a:lnTo>
                  <a:lnTo>
                    <a:pt x="10" y="155"/>
                  </a:lnTo>
                  <a:lnTo>
                    <a:pt x="9" y="155"/>
                  </a:lnTo>
                  <a:lnTo>
                    <a:pt x="9" y="147"/>
                  </a:lnTo>
                  <a:cubicBezTo>
                    <a:pt x="8" y="147"/>
                    <a:pt x="4" y="143"/>
                    <a:pt x="4" y="142"/>
                  </a:cubicBezTo>
                  <a:cubicBezTo>
                    <a:pt x="4" y="140"/>
                    <a:pt x="3" y="135"/>
                    <a:pt x="3" y="134"/>
                  </a:cubicBezTo>
                  <a:cubicBezTo>
                    <a:pt x="1" y="134"/>
                    <a:pt x="3" y="133"/>
                    <a:pt x="1" y="133"/>
                  </a:cubicBezTo>
                  <a:lnTo>
                    <a:pt x="1" y="131"/>
                  </a:lnTo>
                  <a:lnTo>
                    <a:pt x="0" y="131"/>
                  </a:lnTo>
                  <a:lnTo>
                    <a:pt x="0" y="129"/>
                  </a:lnTo>
                  <a:lnTo>
                    <a:pt x="1" y="129"/>
                  </a:lnTo>
                  <a:cubicBezTo>
                    <a:pt x="1" y="129"/>
                    <a:pt x="1" y="125"/>
                    <a:pt x="2" y="124"/>
                  </a:cubicBezTo>
                  <a:lnTo>
                    <a:pt x="3" y="124"/>
                  </a:lnTo>
                  <a:cubicBezTo>
                    <a:pt x="4" y="123"/>
                    <a:pt x="4" y="121"/>
                    <a:pt x="6" y="120"/>
                  </a:cubicBezTo>
                  <a:lnTo>
                    <a:pt x="6" y="117"/>
                  </a:lnTo>
                  <a:lnTo>
                    <a:pt x="7" y="118"/>
                  </a:lnTo>
                  <a:cubicBezTo>
                    <a:pt x="7" y="116"/>
                    <a:pt x="9" y="116"/>
                    <a:pt x="9" y="114"/>
                  </a:cubicBezTo>
                  <a:lnTo>
                    <a:pt x="9" y="113"/>
                  </a:lnTo>
                  <a:lnTo>
                    <a:pt x="11" y="113"/>
                  </a:lnTo>
                  <a:lnTo>
                    <a:pt x="13" y="112"/>
                  </a:lnTo>
                  <a:lnTo>
                    <a:pt x="12" y="105"/>
                  </a:lnTo>
                  <a:lnTo>
                    <a:pt x="14" y="109"/>
                  </a:lnTo>
                  <a:lnTo>
                    <a:pt x="14" y="108"/>
                  </a:lnTo>
                  <a:lnTo>
                    <a:pt x="15" y="107"/>
                  </a:lnTo>
                  <a:cubicBezTo>
                    <a:pt x="16" y="107"/>
                    <a:pt x="15" y="102"/>
                    <a:pt x="17" y="102"/>
                  </a:cubicBezTo>
                  <a:cubicBezTo>
                    <a:pt x="17" y="101"/>
                    <a:pt x="19" y="97"/>
                    <a:pt x="20" y="97"/>
                  </a:cubicBezTo>
                  <a:lnTo>
                    <a:pt x="23" y="51"/>
                  </a:lnTo>
                  <a:lnTo>
                    <a:pt x="25" y="50"/>
                  </a:lnTo>
                  <a:lnTo>
                    <a:pt x="25" y="49"/>
                  </a:lnTo>
                  <a:cubicBezTo>
                    <a:pt x="25" y="49"/>
                    <a:pt x="26" y="45"/>
                    <a:pt x="26" y="44"/>
                  </a:cubicBezTo>
                  <a:lnTo>
                    <a:pt x="27" y="44"/>
                  </a:lnTo>
                  <a:lnTo>
                    <a:pt x="29" y="44"/>
                  </a:lnTo>
                  <a:lnTo>
                    <a:pt x="29" y="43"/>
                  </a:lnTo>
                  <a:lnTo>
                    <a:pt x="34" y="43"/>
                  </a:lnTo>
                  <a:lnTo>
                    <a:pt x="34" y="44"/>
                  </a:lnTo>
                  <a:lnTo>
                    <a:pt x="36" y="44"/>
                  </a:lnTo>
                  <a:cubicBezTo>
                    <a:pt x="40" y="46"/>
                    <a:pt x="48" y="45"/>
                    <a:pt x="51" y="45"/>
                  </a:cubicBezTo>
                  <a:lnTo>
                    <a:pt x="56" y="50"/>
                  </a:lnTo>
                  <a:lnTo>
                    <a:pt x="57" y="50"/>
                  </a:lnTo>
                  <a:lnTo>
                    <a:pt x="57" y="51"/>
                  </a:lnTo>
                  <a:lnTo>
                    <a:pt x="57" y="52"/>
                  </a:lnTo>
                  <a:cubicBezTo>
                    <a:pt x="61" y="52"/>
                    <a:pt x="64" y="54"/>
                    <a:pt x="67" y="54"/>
                  </a:cubicBezTo>
                  <a:lnTo>
                    <a:pt x="68" y="55"/>
                  </a:lnTo>
                  <a:cubicBezTo>
                    <a:pt x="68" y="56"/>
                    <a:pt x="70" y="56"/>
                    <a:pt x="70" y="57"/>
                  </a:cubicBezTo>
                  <a:lnTo>
                    <a:pt x="74" y="57"/>
                  </a:lnTo>
                  <a:lnTo>
                    <a:pt x="74" y="56"/>
                  </a:lnTo>
                  <a:lnTo>
                    <a:pt x="74" y="55"/>
                  </a:lnTo>
                  <a:cubicBezTo>
                    <a:pt x="73" y="55"/>
                    <a:pt x="70" y="52"/>
                    <a:pt x="70" y="50"/>
                  </a:cubicBezTo>
                  <a:cubicBezTo>
                    <a:pt x="68" y="50"/>
                    <a:pt x="70" y="49"/>
                    <a:pt x="68" y="49"/>
                  </a:cubicBezTo>
                  <a:cubicBezTo>
                    <a:pt x="68" y="46"/>
                    <a:pt x="65" y="44"/>
                    <a:pt x="64" y="41"/>
                  </a:cubicBezTo>
                  <a:lnTo>
                    <a:pt x="64" y="40"/>
                  </a:lnTo>
                  <a:cubicBezTo>
                    <a:pt x="64" y="39"/>
                    <a:pt x="65" y="29"/>
                    <a:pt x="66" y="28"/>
                  </a:cubicBezTo>
                  <a:lnTo>
                    <a:pt x="67" y="28"/>
                  </a:lnTo>
                  <a:cubicBezTo>
                    <a:pt x="67" y="26"/>
                    <a:pt x="67" y="18"/>
                    <a:pt x="67" y="17"/>
                  </a:cubicBezTo>
                  <a:cubicBezTo>
                    <a:pt x="68" y="17"/>
                    <a:pt x="78" y="17"/>
                    <a:pt x="78" y="14"/>
                  </a:cubicBezTo>
                  <a:cubicBezTo>
                    <a:pt x="83" y="14"/>
                    <a:pt x="92" y="12"/>
                    <a:pt x="95" y="9"/>
                  </a:cubicBezTo>
                  <a:lnTo>
                    <a:pt x="95" y="8"/>
                  </a:lnTo>
                  <a:cubicBezTo>
                    <a:pt x="96" y="7"/>
                    <a:pt x="101" y="7"/>
                    <a:pt x="101" y="7"/>
                  </a:cubicBezTo>
                  <a:lnTo>
                    <a:pt x="104" y="7"/>
                  </a:lnTo>
                  <a:lnTo>
                    <a:pt x="105" y="5"/>
                  </a:lnTo>
                  <a:lnTo>
                    <a:pt x="106" y="5"/>
                  </a:lnTo>
                  <a:lnTo>
                    <a:pt x="107" y="5"/>
                  </a:lnTo>
                  <a:cubicBezTo>
                    <a:pt x="107" y="3"/>
                    <a:pt x="108" y="5"/>
                    <a:pt x="108" y="3"/>
                  </a:cubicBezTo>
                  <a:lnTo>
                    <a:pt x="110" y="3"/>
                  </a:lnTo>
                  <a:cubicBezTo>
                    <a:pt x="110" y="2"/>
                    <a:pt x="115" y="0"/>
                    <a:pt x="118" y="0"/>
                  </a:cubicBezTo>
                  <a:lnTo>
                    <a:pt x="118" y="5"/>
                  </a:lnTo>
                  <a:lnTo>
                    <a:pt x="119" y="5"/>
                  </a:lnTo>
                  <a:lnTo>
                    <a:pt x="119" y="12"/>
                  </a:lnTo>
                  <a:lnTo>
                    <a:pt x="120" y="12"/>
                  </a:lnTo>
                </a:path>
              </a:pathLst>
            </a:custGeom>
            <a:solidFill>
              <a:srgbClr val="3399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5" name="Freeform 18"/>
            <p:cNvSpPr>
              <a:spLocks/>
            </p:cNvSpPr>
            <p:nvPr/>
          </p:nvSpPr>
          <p:spPr bwMode="auto">
            <a:xfrm>
              <a:off x="2284" y="2586"/>
              <a:ext cx="428" cy="461"/>
            </a:xfrm>
            <a:custGeom>
              <a:avLst/>
              <a:gdLst>
                <a:gd name="T0" fmla="*/ 54433 w 83"/>
                <a:gd name="T1" fmla="*/ 16494 h 86"/>
                <a:gd name="T2" fmla="*/ 49514 w 83"/>
                <a:gd name="T3" fmla="*/ 8303 h 86"/>
                <a:gd name="T4" fmla="*/ 47307 w 83"/>
                <a:gd name="T5" fmla="*/ 5864 h 86"/>
                <a:gd name="T6" fmla="*/ 44569 w 83"/>
                <a:gd name="T7" fmla="*/ 4165 h 86"/>
                <a:gd name="T8" fmla="*/ 42362 w 83"/>
                <a:gd name="T9" fmla="*/ 4165 h 86"/>
                <a:gd name="T10" fmla="*/ 41005 w 83"/>
                <a:gd name="T11" fmla="*/ 3248 h 86"/>
                <a:gd name="T12" fmla="*/ 40309 w 83"/>
                <a:gd name="T13" fmla="*/ 1694 h 86"/>
                <a:gd name="T14" fmla="*/ 34699 w 83"/>
                <a:gd name="T15" fmla="*/ 777 h 86"/>
                <a:gd name="T16" fmla="*/ 20554 w 83"/>
                <a:gd name="T17" fmla="*/ 3248 h 86"/>
                <a:gd name="T18" fmla="*/ 19064 w 83"/>
                <a:gd name="T19" fmla="*/ 4165 h 86"/>
                <a:gd name="T20" fmla="*/ 18373 w 83"/>
                <a:gd name="T21" fmla="*/ 8303 h 86"/>
                <a:gd name="T22" fmla="*/ 14119 w 83"/>
                <a:gd name="T23" fmla="*/ 9081 h 86"/>
                <a:gd name="T24" fmla="*/ 12072 w 83"/>
                <a:gd name="T25" fmla="*/ 16494 h 86"/>
                <a:gd name="T26" fmla="*/ 9865 w 83"/>
                <a:gd name="T27" fmla="*/ 21410 h 86"/>
                <a:gd name="T28" fmla="*/ 8508 w 83"/>
                <a:gd name="T29" fmla="*/ 23104 h 86"/>
                <a:gd name="T30" fmla="*/ 4945 w 83"/>
                <a:gd name="T31" fmla="*/ 27269 h 86"/>
                <a:gd name="T32" fmla="*/ 3563 w 83"/>
                <a:gd name="T33" fmla="*/ 28963 h 86"/>
                <a:gd name="T34" fmla="*/ 2872 w 83"/>
                <a:gd name="T35" fmla="*/ 29740 h 86"/>
                <a:gd name="T36" fmla="*/ 1382 w 83"/>
                <a:gd name="T37" fmla="*/ 34655 h 86"/>
                <a:gd name="T38" fmla="*/ 1382 w 83"/>
                <a:gd name="T39" fmla="*/ 42986 h 86"/>
                <a:gd name="T40" fmla="*/ 4254 w 83"/>
                <a:gd name="T41" fmla="*/ 43736 h 86"/>
                <a:gd name="T42" fmla="*/ 6301 w 83"/>
                <a:gd name="T43" fmla="*/ 46207 h 86"/>
                <a:gd name="T44" fmla="*/ 7817 w 83"/>
                <a:gd name="T45" fmla="*/ 47901 h 86"/>
                <a:gd name="T46" fmla="*/ 8508 w 83"/>
                <a:gd name="T47" fmla="*/ 48678 h 86"/>
                <a:gd name="T48" fmla="*/ 10556 w 83"/>
                <a:gd name="T49" fmla="*/ 52843 h 86"/>
                <a:gd name="T50" fmla="*/ 12763 w 83"/>
                <a:gd name="T51" fmla="*/ 61147 h 86"/>
                <a:gd name="T52" fmla="*/ 14119 w 83"/>
                <a:gd name="T53" fmla="*/ 65140 h 86"/>
                <a:gd name="T54" fmla="*/ 16991 w 83"/>
                <a:gd name="T55" fmla="*/ 67783 h 86"/>
                <a:gd name="T56" fmla="*/ 20554 w 83"/>
                <a:gd name="T57" fmla="*/ 70227 h 86"/>
                <a:gd name="T58" fmla="*/ 25500 w 83"/>
                <a:gd name="T59" fmla="*/ 70227 h 86"/>
                <a:gd name="T60" fmla="*/ 28929 w 83"/>
                <a:gd name="T61" fmla="*/ 65140 h 86"/>
                <a:gd name="T62" fmla="*/ 29754 w 83"/>
                <a:gd name="T63" fmla="*/ 65140 h 86"/>
                <a:gd name="T64" fmla="*/ 31136 w 83"/>
                <a:gd name="T65" fmla="*/ 63618 h 86"/>
                <a:gd name="T66" fmla="*/ 33183 w 83"/>
                <a:gd name="T67" fmla="*/ 60230 h 86"/>
                <a:gd name="T68" fmla="*/ 34699 w 83"/>
                <a:gd name="T69" fmla="*/ 58676 h 86"/>
                <a:gd name="T70" fmla="*/ 38927 w 83"/>
                <a:gd name="T71" fmla="*/ 55288 h 86"/>
                <a:gd name="T72" fmla="*/ 40309 w 83"/>
                <a:gd name="T73" fmla="*/ 47901 h 86"/>
                <a:gd name="T74" fmla="*/ 39618 w 83"/>
                <a:gd name="T75" fmla="*/ 45430 h 86"/>
                <a:gd name="T76" fmla="*/ 36746 w 83"/>
                <a:gd name="T77" fmla="*/ 41292 h 86"/>
                <a:gd name="T78" fmla="*/ 37442 w 83"/>
                <a:gd name="T79" fmla="*/ 38043 h 86"/>
                <a:gd name="T80" fmla="*/ 40309 w 83"/>
                <a:gd name="T81" fmla="*/ 35572 h 86"/>
                <a:gd name="T82" fmla="*/ 41696 w 83"/>
                <a:gd name="T83" fmla="*/ 34655 h 86"/>
                <a:gd name="T84" fmla="*/ 43873 w 83"/>
                <a:gd name="T85" fmla="*/ 33878 h 86"/>
                <a:gd name="T86" fmla="*/ 46616 w 83"/>
                <a:gd name="T87" fmla="*/ 26491 h 86"/>
                <a:gd name="T88" fmla="*/ 48823 w 83"/>
                <a:gd name="T89" fmla="*/ 26491 h 86"/>
                <a:gd name="T90" fmla="*/ 53742 w 83"/>
                <a:gd name="T91" fmla="*/ 25575 h 86"/>
                <a:gd name="T92" fmla="*/ 58688 w 83"/>
                <a:gd name="T93" fmla="*/ 23104 h 86"/>
                <a:gd name="T94" fmla="*/ 55815 w 83"/>
                <a:gd name="T95" fmla="*/ 17411 h 86"/>
                <a:gd name="T96" fmla="*/ 54433 w 83"/>
                <a:gd name="T97" fmla="*/ 15717 h 8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3"/>
                <a:gd name="T148" fmla="*/ 0 h 86"/>
                <a:gd name="T149" fmla="*/ 83 w 83"/>
                <a:gd name="T150" fmla="*/ 86 h 8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3" h="86">
                  <a:moveTo>
                    <a:pt x="83" y="21"/>
                  </a:moveTo>
                  <a:cubicBezTo>
                    <a:pt x="82" y="21"/>
                    <a:pt x="80" y="21"/>
                    <a:pt x="79" y="20"/>
                  </a:cubicBezTo>
                  <a:lnTo>
                    <a:pt x="77" y="20"/>
                  </a:lnTo>
                  <a:cubicBezTo>
                    <a:pt x="77" y="18"/>
                    <a:pt x="76" y="20"/>
                    <a:pt x="76" y="18"/>
                  </a:cubicBezTo>
                  <a:cubicBezTo>
                    <a:pt x="75" y="18"/>
                    <a:pt x="74" y="15"/>
                    <a:pt x="74" y="14"/>
                  </a:cubicBezTo>
                  <a:cubicBezTo>
                    <a:pt x="73" y="14"/>
                    <a:pt x="73" y="12"/>
                    <a:pt x="70" y="10"/>
                  </a:cubicBezTo>
                  <a:lnTo>
                    <a:pt x="70" y="9"/>
                  </a:lnTo>
                  <a:cubicBezTo>
                    <a:pt x="69" y="9"/>
                    <a:pt x="68" y="8"/>
                    <a:pt x="68" y="8"/>
                  </a:cubicBezTo>
                  <a:lnTo>
                    <a:pt x="67" y="7"/>
                  </a:lnTo>
                  <a:cubicBezTo>
                    <a:pt x="67" y="7"/>
                    <a:pt x="67" y="6"/>
                    <a:pt x="65" y="6"/>
                  </a:cubicBezTo>
                  <a:lnTo>
                    <a:pt x="64" y="5"/>
                  </a:lnTo>
                  <a:lnTo>
                    <a:pt x="63" y="5"/>
                  </a:lnTo>
                  <a:cubicBezTo>
                    <a:pt x="63" y="4"/>
                    <a:pt x="62" y="6"/>
                    <a:pt x="61" y="6"/>
                  </a:cubicBezTo>
                  <a:lnTo>
                    <a:pt x="60" y="5"/>
                  </a:lnTo>
                  <a:lnTo>
                    <a:pt x="59" y="5"/>
                  </a:lnTo>
                  <a:lnTo>
                    <a:pt x="59" y="4"/>
                  </a:lnTo>
                  <a:lnTo>
                    <a:pt x="58" y="4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7" y="2"/>
                  </a:lnTo>
                  <a:lnTo>
                    <a:pt x="57" y="1"/>
                  </a:lnTo>
                  <a:cubicBezTo>
                    <a:pt x="56" y="1"/>
                    <a:pt x="52" y="1"/>
                    <a:pt x="52" y="0"/>
                  </a:cubicBezTo>
                  <a:lnTo>
                    <a:pt x="49" y="1"/>
                  </a:lnTo>
                  <a:lnTo>
                    <a:pt x="49" y="2"/>
                  </a:lnTo>
                  <a:cubicBezTo>
                    <a:pt x="46" y="4"/>
                    <a:pt x="33" y="3"/>
                    <a:pt x="30" y="3"/>
                  </a:cubicBezTo>
                  <a:lnTo>
                    <a:pt x="29" y="4"/>
                  </a:lnTo>
                  <a:lnTo>
                    <a:pt x="29" y="5"/>
                  </a:lnTo>
                  <a:lnTo>
                    <a:pt x="28" y="5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6" y="7"/>
                  </a:lnTo>
                  <a:lnTo>
                    <a:pt x="26" y="10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20" y="11"/>
                  </a:lnTo>
                  <a:lnTo>
                    <a:pt x="20" y="12"/>
                  </a:lnTo>
                  <a:lnTo>
                    <a:pt x="16" y="12"/>
                  </a:lnTo>
                  <a:cubicBezTo>
                    <a:pt x="16" y="15"/>
                    <a:pt x="16" y="19"/>
                    <a:pt x="17" y="20"/>
                  </a:cubicBezTo>
                  <a:lnTo>
                    <a:pt x="17" y="21"/>
                  </a:lnTo>
                  <a:cubicBezTo>
                    <a:pt x="17" y="21"/>
                    <a:pt x="15" y="24"/>
                    <a:pt x="14" y="24"/>
                  </a:cubicBezTo>
                  <a:lnTo>
                    <a:pt x="14" y="26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2" y="28"/>
                  </a:lnTo>
                  <a:cubicBezTo>
                    <a:pt x="11" y="28"/>
                    <a:pt x="9" y="30"/>
                    <a:pt x="9" y="31"/>
                  </a:cubicBezTo>
                  <a:lnTo>
                    <a:pt x="9" y="32"/>
                  </a:lnTo>
                  <a:cubicBezTo>
                    <a:pt x="8" y="32"/>
                    <a:pt x="7" y="32"/>
                    <a:pt x="7" y="33"/>
                  </a:cubicBezTo>
                  <a:lnTo>
                    <a:pt x="6" y="34"/>
                  </a:lnTo>
                  <a:lnTo>
                    <a:pt x="5" y="34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4" y="36"/>
                  </a:lnTo>
                  <a:lnTo>
                    <a:pt x="3" y="37"/>
                  </a:lnTo>
                  <a:lnTo>
                    <a:pt x="3" y="42"/>
                  </a:lnTo>
                  <a:lnTo>
                    <a:pt x="2" y="42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2" y="53"/>
                  </a:lnTo>
                  <a:lnTo>
                    <a:pt x="3" y="53"/>
                  </a:lnTo>
                  <a:lnTo>
                    <a:pt x="6" y="53"/>
                  </a:lnTo>
                  <a:cubicBezTo>
                    <a:pt x="6" y="55"/>
                    <a:pt x="7" y="53"/>
                    <a:pt x="7" y="55"/>
                  </a:cubicBezTo>
                  <a:lnTo>
                    <a:pt x="9" y="55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8"/>
                  </a:lnTo>
                  <a:lnTo>
                    <a:pt x="11" y="58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2" y="61"/>
                  </a:lnTo>
                  <a:cubicBezTo>
                    <a:pt x="14" y="61"/>
                    <a:pt x="12" y="62"/>
                    <a:pt x="14" y="62"/>
                  </a:cubicBezTo>
                  <a:cubicBezTo>
                    <a:pt x="14" y="63"/>
                    <a:pt x="15" y="63"/>
                    <a:pt x="15" y="64"/>
                  </a:cubicBezTo>
                  <a:cubicBezTo>
                    <a:pt x="16" y="64"/>
                    <a:pt x="13" y="65"/>
                    <a:pt x="15" y="65"/>
                  </a:cubicBezTo>
                  <a:cubicBezTo>
                    <a:pt x="15" y="67"/>
                    <a:pt x="17" y="72"/>
                    <a:pt x="17" y="74"/>
                  </a:cubicBezTo>
                  <a:lnTo>
                    <a:pt x="18" y="74"/>
                  </a:lnTo>
                  <a:lnTo>
                    <a:pt x="19" y="74"/>
                  </a:lnTo>
                  <a:lnTo>
                    <a:pt x="19" y="77"/>
                  </a:lnTo>
                  <a:lnTo>
                    <a:pt x="20" y="79"/>
                  </a:lnTo>
                  <a:lnTo>
                    <a:pt x="22" y="82"/>
                  </a:lnTo>
                  <a:lnTo>
                    <a:pt x="23" y="81"/>
                  </a:lnTo>
                  <a:lnTo>
                    <a:pt x="24" y="82"/>
                  </a:lnTo>
                  <a:cubicBezTo>
                    <a:pt x="25" y="82"/>
                    <a:pt x="26" y="83"/>
                    <a:pt x="27" y="83"/>
                  </a:cubicBezTo>
                  <a:lnTo>
                    <a:pt x="28" y="85"/>
                  </a:lnTo>
                  <a:lnTo>
                    <a:pt x="29" y="85"/>
                  </a:lnTo>
                  <a:lnTo>
                    <a:pt x="30" y="85"/>
                  </a:lnTo>
                  <a:lnTo>
                    <a:pt x="31" y="86"/>
                  </a:lnTo>
                  <a:cubicBezTo>
                    <a:pt x="33" y="86"/>
                    <a:pt x="35" y="85"/>
                    <a:pt x="36" y="85"/>
                  </a:cubicBezTo>
                  <a:cubicBezTo>
                    <a:pt x="36" y="84"/>
                    <a:pt x="36" y="85"/>
                    <a:pt x="36" y="84"/>
                  </a:cubicBezTo>
                  <a:cubicBezTo>
                    <a:pt x="37" y="84"/>
                    <a:pt x="40" y="81"/>
                    <a:pt x="40" y="80"/>
                  </a:cubicBezTo>
                  <a:lnTo>
                    <a:pt x="41" y="79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43" y="78"/>
                  </a:lnTo>
                  <a:lnTo>
                    <a:pt x="44" y="77"/>
                  </a:lnTo>
                  <a:cubicBezTo>
                    <a:pt x="44" y="76"/>
                    <a:pt x="46" y="74"/>
                    <a:pt x="46" y="74"/>
                  </a:cubicBezTo>
                  <a:lnTo>
                    <a:pt x="47" y="74"/>
                  </a:lnTo>
                  <a:lnTo>
                    <a:pt x="47" y="73"/>
                  </a:lnTo>
                  <a:lnTo>
                    <a:pt x="48" y="73"/>
                  </a:lnTo>
                  <a:lnTo>
                    <a:pt x="48" y="72"/>
                  </a:lnTo>
                  <a:lnTo>
                    <a:pt x="49" y="71"/>
                  </a:lnTo>
                  <a:cubicBezTo>
                    <a:pt x="50" y="71"/>
                    <a:pt x="51" y="70"/>
                    <a:pt x="51" y="70"/>
                  </a:cubicBezTo>
                  <a:lnTo>
                    <a:pt x="52" y="69"/>
                  </a:lnTo>
                  <a:cubicBezTo>
                    <a:pt x="52" y="69"/>
                    <a:pt x="54" y="67"/>
                    <a:pt x="55" y="67"/>
                  </a:cubicBezTo>
                  <a:cubicBezTo>
                    <a:pt x="55" y="66"/>
                    <a:pt x="58" y="62"/>
                    <a:pt x="58" y="62"/>
                  </a:cubicBezTo>
                  <a:lnTo>
                    <a:pt x="58" y="58"/>
                  </a:lnTo>
                  <a:lnTo>
                    <a:pt x="57" y="58"/>
                  </a:lnTo>
                  <a:lnTo>
                    <a:pt x="57" y="57"/>
                  </a:lnTo>
                  <a:lnTo>
                    <a:pt x="57" y="56"/>
                  </a:lnTo>
                  <a:lnTo>
                    <a:pt x="56" y="55"/>
                  </a:lnTo>
                  <a:cubicBezTo>
                    <a:pt x="55" y="55"/>
                    <a:pt x="54" y="54"/>
                    <a:pt x="53" y="54"/>
                  </a:cubicBezTo>
                  <a:lnTo>
                    <a:pt x="53" y="50"/>
                  </a:lnTo>
                  <a:lnTo>
                    <a:pt x="52" y="50"/>
                  </a:lnTo>
                  <a:lnTo>
                    <a:pt x="52" y="47"/>
                  </a:lnTo>
                  <a:lnTo>
                    <a:pt x="53" y="47"/>
                  </a:lnTo>
                  <a:lnTo>
                    <a:pt x="53" y="46"/>
                  </a:lnTo>
                  <a:lnTo>
                    <a:pt x="54" y="45"/>
                  </a:lnTo>
                  <a:lnTo>
                    <a:pt x="57" y="44"/>
                  </a:lnTo>
                  <a:lnTo>
                    <a:pt x="57" y="43"/>
                  </a:lnTo>
                  <a:lnTo>
                    <a:pt x="58" y="43"/>
                  </a:lnTo>
                  <a:lnTo>
                    <a:pt x="59" y="43"/>
                  </a:lnTo>
                  <a:lnTo>
                    <a:pt x="59" y="42"/>
                  </a:lnTo>
                  <a:lnTo>
                    <a:pt x="61" y="42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2" y="40"/>
                  </a:lnTo>
                  <a:cubicBezTo>
                    <a:pt x="62" y="38"/>
                    <a:pt x="65" y="33"/>
                    <a:pt x="66" y="33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8" y="32"/>
                    <a:pt x="69" y="32"/>
                    <a:pt x="69" y="32"/>
                  </a:cubicBezTo>
                  <a:lnTo>
                    <a:pt x="69" y="33"/>
                  </a:lnTo>
                  <a:lnTo>
                    <a:pt x="69" y="32"/>
                  </a:lnTo>
                  <a:lnTo>
                    <a:pt x="70" y="32"/>
                  </a:lnTo>
                  <a:lnTo>
                    <a:pt x="71" y="32"/>
                  </a:lnTo>
                  <a:cubicBezTo>
                    <a:pt x="71" y="30"/>
                    <a:pt x="75" y="32"/>
                    <a:pt x="76" y="31"/>
                  </a:cubicBezTo>
                  <a:lnTo>
                    <a:pt x="76" y="30"/>
                  </a:lnTo>
                  <a:lnTo>
                    <a:pt x="80" y="30"/>
                  </a:lnTo>
                  <a:cubicBezTo>
                    <a:pt x="80" y="29"/>
                    <a:pt x="82" y="28"/>
                    <a:pt x="83" y="28"/>
                  </a:cubicBezTo>
                  <a:lnTo>
                    <a:pt x="83" y="22"/>
                  </a:lnTo>
                  <a:cubicBezTo>
                    <a:pt x="82" y="22"/>
                    <a:pt x="81" y="21"/>
                    <a:pt x="81" y="21"/>
                  </a:cubicBezTo>
                  <a:lnTo>
                    <a:pt x="79" y="21"/>
                  </a:lnTo>
                  <a:lnTo>
                    <a:pt x="79" y="20"/>
                  </a:lnTo>
                  <a:lnTo>
                    <a:pt x="77" y="20"/>
                  </a:lnTo>
                  <a:lnTo>
                    <a:pt x="77" y="19"/>
                  </a:lnTo>
                  <a:lnTo>
                    <a:pt x="75" y="19"/>
                  </a:lnTo>
                  <a:lnTo>
                    <a:pt x="74" y="18"/>
                  </a:lnTo>
                </a:path>
              </a:pathLst>
            </a:custGeom>
            <a:solidFill>
              <a:srgbClr val="FF0066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6" name="Freeform 19"/>
            <p:cNvSpPr>
              <a:spLocks/>
            </p:cNvSpPr>
            <p:nvPr/>
          </p:nvSpPr>
          <p:spPr bwMode="auto">
            <a:xfrm>
              <a:off x="2421" y="2704"/>
              <a:ext cx="561" cy="594"/>
            </a:xfrm>
            <a:custGeom>
              <a:avLst/>
              <a:gdLst>
                <a:gd name="T0" fmla="*/ 70887 w 109"/>
                <a:gd name="T1" fmla="*/ 47509 h 111"/>
                <a:gd name="T2" fmla="*/ 72951 w 109"/>
                <a:gd name="T3" fmla="*/ 50886 h 111"/>
                <a:gd name="T4" fmla="*/ 73615 w 109"/>
                <a:gd name="T5" fmla="*/ 51630 h 111"/>
                <a:gd name="T6" fmla="*/ 75123 w 109"/>
                <a:gd name="T7" fmla="*/ 56558 h 111"/>
                <a:gd name="T8" fmla="*/ 72951 w 109"/>
                <a:gd name="T9" fmla="*/ 65581 h 111"/>
                <a:gd name="T10" fmla="*/ 65297 w 109"/>
                <a:gd name="T11" fmla="*/ 66351 h 111"/>
                <a:gd name="T12" fmla="*/ 65297 w 109"/>
                <a:gd name="T13" fmla="*/ 68042 h 111"/>
                <a:gd name="T14" fmla="*/ 59574 w 109"/>
                <a:gd name="T15" fmla="*/ 68958 h 111"/>
                <a:gd name="T16" fmla="*/ 58226 w 109"/>
                <a:gd name="T17" fmla="*/ 69733 h 111"/>
                <a:gd name="T18" fmla="*/ 50567 w 109"/>
                <a:gd name="T19" fmla="*/ 68958 h 111"/>
                <a:gd name="T20" fmla="*/ 49085 w 109"/>
                <a:gd name="T21" fmla="*/ 68958 h 111"/>
                <a:gd name="T22" fmla="*/ 40768 w 109"/>
                <a:gd name="T23" fmla="*/ 72939 h 111"/>
                <a:gd name="T24" fmla="*/ 38596 w 109"/>
                <a:gd name="T25" fmla="*/ 75401 h 111"/>
                <a:gd name="T26" fmla="*/ 35044 w 109"/>
                <a:gd name="T27" fmla="*/ 83679 h 111"/>
                <a:gd name="T28" fmla="*/ 32317 w 109"/>
                <a:gd name="T29" fmla="*/ 89346 h 111"/>
                <a:gd name="T30" fmla="*/ 16902 w 109"/>
                <a:gd name="T31" fmla="*/ 90261 h 111"/>
                <a:gd name="T32" fmla="*/ 11868 w 109"/>
                <a:gd name="T33" fmla="*/ 83679 h 111"/>
                <a:gd name="T34" fmla="*/ 8451 w 109"/>
                <a:gd name="T35" fmla="*/ 81212 h 111"/>
                <a:gd name="T36" fmla="*/ 6938 w 109"/>
                <a:gd name="T37" fmla="*/ 77092 h 111"/>
                <a:gd name="T38" fmla="*/ 6279 w 109"/>
                <a:gd name="T39" fmla="*/ 74630 h 111"/>
                <a:gd name="T40" fmla="*/ 4900 w 109"/>
                <a:gd name="T41" fmla="*/ 70504 h 111"/>
                <a:gd name="T42" fmla="*/ 690 w 109"/>
                <a:gd name="T43" fmla="*/ 55012 h 111"/>
                <a:gd name="T44" fmla="*/ 2862 w 109"/>
                <a:gd name="T45" fmla="*/ 53321 h 111"/>
                <a:gd name="T46" fmla="*/ 5589 w 109"/>
                <a:gd name="T47" fmla="*/ 50886 h 111"/>
                <a:gd name="T48" fmla="*/ 10489 w 109"/>
                <a:gd name="T49" fmla="*/ 45048 h 111"/>
                <a:gd name="T50" fmla="*/ 11179 w 109"/>
                <a:gd name="T51" fmla="*/ 45048 h 111"/>
                <a:gd name="T52" fmla="*/ 15415 w 109"/>
                <a:gd name="T53" fmla="*/ 38631 h 111"/>
                <a:gd name="T54" fmla="*/ 19630 w 109"/>
                <a:gd name="T55" fmla="*/ 34479 h 111"/>
                <a:gd name="T56" fmla="*/ 18940 w 109"/>
                <a:gd name="T57" fmla="*/ 29582 h 111"/>
                <a:gd name="T58" fmla="*/ 17587 w 109"/>
                <a:gd name="T59" fmla="*/ 27121 h 111"/>
                <a:gd name="T60" fmla="*/ 17587 w 109"/>
                <a:gd name="T61" fmla="*/ 18842 h 111"/>
                <a:gd name="T62" fmla="*/ 20320 w 109"/>
                <a:gd name="T63" fmla="*/ 18072 h 111"/>
                <a:gd name="T64" fmla="*/ 21004 w 109"/>
                <a:gd name="T65" fmla="*/ 16407 h 111"/>
                <a:gd name="T66" fmla="*/ 23866 w 109"/>
                <a:gd name="T67" fmla="*/ 10740 h 111"/>
                <a:gd name="T68" fmla="*/ 33006 w 109"/>
                <a:gd name="T69" fmla="*/ 6588 h 111"/>
                <a:gd name="T70" fmla="*/ 35044 w 109"/>
                <a:gd name="T71" fmla="*/ 5672 h 111"/>
                <a:gd name="T72" fmla="*/ 37216 w 109"/>
                <a:gd name="T73" fmla="*/ 771 h 111"/>
                <a:gd name="T74" fmla="*/ 38596 w 109"/>
                <a:gd name="T75" fmla="*/ 0 h 111"/>
                <a:gd name="T76" fmla="*/ 39260 w 109"/>
                <a:gd name="T77" fmla="*/ 771 h 111"/>
                <a:gd name="T78" fmla="*/ 39944 w 109"/>
                <a:gd name="T79" fmla="*/ 771 h 111"/>
                <a:gd name="T80" fmla="*/ 44185 w 109"/>
                <a:gd name="T81" fmla="*/ 12255 h 111"/>
                <a:gd name="T82" fmla="*/ 45667 w 109"/>
                <a:gd name="T83" fmla="*/ 13946 h 111"/>
                <a:gd name="T84" fmla="*/ 47047 w 109"/>
                <a:gd name="T85" fmla="*/ 16407 h 111"/>
                <a:gd name="T86" fmla="*/ 48395 w 109"/>
                <a:gd name="T87" fmla="*/ 16407 h 111"/>
                <a:gd name="T88" fmla="*/ 51257 w 109"/>
                <a:gd name="T89" fmla="*/ 18842 h 111"/>
                <a:gd name="T90" fmla="*/ 52636 w 109"/>
                <a:gd name="T91" fmla="*/ 20533 h 111"/>
                <a:gd name="T92" fmla="*/ 56157 w 109"/>
                <a:gd name="T93" fmla="*/ 26200 h 111"/>
                <a:gd name="T94" fmla="*/ 63815 w 109"/>
                <a:gd name="T95" fmla="*/ 34479 h 111"/>
                <a:gd name="T96" fmla="*/ 65297 w 109"/>
                <a:gd name="T97" fmla="*/ 36940 h 111"/>
                <a:gd name="T98" fmla="*/ 68025 w 109"/>
                <a:gd name="T99" fmla="*/ 40151 h 111"/>
                <a:gd name="T100" fmla="*/ 68715 w 109"/>
                <a:gd name="T101" fmla="*/ 41066 h 111"/>
                <a:gd name="T102" fmla="*/ 70223 w 109"/>
                <a:gd name="T103" fmla="*/ 42613 h 111"/>
                <a:gd name="T104" fmla="*/ 70887 w 109"/>
                <a:gd name="T105" fmla="*/ 45048 h 11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9"/>
                <a:gd name="T160" fmla="*/ 0 h 111"/>
                <a:gd name="T161" fmla="*/ 109 w 109"/>
                <a:gd name="T162" fmla="*/ 111 h 11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9" h="111">
                  <a:moveTo>
                    <a:pt x="99" y="52"/>
                  </a:moveTo>
                  <a:cubicBezTo>
                    <a:pt x="99" y="52"/>
                    <a:pt x="100" y="53"/>
                    <a:pt x="101" y="53"/>
                  </a:cubicBezTo>
                  <a:cubicBezTo>
                    <a:pt x="101" y="55"/>
                    <a:pt x="101" y="57"/>
                    <a:pt x="101" y="58"/>
                  </a:cubicBezTo>
                  <a:cubicBezTo>
                    <a:pt x="102" y="58"/>
                    <a:pt x="102" y="59"/>
                    <a:pt x="102" y="59"/>
                  </a:cubicBezTo>
                  <a:cubicBezTo>
                    <a:pt x="102" y="59"/>
                    <a:pt x="103" y="60"/>
                    <a:pt x="103" y="60"/>
                  </a:cubicBezTo>
                  <a:cubicBezTo>
                    <a:pt x="104" y="60"/>
                    <a:pt x="104" y="61"/>
                    <a:pt x="104" y="62"/>
                  </a:cubicBezTo>
                  <a:cubicBezTo>
                    <a:pt x="105" y="62"/>
                    <a:pt x="104" y="62"/>
                    <a:pt x="105" y="62"/>
                  </a:cubicBezTo>
                  <a:lnTo>
                    <a:pt x="105" y="63"/>
                  </a:lnTo>
                  <a:cubicBezTo>
                    <a:pt x="105" y="64"/>
                    <a:pt x="105" y="65"/>
                    <a:pt x="106" y="66"/>
                  </a:cubicBezTo>
                  <a:cubicBezTo>
                    <a:pt x="107" y="66"/>
                    <a:pt x="107" y="68"/>
                    <a:pt x="107" y="69"/>
                  </a:cubicBezTo>
                  <a:lnTo>
                    <a:pt x="108" y="69"/>
                  </a:lnTo>
                  <a:cubicBezTo>
                    <a:pt x="109" y="71"/>
                    <a:pt x="107" y="79"/>
                    <a:pt x="105" y="79"/>
                  </a:cubicBezTo>
                  <a:cubicBezTo>
                    <a:pt x="105" y="80"/>
                    <a:pt x="104" y="79"/>
                    <a:pt x="104" y="80"/>
                  </a:cubicBezTo>
                  <a:cubicBezTo>
                    <a:pt x="103" y="80"/>
                    <a:pt x="102" y="81"/>
                    <a:pt x="102" y="81"/>
                  </a:cubicBezTo>
                  <a:lnTo>
                    <a:pt x="99" y="81"/>
                  </a:lnTo>
                  <a:cubicBezTo>
                    <a:pt x="98" y="80"/>
                    <a:pt x="95" y="81"/>
                    <a:pt x="93" y="81"/>
                  </a:cubicBezTo>
                  <a:lnTo>
                    <a:pt x="93" y="82"/>
                  </a:lnTo>
                  <a:lnTo>
                    <a:pt x="93" y="83"/>
                  </a:lnTo>
                  <a:cubicBezTo>
                    <a:pt x="93" y="83"/>
                    <a:pt x="91" y="83"/>
                    <a:pt x="91" y="83"/>
                  </a:cubicBezTo>
                  <a:lnTo>
                    <a:pt x="91" y="84"/>
                  </a:lnTo>
                  <a:cubicBezTo>
                    <a:pt x="90" y="84"/>
                    <a:pt x="86" y="84"/>
                    <a:pt x="85" y="84"/>
                  </a:cubicBezTo>
                  <a:lnTo>
                    <a:pt x="85" y="85"/>
                  </a:lnTo>
                  <a:lnTo>
                    <a:pt x="83" y="85"/>
                  </a:lnTo>
                  <a:lnTo>
                    <a:pt x="80" y="85"/>
                  </a:lnTo>
                  <a:lnTo>
                    <a:pt x="80" y="84"/>
                  </a:lnTo>
                  <a:cubicBezTo>
                    <a:pt x="78" y="84"/>
                    <a:pt x="74" y="85"/>
                    <a:pt x="72" y="84"/>
                  </a:cubicBezTo>
                  <a:lnTo>
                    <a:pt x="70" y="84"/>
                  </a:lnTo>
                  <a:lnTo>
                    <a:pt x="69" y="84"/>
                  </a:lnTo>
                  <a:cubicBezTo>
                    <a:pt x="66" y="86"/>
                    <a:pt x="61" y="88"/>
                    <a:pt x="58" y="89"/>
                  </a:cubicBezTo>
                  <a:cubicBezTo>
                    <a:pt x="57" y="89"/>
                    <a:pt x="55" y="92"/>
                    <a:pt x="55" y="92"/>
                  </a:cubicBezTo>
                  <a:cubicBezTo>
                    <a:pt x="55" y="92"/>
                    <a:pt x="56" y="95"/>
                    <a:pt x="56" y="95"/>
                  </a:cubicBezTo>
                  <a:cubicBezTo>
                    <a:pt x="58" y="96"/>
                    <a:pt x="57" y="98"/>
                    <a:pt x="57" y="99"/>
                  </a:cubicBezTo>
                  <a:cubicBezTo>
                    <a:pt x="55" y="100"/>
                    <a:pt x="52" y="101"/>
                    <a:pt x="50" y="102"/>
                  </a:cubicBezTo>
                  <a:cubicBezTo>
                    <a:pt x="50" y="103"/>
                    <a:pt x="50" y="103"/>
                    <a:pt x="50" y="104"/>
                  </a:cubicBezTo>
                  <a:cubicBezTo>
                    <a:pt x="50" y="104"/>
                    <a:pt x="47" y="105"/>
                    <a:pt x="47" y="105"/>
                  </a:cubicBezTo>
                  <a:cubicBezTo>
                    <a:pt x="47" y="106"/>
                    <a:pt x="46" y="108"/>
                    <a:pt x="46" y="109"/>
                  </a:cubicBezTo>
                  <a:cubicBezTo>
                    <a:pt x="41" y="109"/>
                    <a:pt x="34" y="111"/>
                    <a:pt x="30" y="109"/>
                  </a:cubicBezTo>
                  <a:lnTo>
                    <a:pt x="26" y="109"/>
                  </a:lnTo>
                  <a:cubicBezTo>
                    <a:pt x="26" y="110"/>
                    <a:pt x="24" y="110"/>
                    <a:pt x="24" y="110"/>
                  </a:cubicBezTo>
                  <a:cubicBezTo>
                    <a:pt x="22" y="111"/>
                    <a:pt x="17" y="110"/>
                    <a:pt x="17" y="110"/>
                  </a:cubicBezTo>
                  <a:lnTo>
                    <a:pt x="17" y="102"/>
                  </a:lnTo>
                  <a:cubicBezTo>
                    <a:pt x="16" y="102"/>
                    <a:pt x="15" y="101"/>
                    <a:pt x="15" y="101"/>
                  </a:cubicBezTo>
                  <a:cubicBezTo>
                    <a:pt x="15" y="101"/>
                    <a:pt x="15" y="101"/>
                    <a:pt x="14" y="101"/>
                  </a:cubicBezTo>
                  <a:cubicBezTo>
                    <a:pt x="14" y="100"/>
                    <a:pt x="12" y="99"/>
                    <a:pt x="12" y="99"/>
                  </a:cubicBezTo>
                  <a:lnTo>
                    <a:pt x="11" y="99"/>
                  </a:lnTo>
                  <a:cubicBezTo>
                    <a:pt x="11" y="97"/>
                    <a:pt x="11" y="96"/>
                    <a:pt x="10" y="95"/>
                  </a:cubicBezTo>
                  <a:lnTo>
                    <a:pt x="10" y="94"/>
                  </a:lnTo>
                  <a:cubicBezTo>
                    <a:pt x="10" y="93"/>
                    <a:pt x="10" y="91"/>
                    <a:pt x="10" y="91"/>
                  </a:cubicBezTo>
                  <a:lnTo>
                    <a:pt x="9" y="91"/>
                  </a:lnTo>
                  <a:cubicBezTo>
                    <a:pt x="9" y="90"/>
                    <a:pt x="8" y="89"/>
                    <a:pt x="8" y="89"/>
                  </a:cubicBezTo>
                  <a:lnTo>
                    <a:pt x="8" y="86"/>
                  </a:lnTo>
                  <a:lnTo>
                    <a:pt x="7" y="86"/>
                  </a:lnTo>
                  <a:cubicBezTo>
                    <a:pt x="7" y="86"/>
                    <a:pt x="7" y="85"/>
                    <a:pt x="7" y="86"/>
                  </a:cubicBezTo>
                  <a:cubicBezTo>
                    <a:pt x="7" y="82"/>
                    <a:pt x="3" y="70"/>
                    <a:pt x="0" y="69"/>
                  </a:cubicBezTo>
                  <a:cubicBezTo>
                    <a:pt x="1" y="69"/>
                    <a:pt x="1" y="68"/>
                    <a:pt x="1" y="67"/>
                  </a:cubicBezTo>
                  <a:cubicBezTo>
                    <a:pt x="2" y="67"/>
                    <a:pt x="3" y="65"/>
                    <a:pt x="3" y="65"/>
                  </a:cubicBezTo>
                  <a:cubicBezTo>
                    <a:pt x="3" y="65"/>
                    <a:pt x="4" y="65"/>
                    <a:pt x="4" y="65"/>
                  </a:cubicBezTo>
                  <a:lnTo>
                    <a:pt x="5" y="65"/>
                  </a:lnTo>
                  <a:cubicBezTo>
                    <a:pt x="5" y="64"/>
                    <a:pt x="7" y="62"/>
                    <a:pt x="8" y="62"/>
                  </a:cubicBezTo>
                  <a:cubicBezTo>
                    <a:pt x="8" y="62"/>
                    <a:pt x="9" y="62"/>
                    <a:pt x="9" y="61"/>
                  </a:cubicBezTo>
                  <a:cubicBezTo>
                    <a:pt x="10" y="60"/>
                    <a:pt x="15" y="57"/>
                    <a:pt x="15" y="55"/>
                  </a:cubicBezTo>
                  <a:lnTo>
                    <a:pt x="16" y="55"/>
                  </a:lnTo>
                  <a:cubicBezTo>
                    <a:pt x="17" y="54"/>
                    <a:pt x="18" y="52"/>
                    <a:pt x="19" y="52"/>
                  </a:cubicBezTo>
                  <a:cubicBezTo>
                    <a:pt x="19" y="51"/>
                    <a:pt x="20" y="50"/>
                    <a:pt x="21" y="50"/>
                  </a:cubicBezTo>
                  <a:cubicBezTo>
                    <a:pt x="21" y="50"/>
                    <a:pt x="22" y="49"/>
                    <a:pt x="22" y="47"/>
                  </a:cubicBezTo>
                  <a:cubicBezTo>
                    <a:pt x="24" y="47"/>
                    <a:pt x="26" y="44"/>
                    <a:pt x="27" y="43"/>
                  </a:cubicBezTo>
                  <a:cubicBezTo>
                    <a:pt x="27" y="43"/>
                    <a:pt x="27" y="42"/>
                    <a:pt x="27" y="42"/>
                  </a:cubicBezTo>
                  <a:lnTo>
                    <a:pt x="28" y="42"/>
                  </a:lnTo>
                  <a:lnTo>
                    <a:pt x="28" y="39"/>
                  </a:lnTo>
                  <a:cubicBezTo>
                    <a:pt x="28" y="39"/>
                    <a:pt x="27" y="38"/>
                    <a:pt x="27" y="38"/>
                  </a:cubicBezTo>
                  <a:lnTo>
                    <a:pt x="27" y="36"/>
                  </a:lnTo>
                  <a:cubicBezTo>
                    <a:pt x="26" y="36"/>
                    <a:pt x="26" y="35"/>
                    <a:pt x="26" y="35"/>
                  </a:cubicBezTo>
                  <a:cubicBezTo>
                    <a:pt x="25" y="35"/>
                    <a:pt x="26" y="34"/>
                    <a:pt x="25" y="34"/>
                  </a:cubicBezTo>
                  <a:lnTo>
                    <a:pt x="25" y="33"/>
                  </a:lnTo>
                  <a:lnTo>
                    <a:pt x="24" y="3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9" y="22"/>
                  </a:lnTo>
                  <a:lnTo>
                    <a:pt x="29" y="21"/>
                  </a:lnTo>
                  <a:cubicBezTo>
                    <a:pt x="29" y="21"/>
                    <a:pt x="29" y="20"/>
                    <a:pt x="30" y="20"/>
                  </a:cubicBezTo>
                  <a:lnTo>
                    <a:pt x="31" y="20"/>
                  </a:lnTo>
                  <a:cubicBezTo>
                    <a:pt x="31" y="19"/>
                    <a:pt x="33" y="17"/>
                    <a:pt x="33" y="17"/>
                  </a:cubicBezTo>
                  <a:cubicBezTo>
                    <a:pt x="33" y="15"/>
                    <a:pt x="34" y="14"/>
                    <a:pt x="34" y="13"/>
                  </a:cubicBezTo>
                  <a:cubicBezTo>
                    <a:pt x="35" y="13"/>
                    <a:pt x="40" y="10"/>
                    <a:pt x="41" y="9"/>
                  </a:cubicBezTo>
                  <a:cubicBezTo>
                    <a:pt x="42" y="9"/>
                    <a:pt x="46" y="9"/>
                    <a:pt x="47" y="9"/>
                  </a:cubicBezTo>
                  <a:lnTo>
                    <a:pt x="47" y="8"/>
                  </a:lnTo>
                  <a:lnTo>
                    <a:pt x="49" y="8"/>
                  </a:lnTo>
                  <a:cubicBezTo>
                    <a:pt x="49" y="8"/>
                    <a:pt x="49" y="8"/>
                    <a:pt x="50" y="8"/>
                  </a:cubicBezTo>
                  <a:lnTo>
                    <a:pt x="50" y="7"/>
                  </a:lnTo>
                  <a:cubicBezTo>
                    <a:pt x="50" y="7"/>
                    <a:pt x="51" y="6"/>
                    <a:pt x="51" y="6"/>
                  </a:cubicBezTo>
                  <a:cubicBezTo>
                    <a:pt x="51" y="6"/>
                    <a:pt x="52" y="4"/>
                    <a:pt x="52" y="4"/>
                  </a:cubicBezTo>
                  <a:cubicBezTo>
                    <a:pt x="52" y="3"/>
                    <a:pt x="53" y="2"/>
                    <a:pt x="53" y="1"/>
                  </a:cubicBezTo>
                  <a:lnTo>
                    <a:pt x="54" y="1"/>
                  </a:lnTo>
                  <a:cubicBezTo>
                    <a:pt x="54" y="1"/>
                    <a:pt x="54" y="0"/>
                    <a:pt x="55" y="0"/>
                  </a:cubicBezTo>
                  <a:lnTo>
                    <a:pt x="56" y="0"/>
                  </a:lnTo>
                  <a:lnTo>
                    <a:pt x="56" y="1"/>
                  </a:lnTo>
                  <a:lnTo>
                    <a:pt x="57" y="1"/>
                  </a:lnTo>
                  <a:cubicBezTo>
                    <a:pt x="58" y="1"/>
                    <a:pt x="59" y="5"/>
                    <a:pt x="59" y="6"/>
                  </a:cubicBezTo>
                  <a:cubicBezTo>
                    <a:pt x="59" y="6"/>
                    <a:pt x="61" y="7"/>
                    <a:pt x="61" y="8"/>
                  </a:cubicBezTo>
                  <a:cubicBezTo>
                    <a:pt x="61" y="10"/>
                    <a:pt x="63" y="13"/>
                    <a:pt x="63" y="15"/>
                  </a:cubicBezTo>
                  <a:cubicBezTo>
                    <a:pt x="64" y="15"/>
                    <a:pt x="63" y="15"/>
                    <a:pt x="64" y="15"/>
                  </a:cubicBezTo>
                  <a:lnTo>
                    <a:pt x="65" y="17"/>
                  </a:lnTo>
                  <a:lnTo>
                    <a:pt x="65" y="18"/>
                  </a:lnTo>
                  <a:cubicBezTo>
                    <a:pt x="66" y="18"/>
                    <a:pt x="66" y="19"/>
                    <a:pt x="66" y="19"/>
                  </a:cubicBezTo>
                  <a:lnTo>
                    <a:pt x="67" y="20"/>
                  </a:lnTo>
                  <a:cubicBezTo>
                    <a:pt x="67" y="20"/>
                    <a:pt x="68" y="20"/>
                    <a:pt x="68" y="20"/>
                  </a:cubicBezTo>
                  <a:lnTo>
                    <a:pt x="69" y="20"/>
                  </a:lnTo>
                  <a:cubicBezTo>
                    <a:pt x="69" y="21"/>
                    <a:pt x="70" y="21"/>
                    <a:pt x="70" y="22"/>
                  </a:cubicBezTo>
                  <a:cubicBezTo>
                    <a:pt x="71" y="22"/>
                    <a:pt x="72" y="23"/>
                    <a:pt x="72" y="23"/>
                  </a:cubicBezTo>
                  <a:lnTo>
                    <a:pt x="73" y="23"/>
                  </a:lnTo>
                  <a:cubicBezTo>
                    <a:pt x="73" y="24"/>
                    <a:pt x="74" y="25"/>
                    <a:pt x="74" y="25"/>
                  </a:cubicBezTo>
                  <a:lnTo>
                    <a:pt x="75" y="25"/>
                  </a:lnTo>
                  <a:lnTo>
                    <a:pt x="77" y="25"/>
                  </a:lnTo>
                  <a:cubicBezTo>
                    <a:pt x="77" y="25"/>
                    <a:pt x="78" y="27"/>
                    <a:pt x="78" y="27"/>
                  </a:cubicBezTo>
                  <a:cubicBezTo>
                    <a:pt x="78" y="28"/>
                    <a:pt x="80" y="30"/>
                    <a:pt x="80" y="32"/>
                  </a:cubicBezTo>
                  <a:cubicBezTo>
                    <a:pt x="80" y="32"/>
                    <a:pt x="82" y="34"/>
                    <a:pt x="82" y="34"/>
                  </a:cubicBezTo>
                  <a:cubicBezTo>
                    <a:pt x="84" y="34"/>
                    <a:pt x="86" y="35"/>
                    <a:pt x="88" y="35"/>
                  </a:cubicBezTo>
                  <a:cubicBezTo>
                    <a:pt x="88" y="38"/>
                    <a:pt x="89" y="42"/>
                    <a:pt x="91" y="42"/>
                  </a:cubicBezTo>
                  <a:lnTo>
                    <a:pt x="91" y="43"/>
                  </a:lnTo>
                  <a:cubicBezTo>
                    <a:pt x="92" y="43"/>
                    <a:pt x="93" y="44"/>
                    <a:pt x="93" y="45"/>
                  </a:cubicBezTo>
                  <a:cubicBezTo>
                    <a:pt x="93" y="45"/>
                    <a:pt x="96" y="48"/>
                    <a:pt x="97" y="49"/>
                  </a:cubicBezTo>
                  <a:lnTo>
                    <a:pt x="97" y="50"/>
                  </a:lnTo>
                  <a:lnTo>
                    <a:pt x="98" y="50"/>
                  </a:lnTo>
                  <a:cubicBezTo>
                    <a:pt x="98" y="51"/>
                    <a:pt x="99" y="51"/>
                    <a:pt x="100" y="52"/>
                  </a:cubicBezTo>
                  <a:lnTo>
                    <a:pt x="100" y="53"/>
                  </a:lnTo>
                  <a:cubicBezTo>
                    <a:pt x="101" y="53"/>
                    <a:pt x="100" y="54"/>
                    <a:pt x="101" y="54"/>
                  </a:cubicBezTo>
                  <a:lnTo>
                    <a:pt x="101" y="55"/>
                  </a:lnTo>
                </a:path>
              </a:pathLst>
            </a:custGeom>
            <a:solidFill>
              <a:srgbClr val="CC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7" name="Freeform 20"/>
            <p:cNvSpPr>
              <a:spLocks/>
            </p:cNvSpPr>
            <p:nvPr/>
          </p:nvSpPr>
          <p:spPr bwMode="auto">
            <a:xfrm>
              <a:off x="2372" y="1645"/>
              <a:ext cx="704" cy="565"/>
            </a:xfrm>
            <a:custGeom>
              <a:avLst/>
              <a:gdLst>
                <a:gd name="T0" fmla="*/ 90438 w 136"/>
                <a:gd name="T1" fmla="*/ 4856 h 106"/>
                <a:gd name="T2" fmla="*/ 89040 w 136"/>
                <a:gd name="T3" fmla="*/ 6508 h 106"/>
                <a:gd name="T4" fmla="*/ 86147 w 136"/>
                <a:gd name="T5" fmla="*/ 9690 h 106"/>
                <a:gd name="T6" fmla="*/ 84754 w 136"/>
                <a:gd name="T7" fmla="*/ 11364 h 106"/>
                <a:gd name="T8" fmla="*/ 79744 w 136"/>
                <a:gd name="T9" fmla="*/ 16193 h 106"/>
                <a:gd name="T10" fmla="*/ 76850 w 136"/>
                <a:gd name="T11" fmla="*/ 18640 h 106"/>
                <a:gd name="T12" fmla="*/ 59648 w 136"/>
                <a:gd name="T13" fmla="*/ 24972 h 106"/>
                <a:gd name="T14" fmla="*/ 46599 w 136"/>
                <a:gd name="T15" fmla="*/ 26651 h 106"/>
                <a:gd name="T16" fmla="*/ 27332 w 136"/>
                <a:gd name="T17" fmla="*/ 34689 h 106"/>
                <a:gd name="T18" fmla="*/ 19427 w 136"/>
                <a:gd name="T19" fmla="*/ 39518 h 106"/>
                <a:gd name="T20" fmla="*/ 13583 w 136"/>
                <a:gd name="T21" fmla="*/ 44379 h 106"/>
                <a:gd name="T22" fmla="*/ 9297 w 136"/>
                <a:gd name="T23" fmla="*/ 47561 h 106"/>
                <a:gd name="T24" fmla="*/ 5679 w 136"/>
                <a:gd name="T25" fmla="*/ 50882 h 106"/>
                <a:gd name="T26" fmla="*/ 1392 w 136"/>
                <a:gd name="T27" fmla="*/ 54064 h 106"/>
                <a:gd name="T28" fmla="*/ 699 w 136"/>
                <a:gd name="T29" fmla="*/ 56479 h 106"/>
                <a:gd name="T30" fmla="*/ 4985 w 136"/>
                <a:gd name="T31" fmla="*/ 65428 h 106"/>
                <a:gd name="T32" fmla="*/ 11523 w 136"/>
                <a:gd name="T33" fmla="*/ 68610 h 106"/>
                <a:gd name="T34" fmla="*/ 12889 w 136"/>
                <a:gd name="T35" fmla="*/ 71025 h 106"/>
                <a:gd name="T36" fmla="*/ 11523 w 136"/>
                <a:gd name="T37" fmla="*/ 75859 h 106"/>
                <a:gd name="T38" fmla="*/ 11523 w 136"/>
                <a:gd name="T39" fmla="*/ 84809 h 106"/>
                <a:gd name="T40" fmla="*/ 15115 w 136"/>
                <a:gd name="T41" fmla="*/ 84809 h 106"/>
                <a:gd name="T42" fmla="*/ 16508 w 136"/>
                <a:gd name="T43" fmla="*/ 83897 h 106"/>
                <a:gd name="T44" fmla="*/ 17900 w 136"/>
                <a:gd name="T45" fmla="*/ 74207 h 106"/>
                <a:gd name="T46" fmla="*/ 20126 w 136"/>
                <a:gd name="T47" fmla="*/ 71025 h 106"/>
                <a:gd name="T48" fmla="*/ 30091 w 136"/>
                <a:gd name="T49" fmla="*/ 66937 h 106"/>
                <a:gd name="T50" fmla="*/ 33709 w 136"/>
                <a:gd name="T51" fmla="*/ 65428 h 106"/>
                <a:gd name="T52" fmla="*/ 31618 w 136"/>
                <a:gd name="T53" fmla="*/ 50882 h 106"/>
                <a:gd name="T54" fmla="*/ 40221 w 136"/>
                <a:gd name="T55" fmla="*/ 54064 h 106"/>
                <a:gd name="T56" fmla="*/ 53136 w 136"/>
                <a:gd name="T57" fmla="*/ 58893 h 106"/>
                <a:gd name="T58" fmla="*/ 60342 w 136"/>
                <a:gd name="T59" fmla="*/ 50882 h 106"/>
                <a:gd name="T60" fmla="*/ 67553 w 136"/>
                <a:gd name="T61" fmla="*/ 44379 h 106"/>
                <a:gd name="T62" fmla="*/ 68945 w 136"/>
                <a:gd name="T63" fmla="*/ 38015 h 106"/>
                <a:gd name="T64" fmla="*/ 71839 w 136"/>
                <a:gd name="T65" fmla="*/ 45115 h 106"/>
                <a:gd name="T66" fmla="*/ 78915 w 136"/>
                <a:gd name="T67" fmla="*/ 44379 h 106"/>
                <a:gd name="T68" fmla="*/ 78915 w 136"/>
                <a:gd name="T69" fmla="*/ 34689 h 106"/>
                <a:gd name="T70" fmla="*/ 84754 w 136"/>
                <a:gd name="T71" fmla="*/ 29833 h 106"/>
                <a:gd name="T72" fmla="*/ 86147 w 136"/>
                <a:gd name="T73" fmla="*/ 21822 h 106"/>
                <a:gd name="T74" fmla="*/ 86147 w 136"/>
                <a:gd name="T75" fmla="*/ 22557 h 106"/>
                <a:gd name="T76" fmla="*/ 84754 w 136"/>
                <a:gd name="T77" fmla="*/ 32248 h 106"/>
                <a:gd name="T78" fmla="*/ 89739 w 136"/>
                <a:gd name="T79" fmla="*/ 29066 h 106"/>
                <a:gd name="T80" fmla="*/ 92659 w 136"/>
                <a:gd name="T81" fmla="*/ 29066 h 106"/>
                <a:gd name="T82" fmla="*/ 94750 w 136"/>
                <a:gd name="T83" fmla="*/ 16961 h 106"/>
                <a:gd name="T84" fmla="*/ 96251 w 136"/>
                <a:gd name="T85" fmla="*/ 15287 h 106"/>
                <a:gd name="T86" fmla="*/ 97644 w 136"/>
                <a:gd name="T87" fmla="*/ 8923 h 106"/>
                <a:gd name="T88" fmla="*/ 94750 w 136"/>
                <a:gd name="T89" fmla="*/ 768 h 106"/>
                <a:gd name="T90" fmla="*/ 89739 w 136"/>
                <a:gd name="T91" fmla="*/ 3182 h 106"/>
                <a:gd name="T92" fmla="*/ 87674 w 136"/>
                <a:gd name="T93" fmla="*/ 7276 h 106"/>
                <a:gd name="T94" fmla="*/ 85453 w 136"/>
                <a:gd name="T95" fmla="*/ 11364 h 106"/>
                <a:gd name="T96" fmla="*/ 83227 w 136"/>
                <a:gd name="T97" fmla="*/ 13779 h 106"/>
                <a:gd name="T98" fmla="*/ 80442 w 136"/>
                <a:gd name="T99" fmla="*/ 15287 h 106"/>
                <a:gd name="T100" fmla="*/ 77549 w 136"/>
                <a:gd name="T101" fmla="*/ 18640 h 106"/>
                <a:gd name="T102" fmla="*/ 76850 w 136"/>
                <a:gd name="T103" fmla="*/ 18640 h 10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6"/>
                <a:gd name="T157" fmla="*/ 0 h 106"/>
                <a:gd name="T158" fmla="*/ 136 w 136"/>
                <a:gd name="T159" fmla="*/ 106 h 10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6" h="106">
                  <a:moveTo>
                    <a:pt x="130" y="0"/>
                  </a:moveTo>
                  <a:cubicBezTo>
                    <a:pt x="130" y="1"/>
                    <a:pt x="129" y="2"/>
                    <a:pt x="128" y="2"/>
                  </a:cubicBezTo>
                  <a:cubicBezTo>
                    <a:pt x="128" y="3"/>
                    <a:pt x="127" y="4"/>
                    <a:pt x="127" y="5"/>
                  </a:cubicBezTo>
                  <a:lnTo>
                    <a:pt x="126" y="6"/>
                  </a:lnTo>
                  <a:cubicBezTo>
                    <a:pt x="125" y="6"/>
                    <a:pt x="125" y="7"/>
                    <a:pt x="125" y="7"/>
                  </a:cubicBezTo>
                  <a:lnTo>
                    <a:pt x="124" y="7"/>
                  </a:lnTo>
                  <a:lnTo>
                    <a:pt x="124" y="8"/>
                  </a:lnTo>
                  <a:lnTo>
                    <a:pt x="123" y="8"/>
                  </a:lnTo>
                  <a:cubicBezTo>
                    <a:pt x="123" y="9"/>
                    <a:pt x="122" y="9"/>
                    <a:pt x="122" y="10"/>
                  </a:cubicBezTo>
                  <a:cubicBezTo>
                    <a:pt x="122" y="10"/>
                    <a:pt x="120" y="11"/>
                    <a:pt x="120" y="12"/>
                  </a:cubicBezTo>
                  <a:cubicBezTo>
                    <a:pt x="119" y="12"/>
                    <a:pt x="118" y="13"/>
                    <a:pt x="118" y="14"/>
                  </a:cubicBezTo>
                  <a:cubicBezTo>
                    <a:pt x="118" y="14"/>
                    <a:pt x="117" y="14"/>
                    <a:pt x="117" y="15"/>
                  </a:cubicBezTo>
                  <a:cubicBezTo>
                    <a:pt x="117" y="15"/>
                    <a:pt x="116" y="16"/>
                    <a:pt x="115" y="16"/>
                  </a:cubicBezTo>
                  <a:cubicBezTo>
                    <a:pt x="115" y="18"/>
                    <a:pt x="112" y="19"/>
                    <a:pt x="112" y="20"/>
                  </a:cubicBezTo>
                  <a:lnTo>
                    <a:pt x="111" y="20"/>
                  </a:lnTo>
                  <a:cubicBezTo>
                    <a:pt x="111" y="21"/>
                    <a:pt x="108" y="23"/>
                    <a:pt x="107" y="23"/>
                  </a:cubicBezTo>
                  <a:cubicBezTo>
                    <a:pt x="106" y="23"/>
                    <a:pt x="102" y="25"/>
                    <a:pt x="101" y="26"/>
                  </a:cubicBezTo>
                  <a:lnTo>
                    <a:pt x="93" y="26"/>
                  </a:lnTo>
                  <a:cubicBezTo>
                    <a:pt x="93" y="26"/>
                    <a:pt x="91" y="29"/>
                    <a:pt x="90" y="29"/>
                  </a:cubicBezTo>
                  <a:cubicBezTo>
                    <a:pt x="89" y="29"/>
                    <a:pt x="83" y="30"/>
                    <a:pt x="83" y="31"/>
                  </a:cubicBezTo>
                  <a:cubicBezTo>
                    <a:pt x="79" y="31"/>
                    <a:pt x="75" y="32"/>
                    <a:pt x="73" y="32"/>
                  </a:cubicBezTo>
                  <a:lnTo>
                    <a:pt x="72" y="33"/>
                  </a:lnTo>
                  <a:cubicBezTo>
                    <a:pt x="70" y="33"/>
                    <a:pt x="67" y="32"/>
                    <a:pt x="65" y="33"/>
                  </a:cubicBezTo>
                  <a:lnTo>
                    <a:pt x="64" y="33"/>
                  </a:lnTo>
                  <a:cubicBezTo>
                    <a:pt x="64" y="36"/>
                    <a:pt x="52" y="37"/>
                    <a:pt x="50" y="37"/>
                  </a:cubicBezTo>
                  <a:cubicBezTo>
                    <a:pt x="50" y="38"/>
                    <a:pt x="47" y="39"/>
                    <a:pt x="46" y="40"/>
                  </a:cubicBezTo>
                  <a:cubicBezTo>
                    <a:pt x="43" y="40"/>
                    <a:pt x="41" y="43"/>
                    <a:pt x="38" y="43"/>
                  </a:cubicBezTo>
                  <a:lnTo>
                    <a:pt x="38" y="44"/>
                  </a:lnTo>
                  <a:cubicBezTo>
                    <a:pt x="35" y="44"/>
                    <a:pt x="33" y="47"/>
                    <a:pt x="30" y="47"/>
                  </a:cubicBezTo>
                  <a:cubicBezTo>
                    <a:pt x="30" y="48"/>
                    <a:pt x="27" y="48"/>
                    <a:pt x="27" y="49"/>
                  </a:cubicBezTo>
                  <a:lnTo>
                    <a:pt x="26" y="49"/>
                  </a:lnTo>
                  <a:lnTo>
                    <a:pt x="26" y="50"/>
                  </a:lnTo>
                  <a:cubicBezTo>
                    <a:pt x="25" y="50"/>
                    <a:pt x="19" y="53"/>
                    <a:pt x="19" y="54"/>
                  </a:cubicBezTo>
                  <a:lnTo>
                    <a:pt x="19" y="55"/>
                  </a:lnTo>
                  <a:cubicBezTo>
                    <a:pt x="18" y="55"/>
                    <a:pt x="18" y="55"/>
                    <a:pt x="17" y="55"/>
                  </a:cubicBezTo>
                  <a:cubicBezTo>
                    <a:pt x="17" y="56"/>
                    <a:pt x="15" y="57"/>
                    <a:pt x="15" y="58"/>
                  </a:cubicBezTo>
                  <a:cubicBezTo>
                    <a:pt x="15" y="58"/>
                    <a:pt x="14" y="59"/>
                    <a:pt x="13" y="59"/>
                  </a:cubicBezTo>
                  <a:lnTo>
                    <a:pt x="13" y="60"/>
                  </a:lnTo>
                  <a:cubicBezTo>
                    <a:pt x="13" y="60"/>
                    <a:pt x="12" y="61"/>
                    <a:pt x="11" y="62"/>
                  </a:cubicBezTo>
                  <a:cubicBezTo>
                    <a:pt x="10" y="62"/>
                    <a:pt x="9" y="63"/>
                    <a:pt x="8" y="63"/>
                  </a:cubicBezTo>
                  <a:lnTo>
                    <a:pt x="8" y="64"/>
                  </a:lnTo>
                  <a:cubicBezTo>
                    <a:pt x="8" y="64"/>
                    <a:pt x="7" y="65"/>
                    <a:pt x="7" y="65"/>
                  </a:cubicBezTo>
                  <a:cubicBezTo>
                    <a:pt x="6" y="65"/>
                    <a:pt x="2" y="66"/>
                    <a:pt x="2" y="67"/>
                  </a:cubicBezTo>
                  <a:cubicBezTo>
                    <a:pt x="1" y="67"/>
                    <a:pt x="0" y="68"/>
                    <a:pt x="0" y="68"/>
                  </a:cubicBezTo>
                  <a:cubicBezTo>
                    <a:pt x="1" y="68"/>
                    <a:pt x="0" y="69"/>
                    <a:pt x="0" y="70"/>
                  </a:cubicBezTo>
                  <a:lnTo>
                    <a:pt x="1" y="70"/>
                  </a:lnTo>
                  <a:lnTo>
                    <a:pt x="1" y="67"/>
                  </a:lnTo>
                  <a:lnTo>
                    <a:pt x="1" y="78"/>
                  </a:lnTo>
                  <a:cubicBezTo>
                    <a:pt x="1" y="79"/>
                    <a:pt x="3" y="79"/>
                    <a:pt x="3" y="80"/>
                  </a:cubicBezTo>
                  <a:cubicBezTo>
                    <a:pt x="4" y="80"/>
                    <a:pt x="6" y="81"/>
                    <a:pt x="7" y="81"/>
                  </a:cubicBezTo>
                  <a:cubicBezTo>
                    <a:pt x="7" y="81"/>
                    <a:pt x="8" y="82"/>
                    <a:pt x="8" y="82"/>
                  </a:cubicBezTo>
                  <a:cubicBezTo>
                    <a:pt x="9" y="82"/>
                    <a:pt x="10" y="83"/>
                    <a:pt x="10" y="83"/>
                  </a:cubicBezTo>
                  <a:cubicBezTo>
                    <a:pt x="10" y="83"/>
                    <a:pt x="13" y="84"/>
                    <a:pt x="13" y="85"/>
                  </a:cubicBezTo>
                  <a:cubicBezTo>
                    <a:pt x="14" y="85"/>
                    <a:pt x="15" y="85"/>
                    <a:pt x="16" y="85"/>
                  </a:cubicBezTo>
                  <a:lnTo>
                    <a:pt x="16" y="86"/>
                  </a:lnTo>
                  <a:cubicBezTo>
                    <a:pt x="17" y="86"/>
                    <a:pt x="16" y="87"/>
                    <a:pt x="17" y="87"/>
                  </a:cubicBezTo>
                  <a:cubicBezTo>
                    <a:pt x="17" y="87"/>
                    <a:pt x="18" y="88"/>
                    <a:pt x="18" y="88"/>
                  </a:cubicBezTo>
                  <a:lnTo>
                    <a:pt x="18" y="89"/>
                  </a:lnTo>
                  <a:cubicBezTo>
                    <a:pt x="19" y="90"/>
                    <a:pt x="18" y="92"/>
                    <a:pt x="18" y="93"/>
                  </a:cubicBezTo>
                  <a:cubicBezTo>
                    <a:pt x="17" y="93"/>
                    <a:pt x="16" y="94"/>
                    <a:pt x="16" y="94"/>
                  </a:cubicBezTo>
                  <a:lnTo>
                    <a:pt x="16" y="98"/>
                  </a:lnTo>
                  <a:cubicBezTo>
                    <a:pt x="16" y="99"/>
                    <a:pt x="17" y="100"/>
                    <a:pt x="17" y="100"/>
                  </a:cubicBezTo>
                  <a:cubicBezTo>
                    <a:pt x="17" y="100"/>
                    <a:pt x="17" y="103"/>
                    <a:pt x="17" y="103"/>
                  </a:cubicBezTo>
                  <a:cubicBezTo>
                    <a:pt x="17" y="104"/>
                    <a:pt x="16" y="105"/>
                    <a:pt x="16" y="105"/>
                  </a:cubicBezTo>
                  <a:lnTo>
                    <a:pt x="17" y="106"/>
                  </a:lnTo>
                  <a:cubicBezTo>
                    <a:pt x="18" y="106"/>
                    <a:pt x="20" y="106"/>
                    <a:pt x="20" y="106"/>
                  </a:cubicBezTo>
                  <a:lnTo>
                    <a:pt x="20" y="105"/>
                  </a:lnTo>
                  <a:lnTo>
                    <a:pt x="21" y="105"/>
                  </a:lnTo>
                  <a:lnTo>
                    <a:pt x="22" y="105"/>
                  </a:lnTo>
                  <a:cubicBezTo>
                    <a:pt x="22" y="104"/>
                    <a:pt x="23" y="104"/>
                    <a:pt x="23" y="104"/>
                  </a:cubicBezTo>
                  <a:cubicBezTo>
                    <a:pt x="23" y="102"/>
                    <a:pt x="25" y="97"/>
                    <a:pt x="24" y="96"/>
                  </a:cubicBezTo>
                  <a:lnTo>
                    <a:pt x="23" y="96"/>
                  </a:lnTo>
                  <a:lnTo>
                    <a:pt x="24" y="92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6" y="90"/>
                  </a:lnTo>
                  <a:cubicBezTo>
                    <a:pt x="26" y="89"/>
                    <a:pt x="27" y="88"/>
                    <a:pt x="28" y="88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30" y="87"/>
                    <a:pt x="35" y="85"/>
                    <a:pt x="39" y="85"/>
                  </a:cubicBezTo>
                  <a:cubicBezTo>
                    <a:pt x="39" y="85"/>
                    <a:pt x="40" y="85"/>
                    <a:pt x="40" y="85"/>
                  </a:cubicBezTo>
                  <a:cubicBezTo>
                    <a:pt x="40" y="84"/>
                    <a:pt x="42" y="84"/>
                    <a:pt x="42" y="83"/>
                  </a:cubicBezTo>
                  <a:lnTo>
                    <a:pt x="43" y="82"/>
                  </a:lnTo>
                  <a:cubicBezTo>
                    <a:pt x="43" y="82"/>
                    <a:pt x="44" y="82"/>
                    <a:pt x="44" y="82"/>
                  </a:cubicBezTo>
                  <a:cubicBezTo>
                    <a:pt x="45" y="82"/>
                    <a:pt x="46" y="81"/>
                    <a:pt x="47" y="81"/>
                  </a:cubicBezTo>
                  <a:lnTo>
                    <a:pt x="46" y="72"/>
                  </a:lnTo>
                  <a:cubicBezTo>
                    <a:pt x="45" y="72"/>
                    <a:pt x="46" y="72"/>
                    <a:pt x="45" y="72"/>
                  </a:cubicBezTo>
                  <a:cubicBezTo>
                    <a:pt x="45" y="71"/>
                    <a:pt x="45" y="70"/>
                    <a:pt x="45" y="69"/>
                  </a:cubicBezTo>
                  <a:cubicBezTo>
                    <a:pt x="43" y="69"/>
                    <a:pt x="44" y="64"/>
                    <a:pt x="44" y="63"/>
                  </a:cubicBezTo>
                  <a:lnTo>
                    <a:pt x="52" y="63"/>
                  </a:lnTo>
                  <a:cubicBezTo>
                    <a:pt x="52" y="64"/>
                    <a:pt x="54" y="66"/>
                    <a:pt x="55" y="67"/>
                  </a:cubicBezTo>
                  <a:lnTo>
                    <a:pt x="56" y="67"/>
                  </a:lnTo>
                  <a:cubicBezTo>
                    <a:pt x="59" y="69"/>
                    <a:pt x="64" y="70"/>
                    <a:pt x="69" y="70"/>
                  </a:cubicBezTo>
                  <a:cubicBezTo>
                    <a:pt x="69" y="71"/>
                    <a:pt x="70" y="72"/>
                    <a:pt x="70" y="72"/>
                  </a:cubicBezTo>
                  <a:cubicBezTo>
                    <a:pt x="71" y="73"/>
                    <a:pt x="73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6" y="72"/>
                    <a:pt x="83" y="64"/>
                    <a:pt x="84" y="63"/>
                  </a:cubicBezTo>
                  <a:lnTo>
                    <a:pt x="85" y="63"/>
                  </a:lnTo>
                  <a:cubicBezTo>
                    <a:pt x="86" y="61"/>
                    <a:pt x="92" y="58"/>
                    <a:pt x="92" y="57"/>
                  </a:cubicBezTo>
                  <a:cubicBezTo>
                    <a:pt x="93" y="57"/>
                    <a:pt x="94" y="55"/>
                    <a:pt x="94" y="55"/>
                  </a:cubicBezTo>
                  <a:lnTo>
                    <a:pt x="95" y="55"/>
                  </a:lnTo>
                  <a:cubicBezTo>
                    <a:pt x="95" y="53"/>
                    <a:pt x="95" y="48"/>
                    <a:pt x="96" y="47"/>
                  </a:cubicBezTo>
                  <a:lnTo>
                    <a:pt x="96" y="45"/>
                  </a:lnTo>
                  <a:cubicBezTo>
                    <a:pt x="98" y="46"/>
                    <a:pt x="99" y="53"/>
                    <a:pt x="99" y="55"/>
                  </a:cubicBezTo>
                  <a:cubicBezTo>
                    <a:pt x="99" y="55"/>
                    <a:pt x="100" y="56"/>
                    <a:pt x="100" y="56"/>
                  </a:cubicBezTo>
                  <a:lnTo>
                    <a:pt x="100" y="57"/>
                  </a:lnTo>
                  <a:cubicBezTo>
                    <a:pt x="103" y="57"/>
                    <a:pt x="106" y="58"/>
                    <a:pt x="108" y="58"/>
                  </a:cubicBezTo>
                  <a:cubicBezTo>
                    <a:pt x="108" y="57"/>
                    <a:pt x="109" y="56"/>
                    <a:pt x="109" y="55"/>
                  </a:cubicBezTo>
                  <a:lnTo>
                    <a:pt x="110" y="55"/>
                  </a:lnTo>
                  <a:cubicBezTo>
                    <a:pt x="110" y="54"/>
                    <a:pt x="111" y="52"/>
                    <a:pt x="112" y="51"/>
                  </a:cubicBezTo>
                  <a:lnTo>
                    <a:pt x="112" y="50"/>
                  </a:lnTo>
                  <a:cubicBezTo>
                    <a:pt x="109" y="50"/>
                    <a:pt x="110" y="45"/>
                    <a:pt x="110" y="44"/>
                  </a:cubicBezTo>
                  <a:lnTo>
                    <a:pt x="110" y="43"/>
                  </a:lnTo>
                  <a:lnTo>
                    <a:pt x="111" y="43"/>
                  </a:lnTo>
                  <a:lnTo>
                    <a:pt x="120" y="42"/>
                  </a:lnTo>
                  <a:cubicBezTo>
                    <a:pt x="119" y="42"/>
                    <a:pt x="119" y="39"/>
                    <a:pt x="118" y="39"/>
                  </a:cubicBezTo>
                  <a:lnTo>
                    <a:pt x="118" y="37"/>
                  </a:lnTo>
                  <a:cubicBezTo>
                    <a:pt x="118" y="36"/>
                    <a:pt x="118" y="34"/>
                    <a:pt x="118" y="34"/>
                  </a:cubicBezTo>
                  <a:lnTo>
                    <a:pt x="119" y="34"/>
                  </a:lnTo>
                  <a:cubicBezTo>
                    <a:pt x="120" y="33"/>
                    <a:pt x="120" y="29"/>
                    <a:pt x="120" y="27"/>
                  </a:cubicBezTo>
                  <a:cubicBezTo>
                    <a:pt x="121" y="27"/>
                    <a:pt x="122" y="26"/>
                    <a:pt x="122" y="26"/>
                  </a:cubicBezTo>
                  <a:lnTo>
                    <a:pt x="123" y="27"/>
                  </a:lnTo>
                  <a:cubicBezTo>
                    <a:pt x="122" y="27"/>
                    <a:pt x="121" y="28"/>
                    <a:pt x="121" y="28"/>
                  </a:cubicBezTo>
                  <a:lnTo>
                    <a:pt x="120" y="28"/>
                  </a:lnTo>
                  <a:lnTo>
                    <a:pt x="120" y="33"/>
                  </a:lnTo>
                  <a:cubicBezTo>
                    <a:pt x="120" y="33"/>
                    <a:pt x="117" y="38"/>
                    <a:pt x="118" y="39"/>
                  </a:cubicBezTo>
                  <a:lnTo>
                    <a:pt x="118" y="40"/>
                  </a:lnTo>
                  <a:cubicBezTo>
                    <a:pt x="119" y="40"/>
                    <a:pt x="123" y="38"/>
                    <a:pt x="123" y="37"/>
                  </a:cubicBezTo>
                  <a:cubicBezTo>
                    <a:pt x="123" y="37"/>
                    <a:pt x="124" y="36"/>
                    <a:pt x="125" y="36"/>
                  </a:cubicBezTo>
                  <a:lnTo>
                    <a:pt x="125" y="37"/>
                  </a:lnTo>
                  <a:lnTo>
                    <a:pt x="127" y="37"/>
                  </a:lnTo>
                  <a:cubicBezTo>
                    <a:pt x="128" y="36"/>
                    <a:pt x="128" y="36"/>
                    <a:pt x="128" y="36"/>
                  </a:cubicBezTo>
                  <a:lnTo>
                    <a:pt x="129" y="36"/>
                  </a:lnTo>
                  <a:cubicBezTo>
                    <a:pt x="129" y="35"/>
                    <a:pt x="130" y="34"/>
                    <a:pt x="130" y="33"/>
                  </a:cubicBezTo>
                  <a:cubicBezTo>
                    <a:pt x="131" y="33"/>
                    <a:pt x="130" y="33"/>
                    <a:pt x="131" y="33"/>
                  </a:cubicBezTo>
                  <a:lnTo>
                    <a:pt x="131" y="22"/>
                  </a:lnTo>
                  <a:cubicBezTo>
                    <a:pt x="132" y="22"/>
                    <a:pt x="132" y="21"/>
                    <a:pt x="132" y="21"/>
                  </a:cubicBezTo>
                  <a:lnTo>
                    <a:pt x="132" y="20"/>
                  </a:lnTo>
                  <a:lnTo>
                    <a:pt x="133" y="20"/>
                  </a:lnTo>
                  <a:cubicBezTo>
                    <a:pt x="133" y="20"/>
                    <a:pt x="134" y="19"/>
                    <a:pt x="134" y="19"/>
                  </a:cubicBezTo>
                  <a:lnTo>
                    <a:pt x="135" y="18"/>
                  </a:lnTo>
                  <a:cubicBezTo>
                    <a:pt x="135" y="18"/>
                    <a:pt x="135" y="18"/>
                    <a:pt x="136" y="17"/>
                  </a:cubicBezTo>
                  <a:lnTo>
                    <a:pt x="136" y="11"/>
                  </a:lnTo>
                  <a:cubicBezTo>
                    <a:pt x="135" y="11"/>
                    <a:pt x="135" y="10"/>
                    <a:pt x="135" y="9"/>
                  </a:cubicBezTo>
                  <a:cubicBezTo>
                    <a:pt x="134" y="9"/>
                    <a:pt x="135" y="9"/>
                    <a:pt x="134" y="9"/>
                  </a:cubicBezTo>
                  <a:cubicBezTo>
                    <a:pt x="134" y="8"/>
                    <a:pt x="133" y="6"/>
                    <a:pt x="133" y="5"/>
                  </a:cubicBezTo>
                  <a:cubicBezTo>
                    <a:pt x="132" y="5"/>
                    <a:pt x="132" y="2"/>
                    <a:pt x="132" y="1"/>
                  </a:cubicBezTo>
                  <a:lnTo>
                    <a:pt x="131" y="1"/>
                  </a:lnTo>
                  <a:cubicBezTo>
                    <a:pt x="131" y="1"/>
                    <a:pt x="130" y="1"/>
                    <a:pt x="129" y="1"/>
                  </a:cubicBezTo>
                  <a:lnTo>
                    <a:pt x="126" y="4"/>
                  </a:lnTo>
                  <a:lnTo>
                    <a:pt x="125" y="4"/>
                  </a:lnTo>
                  <a:cubicBezTo>
                    <a:pt x="125" y="4"/>
                    <a:pt x="123" y="7"/>
                    <a:pt x="123" y="8"/>
                  </a:cubicBezTo>
                  <a:lnTo>
                    <a:pt x="122" y="9"/>
                  </a:lnTo>
                  <a:cubicBezTo>
                    <a:pt x="122" y="9"/>
                    <a:pt x="120" y="12"/>
                    <a:pt x="120" y="12"/>
                  </a:cubicBezTo>
                  <a:lnTo>
                    <a:pt x="119" y="12"/>
                  </a:lnTo>
                  <a:lnTo>
                    <a:pt x="119" y="14"/>
                  </a:lnTo>
                  <a:cubicBezTo>
                    <a:pt x="119" y="14"/>
                    <a:pt x="118" y="14"/>
                    <a:pt x="118" y="15"/>
                  </a:cubicBezTo>
                  <a:cubicBezTo>
                    <a:pt x="118" y="15"/>
                    <a:pt x="118" y="15"/>
                    <a:pt x="117" y="15"/>
                  </a:cubicBezTo>
                  <a:cubicBezTo>
                    <a:pt x="117" y="16"/>
                    <a:pt x="116" y="16"/>
                    <a:pt x="116" y="16"/>
                  </a:cubicBezTo>
                  <a:lnTo>
                    <a:pt x="116" y="17"/>
                  </a:lnTo>
                  <a:cubicBezTo>
                    <a:pt x="115" y="17"/>
                    <a:pt x="113" y="18"/>
                    <a:pt x="113" y="19"/>
                  </a:cubicBezTo>
                  <a:cubicBezTo>
                    <a:pt x="113" y="19"/>
                    <a:pt x="112" y="19"/>
                    <a:pt x="112" y="19"/>
                  </a:cubicBezTo>
                  <a:cubicBezTo>
                    <a:pt x="112" y="19"/>
                    <a:pt x="111" y="20"/>
                    <a:pt x="111" y="20"/>
                  </a:cubicBezTo>
                  <a:cubicBezTo>
                    <a:pt x="111" y="20"/>
                    <a:pt x="110" y="21"/>
                    <a:pt x="109" y="21"/>
                  </a:cubicBezTo>
                  <a:cubicBezTo>
                    <a:pt x="109" y="21"/>
                    <a:pt x="108" y="22"/>
                    <a:pt x="108" y="22"/>
                  </a:cubicBezTo>
                  <a:lnTo>
                    <a:pt x="108" y="23"/>
                  </a:lnTo>
                  <a:lnTo>
                    <a:pt x="107" y="23"/>
                  </a:lnTo>
                  <a:lnTo>
                    <a:pt x="107" y="24"/>
                  </a:lnTo>
                  <a:cubicBezTo>
                    <a:pt x="106" y="24"/>
                    <a:pt x="107" y="23"/>
                    <a:pt x="106" y="23"/>
                  </a:cubicBezTo>
                  <a:lnTo>
                    <a:pt x="107" y="23"/>
                  </a:lnTo>
                </a:path>
              </a:pathLst>
            </a:custGeom>
            <a:solidFill>
              <a:srgbClr val="FF66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8" name="Freeform 21"/>
            <p:cNvSpPr>
              <a:spLocks/>
            </p:cNvSpPr>
            <p:nvPr/>
          </p:nvSpPr>
          <p:spPr bwMode="auto">
            <a:xfrm>
              <a:off x="3076" y="1446"/>
              <a:ext cx="721" cy="401"/>
            </a:xfrm>
            <a:custGeom>
              <a:avLst/>
              <a:gdLst>
                <a:gd name="T0" fmla="*/ 92880 w 140"/>
                <a:gd name="T1" fmla="*/ 6576 h 75"/>
                <a:gd name="T2" fmla="*/ 81555 w 140"/>
                <a:gd name="T3" fmla="*/ 9004 h 75"/>
                <a:gd name="T4" fmla="*/ 76622 w 140"/>
                <a:gd name="T5" fmla="*/ 9004 h 75"/>
                <a:gd name="T6" fmla="*/ 64741 w 140"/>
                <a:gd name="T7" fmla="*/ 7346 h 75"/>
                <a:gd name="T8" fmla="*/ 38646 w 140"/>
                <a:gd name="T9" fmla="*/ 3203 h 75"/>
                <a:gd name="T10" fmla="*/ 32383 w 140"/>
                <a:gd name="T11" fmla="*/ 1684 h 75"/>
                <a:gd name="T12" fmla="*/ 25276 w 140"/>
                <a:gd name="T13" fmla="*/ 4887 h 75"/>
                <a:gd name="T14" fmla="*/ 25276 w 140"/>
                <a:gd name="T15" fmla="*/ 9004 h 75"/>
                <a:gd name="T16" fmla="*/ 21857 w 140"/>
                <a:gd name="T17" fmla="*/ 15580 h 75"/>
                <a:gd name="T18" fmla="*/ 13395 w 140"/>
                <a:gd name="T19" fmla="*/ 22927 h 75"/>
                <a:gd name="T20" fmla="*/ 11191 w 140"/>
                <a:gd name="T21" fmla="*/ 25386 h 75"/>
                <a:gd name="T22" fmla="*/ 10532 w 140"/>
                <a:gd name="T23" fmla="*/ 28589 h 75"/>
                <a:gd name="T24" fmla="*/ 9842 w 140"/>
                <a:gd name="T25" fmla="*/ 27813 h 75"/>
                <a:gd name="T26" fmla="*/ 4244 w 140"/>
                <a:gd name="T27" fmla="*/ 31016 h 75"/>
                <a:gd name="T28" fmla="*/ 690 w 140"/>
                <a:gd name="T29" fmla="*/ 39277 h 75"/>
                <a:gd name="T30" fmla="*/ 7797 w 140"/>
                <a:gd name="T31" fmla="*/ 35160 h 75"/>
                <a:gd name="T32" fmla="*/ 11191 w 140"/>
                <a:gd name="T33" fmla="*/ 37592 h 75"/>
                <a:gd name="T34" fmla="*/ 9842 w 140"/>
                <a:gd name="T35" fmla="*/ 44169 h 75"/>
                <a:gd name="T36" fmla="*/ 14744 w 140"/>
                <a:gd name="T37" fmla="*/ 39277 h 75"/>
                <a:gd name="T38" fmla="*/ 16125 w 140"/>
                <a:gd name="T39" fmla="*/ 40822 h 75"/>
                <a:gd name="T40" fmla="*/ 14744 w 140"/>
                <a:gd name="T41" fmla="*/ 44939 h 75"/>
                <a:gd name="T42" fmla="*/ 8461 w 140"/>
                <a:gd name="T43" fmla="*/ 46623 h 75"/>
                <a:gd name="T44" fmla="*/ 7797 w 140"/>
                <a:gd name="T45" fmla="*/ 49056 h 75"/>
                <a:gd name="T46" fmla="*/ 6288 w 140"/>
                <a:gd name="T47" fmla="*/ 51515 h 75"/>
                <a:gd name="T48" fmla="*/ 9842 w 140"/>
                <a:gd name="T49" fmla="*/ 49826 h 75"/>
                <a:gd name="T50" fmla="*/ 13395 w 140"/>
                <a:gd name="T51" fmla="*/ 56402 h 75"/>
                <a:gd name="T52" fmla="*/ 21857 w 140"/>
                <a:gd name="T53" fmla="*/ 61289 h 75"/>
                <a:gd name="T54" fmla="*/ 25276 w 140"/>
                <a:gd name="T55" fmla="*/ 57172 h 75"/>
                <a:gd name="T56" fmla="*/ 26759 w 140"/>
                <a:gd name="T57" fmla="*/ 55632 h 75"/>
                <a:gd name="T58" fmla="*/ 30184 w 140"/>
                <a:gd name="T59" fmla="*/ 48141 h 75"/>
                <a:gd name="T60" fmla="*/ 34428 w 140"/>
                <a:gd name="T61" fmla="*/ 51515 h 75"/>
                <a:gd name="T62" fmla="*/ 36601 w 140"/>
                <a:gd name="T63" fmla="*/ 49056 h 75"/>
                <a:gd name="T64" fmla="*/ 35247 w 140"/>
                <a:gd name="T65" fmla="*/ 44169 h 75"/>
                <a:gd name="T66" fmla="*/ 34428 w 140"/>
                <a:gd name="T67" fmla="*/ 38362 h 75"/>
                <a:gd name="T68" fmla="*/ 35911 w 140"/>
                <a:gd name="T69" fmla="*/ 35160 h 75"/>
                <a:gd name="T70" fmla="*/ 36601 w 140"/>
                <a:gd name="T71" fmla="*/ 29359 h 75"/>
                <a:gd name="T72" fmla="*/ 38646 w 140"/>
                <a:gd name="T73" fmla="*/ 21242 h 75"/>
                <a:gd name="T74" fmla="*/ 40155 w 140"/>
                <a:gd name="T75" fmla="*/ 16350 h 75"/>
                <a:gd name="T76" fmla="*/ 46443 w 140"/>
                <a:gd name="T77" fmla="*/ 15580 h 75"/>
                <a:gd name="T78" fmla="*/ 53416 w 140"/>
                <a:gd name="T79" fmla="*/ 22927 h 75"/>
                <a:gd name="T80" fmla="*/ 60497 w 140"/>
                <a:gd name="T81" fmla="*/ 24440 h 75"/>
                <a:gd name="T82" fmla="*/ 62567 w 140"/>
                <a:gd name="T83" fmla="*/ 21242 h 75"/>
                <a:gd name="T84" fmla="*/ 65431 w 140"/>
                <a:gd name="T85" fmla="*/ 25386 h 75"/>
                <a:gd name="T86" fmla="*/ 66121 w 140"/>
                <a:gd name="T87" fmla="*/ 28589 h 75"/>
                <a:gd name="T88" fmla="*/ 69674 w 140"/>
                <a:gd name="T89" fmla="*/ 31016 h 75"/>
                <a:gd name="T90" fmla="*/ 71029 w 140"/>
                <a:gd name="T91" fmla="*/ 29359 h 75"/>
                <a:gd name="T92" fmla="*/ 73202 w 140"/>
                <a:gd name="T93" fmla="*/ 28589 h 75"/>
                <a:gd name="T94" fmla="*/ 78136 w 140"/>
                <a:gd name="T95" fmla="*/ 26899 h 75"/>
                <a:gd name="T96" fmla="*/ 87977 w 140"/>
                <a:gd name="T97" fmla="*/ 17125 h 75"/>
                <a:gd name="T98" fmla="*/ 91531 w 140"/>
                <a:gd name="T99" fmla="*/ 10693 h 75"/>
                <a:gd name="T100" fmla="*/ 93570 w 140"/>
                <a:gd name="T101" fmla="*/ 9004 h 75"/>
                <a:gd name="T102" fmla="*/ 98478 w 140"/>
                <a:gd name="T103" fmla="*/ 5662 h 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0"/>
                <a:gd name="T157" fmla="*/ 0 h 75"/>
                <a:gd name="T158" fmla="*/ 140 w 140"/>
                <a:gd name="T159" fmla="*/ 75 h 7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0" h="75">
                  <a:moveTo>
                    <a:pt x="140" y="7"/>
                  </a:moveTo>
                  <a:cubicBezTo>
                    <a:pt x="139" y="7"/>
                    <a:pt x="138" y="7"/>
                    <a:pt x="138" y="8"/>
                  </a:cubicBezTo>
                  <a:lnTo>
                    <a:pt x="137" y="8"/>
                  </a:lnTo>
                  <a:lnTo>
                    <a:pt x="132" y="8"/>
                  </a:lnTo>
                  <a:cubicBezTo>
                    <a:pt x="131" y="7"/>
                    <a:pt x="126" y="8"/>
                    <a:pt x="124" y="8"/>
                  </a:cubicBezTo>
                  <a:cubicBezTo>
                    <a:pt x="124" y="9"/>
                    <a:pt x="123" y="9"/>
                    <a:pt x="123" y="9"/>
                  </a:cubicBezTo>
                  <a:cubicBezTo>
                    <a:pt x="123" y="9"/>
                    <a:pt x="122" y="10"/>
                    <a:pt x="122" y="10"/>
                  </a:cubicBezTo>
                  <a:cubicBezTo>
                    <a:pt x="121" y="10"/>
                    <a:pt x="117" y="11"/>
                    <a:pt x="116" y="11"/>
                  </a:cubicBezTo>
                  <a:lnTo>
                    <a:pt x="116" y="10"/>
                  </a:lnTo>
                  <a:cubicBezTo>
                    <a:pt x="115" y="10"/>
                    <a:pt x="111" y="10"/>
                    <a:pt x="111" y="11"/>
                  </a:cubicBezTo>
                  <a:lnTo>
                    <a:pt x="110" y="11"/>
                  </a:lnTo>
                  <a:lnTo>
                    <a:pt x="109" y="11"/>
                  </a:lnTo>
                  <a:cubicBezTo>
                    <a:pt x="109" y="11"/>
                    <a:pt x="108" y="12"/>
                    <a:pt x="108" y="12"/>
                  </a:cubicBezTo>
                  <a:cubicBezTo>
                    <a:pt x="106" y="12"/>
                    <a:pt x="103" y="11"/>
                    <a:pt x="100" y="11"/>
                  </a:cubicBezTo>
                  <a:lnTo>
                    <a:pt x="98" y="11"/>
                  </a:lnTo>
                  <a:cubicBezTo>
                    <a:pt x="97" y="11"/>
                    <a:pt x="96" y="11"/>
                    <a:pt x="96" y="11"/>
                  </a:cubicBezTo>
                  <a:cubicBezTo>
                    <a:pt x="96" y="10"/>
                    <a:pt x="92" y="10"/>
                    <a:pt x="92" y="9"/>
                  </a:cubicBezTo>
                  <a:cubicBezTo>
                    <a:pt x="91" y="9"/>
                    <a:pt x="88" y="8"/>
                    <a:pt x="86" y="8"/>
                  </a:cubicBezTo>
                  <a:cubicBezTo>
                    <a:pt x="86" y="7"/>
                    <a:pt x="85" y="7"/>
                    <a:pt x="85" y="7"/>
                  </a:cubicBezTo>
                  <a:cubicBezTo>
                    <a:pt x="80" y="7"/>
                    <a:pt x="73" y="4"/>
                    <a:pt x="69" y="4"/>
                  </a:cubicBezTo>
                  <a:cubicBezTo>
                    <a:pt x="65" y="4"/>
                    <a:pt x="59" y="6"/>
                    <a:pt x="55" y="4"/>
                  </a:cubicBezTo>
                  <a:lnTo>
                    <a:pt x="55" y="1"/>
                  </a:lnTo>
                  <a:cubicBezTo>
                    <a:pt x="54" y="1"/>
                    <a:pt x="53" y="0"/>
                    <a:pt x="52" y="0"/>
                  </a:cubicBezTo>
                  <a:cubicBezTo>
                    <a:pt x="51" y="0"/>
                    <a:pt x="50" y="1"/>
                    <a:pt x="50" y="1"/>
                  </a:cubicBezTo>
                  <a:cubicBezTo>
                    <a:pt x="50" y="1"/>
                    <a:pt x="49" y="2"/>
                    <a:pt x="49" y="2"/>
                  </a:cubicBezTo>
                  <a:cubicBezTo>
                    <a:pt x="48" y="2"/>
                    <a:pt x="47" y="2"/>
                    <a:pt x="46" y="2"/>
                  </a:cubicBezTo>
                  <a:cubicBezTo>
                    <a:pt x="46" y="1"/>
                    <a:pt x="41" y="1"/>
                    <a:pt x="41" y="1"/>
                  </a:cubicBezTo>
                  <a:lnTo>
                    <a:pt x="41" y="3"/>
                  </a:lnTo>
                  <a:cubicBezTo>
                    <a:pt x="40" y="3"/>
                    <a:pt x="37" y="6"/>
                    <a:pt x="37" y="6"/>
                  </a:cubicBezTo>
                  <a:lnTo>
                    <a:pt x="36" y="6"/>
                  </a:lnTo>
                  <a:cubicBezTo>
                    <a:pt x="36" y="6"/>
                    <a:pt x="35" y="8"/>
                    <a:pt x="34" y="8"/>
                  </a:cubicBezTo>
                  <a:lnTo>
                    <a:pt x="35" y="8"/>
                  </a:lnTo>
                  <a:cubicBezTo>
                    <a:pt x="36" y="8"/>
                    <a:pt x="37" y="9"/>
                    <a:pt x="38" y="9"/>
                  </a:cubicBezTo>
                  <a:lnTo>
                    <a:pt x="38" y="11"/>
                  </a:lnTo>
                  <a:cubicBezTo>
                    <a:pt x="37" y="11"/>
                    <a:pt x="36" y="11"/>
                    <a:pt x="36" y="11"/>
                  </a:cubicBezTo>
                  <a:cubicBezTo>
                    <a:pt x="36" y="12"/>
                    <a:pt x="35" y="12"/>
                    <a:pt x="35" y="13"/>
                  </a:cubicBezTo>
                  <a:cubicBezTo>
                    <a:pt x="35" y="14"/>
                    <a:pt x="35" y="15"/>
                    <a:pt x="34" y="16"/>
                  </a:cubicBezTo>
                  <a:cubicBezTo>
                    <a:pt x="33" y="16"/>
                    <a:pt x="33" y="17"/>
                    <a:pt x="32" y="17"/>
                  </a:cubicBezTo>
                  <a:cubicBezTo>
                    <a:pt x="32" y="18"/>
                    <a:pt x="31" y="18"/>
                    <a:pt x="31" y="19"/>
                  </a:cubicBezTo>
                  <a:cubicBezTo>
                    <a:pt x="29" y="19"/>
                    <a:pt x="28" y="21"/>
                    <a:pt x="27" y="21"/>
                  </a:cubicBezTo>
                  <a:cubicBezTo>
                    <a:pt x="27" y="22"/>
                    <a:pt x="26" y="24"/>
                    <a:pt x="26" y="24"/>
                  </a:cubicBezTo>
                  <a:cubicBezTo>
                    <a:pt x="25" y="24"/>
                    <a:pt x="23" y="27"/>
                    <a:pt x="23" y="27"/>
                  </a:cubicBezTo>
                  <a:cubicBezTo>
                    <a:pt x="22" y="27"/>
                    <a:pt x="20" y="28"/>
                    <a:pt x="19" y="28"/>
                  </a:cubicBezTo>
                  <a:lnTo>
                    <a:pt x="18" y="28"/>
                  </a:lnTo>
                  <a:cubicBezTo>
                    <a:pt x="18" y="28"/>
                    <a:pt x="18" y="30"/>
                    <a:pt x="17" y="30"/>
                  </a:cubicBezTo>
                  <a:lnTo>
                    <a:pt x="17" y="31"/>
                  </a:lnTo>
                  <a:lnTo>
                    <a:pt x="16" y="31"/>
                  </a:lnTo>
                  <a:lnTo>
                    <a:pt x="16" y="32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5" y="36"/>
                  </a:lnTo>
                  <a:cubicBezTo>
                    <a:pt x="14" y="36"/>
                    <a:pt x="12" y="36"/>
                    <a:pt x="11" y="36"/>
                  </a:cubicBezTo>
                  <a:lnTo>
                    <a:pt x="11" y="35"/>
                  </a:lnTo>
                  <a:cubicBezTo>
                    <a:pt x="12" y="35"/>
                    <a:pt x="14" y="34"/>
                    <a:pt x="14" y="34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3" y="33"/>
                    <a:pt x="10" y="33"/>
                    <a:pt x="9" y="33"/>
                  </a:cubicBezTo>
                  <a:lnTo>
                    <a:pt x="6" y="33"/>
                  </a:lnTo>
                  <a:lnTo>
                    <a:pt x="6" y="38"/>
                  </a:lnTo>
                  <a:cubicBezTo>
                    <a:pt x="5" y="38"/>
                    <a:pt x="5" y="38"/>
                    <a:pt x="5" y="38"/>
                  </a:cubicBezTo>
                  <a:cubicBezTo>
                    <a:pt x="4" y="38"/>
                    <a:pt x="0" y="37"/>
                    <a:pt x="0" y="40"/>
                  </a:cubicBezTo>
                  <a:cubicBezTo>
                    <a:pt x="1" y="40"/>
                    <a:pt x="1" y="41"/>
                    <a:pt x="1" y="41"/>
                  </a:cubicBezTo>
                  <a:cubicBezTo>
                    <a:pt x="2" y="43"/>
                    <a:pt x="1" y="47"/>
                    <a:pt x="1" y="48"/>
                  </a:cubicBezTo>
                  <a:cubicBezTo>
                    <a:pt x="1" y="48"/>
                    <a:pt x="1" y="52"/>
                    <a:pt x="1" y="53"/>
                  </a:cubicBezTo>
                  <a:cubicBezTo>
                    <a:pt x="2" y="53"/>
                    <a:pt x="4" y="52"/>
                    <a:pt x="5" y="52"/>
                  </a:cubicBezTo>
                  <a:cubicBezTo>
                    <a:pt x="5" y="51"/>
                    <a:pt x="7" y="46"/>
                    <a:pt x="8" y="45"/>
                  </a:cubicBezTo>
                  <a:cubicBezTo>
                    <a:pt x="9" y="45"/>
                    <a:pt x="10" y="43"/>
                    <a:pt x="11" y="43"/>
                  </a:cubicBezTo>
                  <a:cubicBezTo>
                    <a:pt x="11" y="43"/>
                    <a:pt x="13" y="42"/>
                    <a:pt x="13" y="41"/>
                  </a:cubicBezTo>
                  <a:cubicBezTo>
                    <a:pt x="13" y="41"/>
                    <a:pt x="14" y="41"/>
                    <a:pt x="15" y="42"/>
                  </a:cubicBezTo>
                  <a:lnTo>
                    <a:pt x="16" y="43"/>
                  </a:lnTo>
                  <a:lnTo>
                    <a:pt x="16" y="46"/>
                  </a:lnTo>
                  <a:cubicBezTo>
                    <a:pt x="15" y="46"/>
                    <a:pt x="15" y="46"/>
                    <a:pt x="14" y="46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lnTo>
                    <a:pt x="14" y="49"/>
                  </a:lnTo>
                  <a:cubicBezTo>
                    <a:pt x="14" y="51"/>
                    <a:pt x="14" y="53"/>
                    <a:pt x="14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6" y="52"/>
                    <a:pt x="19" y="52"/>
                    <a:pt x="19" y="51"/>
                  </a:cubicBezTo>
                  <a:lnTo>
                    <a:pt x="20" y="51"/>
                  </a:lnTo>
                  <a:cubicBezTo>
                    <a:pt x="20" y="50"/>
                    <a:pt x="21" y="49"/>
                    <a:pt x="21" y="48"/>
                  </a:cubicBezTo>
                  <a:lnTo>
                    <a:pt x="23" y="48"/>
                  </a:lnTo>
                  <a:cubicBezTo>
                    <a:pt x="23" y="48"/>
                    <a:pt x="22" y="48"/>
                    <a:pt x="22" y="49"/>
                  </a:cubicBezTo>
                  <a:lnTo>
                    <a:pt x="23" y="49"/>
                  </a:lnTo>
                  <a:lnTo>
                    <a:pt x="23" y="50"/>
                  </a:lnTo>
                  <a:lnTo>
                    <a:pt x="24" y="50"/>
                  </a:lnTo>
                  <a:cubicBezTo>
                    <a:pt x="24" y="51"/>
                    <a:pt x="24" y="51"/>
                    <a:pt x="24" y="51"/>
                  </a:cubicBezTo>
                  <a:cubicBezTo>
                    <a:pt x="24" y="52"/>
                    <a:pt x="23" y="53"/>
                    <a:pt x="23" y="53"/>
                  </a:cubicBezTo>
                  <a:cubicBezTo>
                    <a:pt x="23" y="53"/>
                    <a:pt x="21" y="54"/>
                    <a:pt x="21" y="54"/>
                  </a:cubicBezTo>
                  <a:lnTo>
                    <a:pt x="21" y="55"/>
                  </a:lnTo>
                  <a:lnTo>
                    <a:pt x="14" y="55"/>
                  </a:lnTo>
                  <a:lnTo>
                    <a:pt x="14" y="56"/>
                  </a:lnTo>
                  <a:cubicBezTo>
                    <a:pt x="14" y="56"/>
                    <a:pt x="14" y="56"/>
                    <a:pt x="13" y="56"/>
                  </a:cubicBezTo>
                  <a:cubicBezTo>
                    <a:pt x="14" y="56"/>
                    <a:pt x="12" y="57"/>
                    <a:pt x="12" y="57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2" y="58"/>
                    <a:pt x="13" y="58"/>
                    <a:pt x="14" y="58"/>
                  </a:cubicBezTo>
                  <a:lnTo>
                    <a:pt x="12" y="59"/>
                  </a:lnTo>
                  <a:lnTo>
                    <a:pt x="11" y="60"/>
                  </a:lnTo>
                  <a:cubicBezTo>
                    <a:pt x="11" y="60"/>
                    <a:pt x="10" y="61"/>
                    <a:pt x="10" y="61"/>
                  </a:cubicBezTo>
                  <a:lnTo>
                    <a:pt x="10" y="62"/>
                  </a:lnTo>
                  <a:lnTo>
                    <a:pt x="9" y="62"/>
                  </a:lnTo>
                  <a:lnTo>
                    <a:pt x="9" y="63"/>
                  </a:lnTo>
                  <a:lnTo>
                    <a:pt x="13" y="63"/>
                  </a:lnTo>
                  <a:lnTo>
                    <a:pt x="14" y="62"/>
                  </a:lnTo>
                  <a:lnTo>
                    <a:pt x="14" y="61"/>
                  </a:lnTo>
                  <a:cubicBezTo>
                    <a:pt x="14" y="62"/>
                    <a:pt x="14" y="63"/>
                    <a:pt x="14" y="63"/>
                  </a:cubicBezTo>
                  <a:lnTo>
                    <a:pt x="17" y="63"/>
                  </a:lnTo>
                  <a:cubicBezTo>
                    <a:pt x="17" y="64"/>
                    <a:pt x="19" y="66"/>
                    <a:pt x="18" y="67"/>
                  </a:cubicBezTo>
                  <a:cubicBezTo>
                    <a:pt x="18" y="67"/>
                    <a:pt x="16" y="67"/>
                    <a:pt x="16" y="68"/>
                  </a:cubicBezTo>
                  <a:cubicBezTo>
                    <a:pt x="17" y="68"/>
                    <a:pt x="18" y="69"/>
                    <a:pt x="19" y="69"/>
                  </a:cubicBezTo>
                  <a:cubicBezTo>
                    <a:pt x="19" y="71"/>
                    <a:pt x="20" y="72"/>
                    <a:pt x="20" y="74"/>
                  </a:cubicBezTo>
                  <a:lnTo>
                    <a:pt x="21" y="74"/>
                  </a:lnTo>
                  <a:cubicBezTo>
                    <a:pt x="22" y="73"/>
                    <a:pt x="25" y="73"/>
                    <a:pt x="26" y="73"/>
                  </a:cubicBezTo>
                  <a:cubicBezTo>
                    <a:pt x="26" y="73"/>
                    <a:pt x="28" y="73"/>
                    <a:pt x="28" y="74"/>
                  </a:cubicBezTo>
                  <a:cubicBezTo>
                    <a:pt x="28" y="74"/>
                    <a:pt x="31" y="74"/>
                    <a:pt x="31" y="75"/>
                  </a:cubicBezTo>
                  <a:cubicBezTo>
                    <a:pt x="32" y="75"/>
                    <a:pt x="32" y="75"/>
                    <a:pt x="33" y="75"/>
                  </a:cubicBezTo>
                  <a:cubicBezTo>
                    <a:pt x="33" y="74"/>
                    <a:pt x="33" y="74"/>
                    <a:pt x="34" y="74"/>
                  </a:cubicBezTo>
                  <a:lnTo>
                    <a:pt x="34" y="73"/>
                  </a:lnTo>
                  <a:cubicBezTo>
                    <a:pt x="34" y="73"/>
                    <a:pt x="35" y="71"/>
                    <a:pt x="35" y="71"/>
                  </a:cubicBezTo>
                  <a:cubicBezTo>
                    <a:pt x="36" y="71"/>
                    <a:pt x="35" y="70"/>
                    <a:pt x="36" y="70"/>
                  </a:cubicBezTo>
                  <a:cubicBezTo>
                    <a:pt x="36" y="70"/>
                    <a:pt x="36" y="70"/>
                    <a:pt x="37" y="70"/>
                  </a:cubicBezTo>
                  <a:lnTo>
                    <a:pt x="37" y="69"/>
                  </a:lnTo>
                  <a:lnTo>
                    <a:pt x="38" y="69"/>
                  </a:lnTo>
                  <a:lnTo>
                    <a:pt x="38" y="68"/>
                  </a:lnTo>
                  <a:cubicBezTo>
                    <a:pt x="38" y="68"/>
                    <a:pt x="38" y="65"/>
                    <a:pt x="39" y="65"/>
                  </a:cubicBezTo>
                  <a:cubicBezTo>
                    <a:pt x="39" y="64"/>
                    <a:pt x="38" y="63"/>
                    <a:pt x="38" y="62"/>
                  </a:cubicBezTo>
                  <a:cubicBezTo>
                    <a:pt x="39" y="62"/>
                    <a:pt x="39" y="61"/>
                    <a:pt x="39" y="61"/>
                  </a:cubicBezTo>
                  <a:cubicBezTo>
                    <a:pt x="40" y="61"/>
                    <a:pt x="41" y="60"/>
                    <a:pt x="41" y="60"/>
                  </a:cubicBezTo>
                  <a:cubicBezTo>
                    <a:pt x="41" y="60"/>
                    <a:pt x="43" y="60"/>
                    <a:pt x="43" y="59"/>
                  </a:cubicBezTo>
                  <a:lnTo>
                    <a:pt x="44" y="59"/>
                  </a:lnTo>
                  <a:lnTo>
                    <a:pt x="44" y="60"/>
                  </a:lnTo>
                  <a:lnTo>
                    <a:pt x="49" y="62"/>
                  </a:lnTo>
                  <a:lnTo>
                    <a:pt x="49" y="63"/>
                  </a:lnTo>
                  <a:cubicBezTo>
                    <a:pt x="49" y="63"/>
                    <a:pt x="50" y="62"/>
                    <a:pt x="50" y="62"/>
                  </a:cubicBezTo>
                  <a:lnTo>
                    <a:pt x="50" y="61"/>
                  </a:lnTo>
                  <a:cubicBezTo>
                    <a:pt x="51" y="61"/>
                    <a:pt x="51" y="60"/>
                    <a:pt x="51" y="60"/>
                  </a:cubicBezTo>
                  <a:lnTo>
                    <a:pt x="52" y="60"/>
                  </a:lnTo>
                  <a:lnTo>
                    <a:pt x="53" y="60"/>
                  </a:lnTo>
                  <a:lnTo>
                    <a:pt x="53" y="59"/>
                  </a:lnTo>
                  <a:lnTo>
                    <a:pt x="53" y="58"/>
                  </a:lnTo>
                  <a:lnTo>
                    <a:pt x="50" y="54"/>
                  </a:lnTo>
                  <a:lnTo>
                    <a:pt x="50" y="53"/>
                  </a:lnTo>
                  <a:lnTo>
                    <a:pt x="49" y="53"/>
                  </a:lnTo>
                  <a:cubicBezTo>
                    <a:pt x="49" y="53"/>
                    <a:pt x="49" y="48"/>
                    <a:pt x="49" y="48"/>
                  </a:cubicBezTo>
                  <a:cubicBezTo>
                    <a:pt x="48" y="48"/>
                    <a:pt x="48" y="48"/>
                    <a:pt x="48" y="47"/>
                  </a:cubicBezTo>
                  <a:lnTo>
                    <a:pt x="49" y="47"/>
                  </a:lnTo>
                  <a:cubicBezTo>
                    <a:pt x="49" y="47"/>
                    <a:pt x="49" y="45"/>
                    <a:pt x="50" y="45"/>
                  </a:cubicBezTo>
                  <a:lnTo>
                    <a:pt x="50" y="44"/>
                  </a:lnTo>
                  <a:lnTo>
                    <a:pt x="50" y="43"/>
                  </a:lnTo>
                  <a:lnTo>
                    <a:pt x="51" y="43"/>
                  </a:lnTo>
                  <a:cubicBezTo>
                    <a:pt x="51" y="42"/>
                    <a:pt x="50" y="40"/>
                    <a:pt x="50" y="39"/>
                  </a:cubicBezTo>
                  <a:cubicBezTo>
                    <a:pt x="51" y="39"/>
                    <a:pt x="51" y="38"/>
                    <a:pt x="52" y="38"/>
                  </a:cubicBezTo>
                  <a:cubicBezTo>
                    <a:pt x="52" y="37"/>
                    <a:pt x="52" y="36"/>
                    <a:pt x="52" y="36"/>
                  </a:cubicBezTo>
                  <a:cubicBezTo>
                    <a:pt x="53" y="36"/>
                    <a:pt x="53" y="31"/>
                    <a:pt x="53" y="29"/>
                  </a:cubicBezTo>
                  <a:cubicBezTo>
                    <a:pt x="53" y="28"/>
                    <a:pt x="54" y="28"/>
                    <a:pt x="54" y="28"/>
                  </a:cubicBezTo>
                  <a:lnTo>
                    <a:pt x="54" y="27"/>
                  </a:lnTo>
                  <a:lnTo>
                    <a:pt x="55" y="27"/>
                  </a:lnTo>
                  <a:lnTo>
                    <a:pt x="55" y="26"/>
                  </a:lnTo>
                  <a:cubicBezTo>
                    <a:pt x="55" y="26"/>
                    <a:pt x="55" y="26"/>
                    <a:pt x="55" y="26"/>
                  </a:cubicBezTo>
                  <a:cubicBezTo>
                    <a:pt x="55" y="25"/>
                    <a:pt x="56" y="23"/>
                    <a:pt x="57" y="23"/>
                  </a:cubicBezTo>
                  <a:lnTo>
                    <a:pt x="57" y="21"/>
                  </a:lnTo>
                  <a:lnTo>
                    <a:pt x="57" y="20"/>
                  </a:lnTo>
                  <a:cubicBezTo>
                    <a:pt x="57" y="20"/>
                    <a:pt x="58" y="19"/>
                    <a:pt x="58" y="19"/>
                  </a:cubicBezTo>
                  <a:cubicBezTo>
                    <a:pt x="59" y="19"/>
                    <a:pt x="63" y="21"/>
                    <a:pt x="65" y="20"/>
                  </a:cubicBezTo>
                  <a:lnTo>
                    <a:pt x="65" y="19"/>
                  </a:lnTo>
                  <a:cubicBezTo>
                    <a:pt x="65" y="19"/>
                    <a:pt x="66" y="19"/>
                    <a:pt x="66" y="19"/>
                  </a:cubicBezTo>
                  <a:cubicBezTo>
                    <a:pt x="66" y="19"/>
                    <a:pt x="67" y="18"/>
                    <a:pt x="68" y="18"/>
                  </a:cubicBezTo>
                  <a:cubicBezTo>
                    <a:pt x="68" y="19"/>
                    <a:pt x="73" y="21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2"/>
                    <a:pt x="74" y="26"/>
                    <a:pt x="76" y="26"/>
                  </a:cubicBezTo>
                  <a:lnTo>
                    <a:pt x="76" y="28"/>
                  </a:lnTo>
                  <a:cubicBezTo>
                    <a:pt x="75" y="28"/>
                    <a:pt x="73" y="30"/>
                    <a:pt x="72" y="31"/>
                  </a:cubicBezTo>
                  <a:cubicBezTo>
                    <a:pt x="74" y="31"/>
                    <a:pt x="76" y="31"/>
                    <a:pt x="77" y="31"/>
                  </a:cubicBezTo>
                  <a:cubicBezTo>
                    <a:pt x="79" y="29"/>
                    <a:pt x="82" y="28"/>
                    <a:pt x="83" y="31"/>
                  </a:cubicBezTo>
                  <a:lnTo>
                    <a:pt x="85" y="31"/>
                  </a:lnTo>
                  <a:cubicBezTo>
                    <a:pt x="85" y="30"/>
                    <a:pt x="85" y="30"/>
                    <a:pt x="86" y="30"/>
                  </a:cubicBezTo>
                  <a:cubicBezTo>
                    <a:pt x="86" y="29"/>
                    <a:pt x="86" y="28"/>
                    <a:pt x="86" y="28"/>
                  </a:cubicBezTo>
                  <a:cubicBezTo>
                    <a:pt x="87" y="28"/>
                    <a:pt x="87" y="27"/>
                    <a:pt x="87" y="27"/>
                  </a:cubicBezTo>
                  <a:lnTo>
                    <a:pt x="88" y="27"/>
                  </a:lnTo>
                  <a:lnTo>
                    <a:pt x="88" y="26"/>
                  </a:lnTo>
                  <a:lnTo>
                    <a:pt x="89" y="26"/>
                  </a:lnTo>
                  <a:lnTo>
                    <a:pt x="89" y="27"/>
                  </a:lnTo>
                  <a:cubicBezTo>
                    <a:pt x="89" y="27"/>
                    <a:pt x="90" y="28"/>
                    <a:pt x="90" y="28"/>
                  </a:cubicBezTo>
                  <a:cubicBezTo>
                    <a:pt x="90" y="29"/>
                    <a:pt x="93" y="29"/>
                    <a:pt x="94" y="29"/>
                  </a:cubicBezTo>
                  <a:lnTo>
                    <a:pt x="94" y="31"/>
                  </a:lnTo>
                  <a:lnTo>
                    <a:pt x="93" y="31"/>
                  </a:lnTo>
                  <a:cubicBezTo>
                    <a:pt x="93" y="31"/>
                    <a:pt x="92" y="32"/>
                    <a:pt x="92" y="33"/>
                  </a:cubicBezTo>
                  <a:cubicBezTo>
                    <a:pt x="92" y="33"/>
                    <a:pt x="93" y="34"/>
                    <a:pt x="93" y="34"/>
                  </a:cubicBezTo>
                  <a:lnTo>
                    <a:pt x="94" y="34"/>
                  </a:lnTo>
                  <a:cubicBezTo>
                    <a:pt x="94" y="35"/>
                    <a:pt x="94" y="35"/>
                    <a:pt x="94" y="35"/>
                  </a:cubicBezTo>
                  <a:lnTo>
                    <a:pt x="94" y="36"/>
                  </a:lnTo>
                  <a:cubicBezTo>
                    <a:pt x="94" y="36"/>
                    <a:pt x="96" y="38"/>
                    <a:pt x="96" y="39"/>
                  </a:cubicBezTo>
                  <a:lnTo>
                    <a:pt x="99" y="39"/>
                  </a:lnTo>
                  <a:lnTo>
                    <a:pt x="99" y="38"/>
                  </a:lnTo>
                  <a:lnTo>
                    <a:pt x="99" y="37"/>
                  </a:lnTo>
                  <a:cubicBezTo>
                    <a:pt x="100" y="37"/>
                    <a:pt x="101" y="36"/>
                    <a:pt x="101" y="36"/>
                  </a:cubicBezTo>
                  <a:lnTo>
                    <a:pt x="103" y="36"/>
                  </a:lnTo>
                  <a:lnTo>
                    <a:pt x="104" y="36"/>
                  </a:lnTo>
                  <a:lnTo>
                    <a:pt x="104" y="35"/>
                  </a:lnTo>
                  <a:lnTo>
                    <a:pt x="107" y="35"/>
                  </a:lnTo>
                  <a:cubicBezTo>
                    <a:pt x="107" y="35"/>
                    <a:pt x="109" y="34"/>
                    <a:pt x="110" y="34"/>
                  </a:cubicBezTo>
                  <a:cubicBezTo>
                    <a:pt x="110" y="33"/>
                    <a:pt x="111" y="33"/>
                    <a:pt x="111" y="33"/>
                  </a:cubicBezTo>
                  <a:lnTo>
                    <a:pt x="112" y="32"/>
                  </a:lnTo>
                  <a:cubicBezTo>
                    <a:pt x="112" y="29"/>
                    <a:pt x="113" y="26"/>
                    <a:pt x="113" y="24"/>
                  </a:cubicBezTo>
                  <a:lnTo>
                    <a:pt x="114" y="23"/>
                  </a:lnTo>
                  <a:cubicBezTo>
                    <a:pt x="118" y="23"/>
                    <a:pt x="124" y="22"/>
                    <a:pt x="126" y="21"/>
                  </a:cubicBezTo>
                  <a:lnTo>
                    <a:pt x="125" y="21"/>
                  </a:lnTo>
                  <a:cubicBezTo>
                    <a:pt x="125" y="19"/>
                    <a:pt x="123" y="17"/>
                    <a:pt x="123" y="15"/>
                  </a:cubicBezTo>
                  <a:lnTo>
                    <a:pt x="126" y="15"/>
                  </a:lnTo>
                  <a:lnTo>
                    <a:pt x="127" y="15"/>
                  </a:lnTo>
                  <a:cubicBezTo>
                    <a:pt x="127" y="14"/>
                    <a:pt x="130" y="14"/>
                    <a:pt x="130" y="13"/>
                  </a:cubicBezTo>
                  <a:cubicBezTo>
                    <a:pt x="130" y="13"/>
                    <a:pt x="131" y="12"/>
                    <a:pt x="131" y="12"/>
                  </a:cubicBezTo>
                  <a:cubicBezTo>
                    <a:pt x="132" y="12"/>
                    <a:pt x="133" y="11"/>
                    <a:pt x="133" y="11"/>
                  </a:cubicBezTo>
                  <a:lnTo>
                    <a:pt x="134" y="10"/>
                  </a:lnTo>
                  <a:cubicBezTo>
                    <a:pt x="135" y="10"/>
                    <a:pt x="138" y="9"/>
                    <a:pt x="139" y="9"/>
                  </a:cubicBezTo>
                  <a:lnTo>
                    <a:pt x="140" y="9"/>
                  </a:lnTo>
                  <a:cubicBezTo>
                    <a:pt x="140" y="8"/>
                    <a:pt x="139" y="7"/>
                    <a:pt x="140" y="7"/>
                  </a:cubicBezTo>
                  <a:cubicBezTo>
                    <a:pt x="140" y="7"/>
                    <a:pt x="140" y="7"/>
                    <a:pt x="140" y="7"/>
                  </a:cubicBezTo>
                </a:path>
              </a:pathLst>
            </a:custGeom>
            <a:solidFill>
              <a:srgbClr val="FF66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9" name="Freeform 22"/>
            <p:cNvSpPr>
              <a:spLocks/>
            </p:cNvSpPr>
            <p:nvPr/>
          </p:nvSpPr>
          <p:spPr bwMode="auto">
            <a:xfrm>
              <a:off x="2381" y="1888"/>
              <a:ext cx="588" cy="732"/>
            </a:xfrm>
            <a:custGeom>
              <a:avLst/>
              <a:gdLst>
                <a:gd name="T0" fmla="*/ 69301 w 114"/>
                <a:gd name="T1" fmla="*/ 10537 h 137"/>
                <a:gd name="T2" fmla="*/ 71483 w 114"/>
                <a:gd name="T3" fmla="*/ 10537 h 137"/>
                <a:gd name="T4" fmla="*/ 72174 w 114"/>
                <a:gd name="T5" fmla="*/ 13876 h 137"/>
                <a:gd name="T6" fmla="*/ 69301 w 114"/>
                <a:gd name="T7" fmla="*/ 16328 h 137"/>
                <a:gd name="T8" fmla="*/ 67919 w 114"/>
                <a:gd name="T9" fmla="*/ 22868 h 137"/>
                <a:gd name="T10" fmla="*/ 70127 w 114"/>
                <a:gd name="T11" fmla="*/ 34174 h 137"/>
                <a:gd name="T12" fmla="*/ 72866 w 114"/>
                <a:gd name="T13" fmla="*/ 57812 h 137"/>
                <a:gd name="T14" fmla="*/ 77817 w 114"/>
                <a:gd name="T15" fmla="*/ 72596 h 137"/>
                <a:gd name="T16" fmla="*/ 78617 w 114"/>
                <a:gd name="T17" fmla="*/ 73371 h 137"/>
                <a:gd name="T18" fmla="*/ 79999 w 114"/>
                <a:gd name="T19" fmla="*/ 75823 h 137"/>
                <a:gd name="T20" fmla="*/ 79308 w 114"/>
                <a:gd name="T21" fmla="*/ 75823 h 137"/>
                <a:gd name="T22" fmla="*/ 73562 w 114"/>
                <a:gd name="T23" fmla="*/ 79024 h 137"/>
                <a:gd name="T24" fmla="*/ 72866 w 114"/>
                <a:gd name="T25" fmla="*/ 80680 h 137"/>
                <a:gd name="T26" fmla="*/ 70792 w 114"/>
                <a:gd name="T27" fmla="*/ 82363 h 137"/>
                <a:gd name="T28" fmla="*/ 69301 w 114"/>
                <a:gd name="T29" fmla="*/ 83902 h 137"/>
                <a:gd name="T30" fmla="*/ 62307 w 114"/>
                <a:gd name="T31" fmla="*/ 87242 h 137"/>
                <a:gd name="T32" fmla="*/ 41717 w 114"/>
                <a:gd name="T33" fmla="*/ 90442 h 137"/>
                <a:gd name="T34" fmla="*/ 38282 w 114"/>
                <a:gd name="T35" fmla="*/ 93669 h 137"/>
                <a:gd name="T36" fmla="*/ 36765 w 114"/>
                <a:gd name="T37" fmla="*/ 96095 h 137"/>
                <a:gd name="T38" fmla="*/ 29771 w 114"/>
                <a:gd name="T39" fmla="*/ 109228 h 137"/>
                <a:gd name="T40" fmla="*/ 15510 w 114"/>
                <a:gd name="T41" fmla="*/ 108454 h 137"/>
                <a:gd name="T42" fmla="*/ 8516 w 114"/>
                <a:gd name="T43" fmla="*/ 97009 h 137"/>
                <a:gd name="T44" fmla="*/ 11389 w 114"/>
                <a:gd name="T45" fmla="*/ 87242 h 137"/>
                <a:gd name="T46" fmla="*/ 11389 w 114"/>
                <a:gd name="T47" fmla="*/ 84816 h 137"/>
                <a:gd name="T48" fmla="*/ 11389 w 114"/>
                <a:gd name="T49" fmla="*/ 81450 h 137"/>
                <a:gd name="T50" fmla="*/ 9207 w 114"/>
                <a:gd name="T51" fmla="*/ 75823 h 137"/>
                <a:gd name="T52" fmla="*/ 4946 w 114"/>
                <a:gd name="T53" fmla="*/ 66062 h 137"/>
                <a:gd name="T54" fmla="*/ 4946 w 114"/>
                <a:gd name="T55" fmla="*/ 64379 h 137"/>
                <a:gd name="T56" fmla="*/ 691 w 114"/>
                <a:gd name="T57" fmla="*/ 61921 h 137"/>
                <a:gd name="T58" fmla="*/ 9207 w 114"/>
                <a:gd name="T59" fmla="*/ 50503 h 137"/>
                <a:gd name="T60" fmla="*/ 12080 w 114"/>
                <a:gd name="T61" fmla="*/ 48959 h 137"/>
                <a:gd name="T62" fmla="*/ 13436 w 114"/>
                <a:gd name="T63" fmla="*/ 45619 h 137"/>
                <a:gd name="T64" fmla="*/ 16335 w 114"/>
                <a:gd name="T65" fmla="*/ 35088 h 137"/>
                <a:gd name="T66" fmla="*/ 28946 w 114"/>
                <a:gd name="T67" fmla="*/ 28521 h 137"/>
                <a:gd name="T68" fmla="*/ 28281 w 114"/>
                <a:gd name="T69" fmla="*/ 17071 h 137"/>
                <a:gd name="T70" fmla="*/ 35409 w 114"/>
                <a:gd name="T71" fmla="*/ 14645 h 137"/>
                <a:gd name="T72" fmla="*/ 47489 w 114"/>
                <a:gd name="T73" fmla="*/ 21955 h 137"/>
                <a:gd name="T74" fmla="*/ 51744 w 114"/>
                <a:gd name="T75" fmla="*/ 18754 h 137"/>
                <a:gd name="T76" fmla="*/ 54483 w 114"/>
                <a:gd name="T77" fmla="*/ 14645 h 137"/>
                <a:gd name="T78" fmla="*/ 56665 w 114"/>
                <a:gd name="T79" fmla="*/ 12188 h 137"/>
                <a:gd name="T80" fmla="*/ 62307 w 114"/>
                <a:gd name="T81" fmla="*/ 8992 h 137"/>
                <a:gd name="T82" fmla="*/ 60925 w 114"/>
                <a:gd name="T83" fmla="*/ 8992 h 137"/>
                <a:gd name="T84" fmla="*/ 63664 w 114"/>
                <a:gd name="T85" fmla="*/ 7309 h 137"/>
                <a:gd name="T86" fmla="*/ 64355 w 114"/>
                <a:gd name="T87" fmla="*/ 6567 h 1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137"/>
                <a:gd name="T134" fmla="*/ 114 w 114"/>
                <a:gd name="T135" fmla="*/ 137 h 1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137">
                  <a:moveTo>
                    <a:pt x="93" y="0"/>
                  </a:moveTo>
                  <a:cubicBezTo>
                    <a:pt x="91" y="0"/>
                    <a:pt x="96" y="10"/>
                    <a:pt x="98" y="12"/>
                  </a:cubicBezTo>
                  <a:lnTo>
                    <a:pt x="98" y="13"/>
                  </a:lnTo>
                  <a:lnTo>
                    <a:pt x="100" y="13"/>
                  </a:lnTo>
                  <a:lnTo>
                    <a:pt x="101" y="13"/>
                  </a:lnTo>
                  <a:cubicBezTo>
                    <a:pt x="101" y="14"/>
                    <a:pt x="101" y="15"/>
                    <a:pt x="101" y="15"/>
                  </a:cubicBezTo>
                  <a:lnTo>
                    <a:pt x="101" y="16"/>
                  </a:lnTo>
                  <a:lnTo>
                    <a:pt x="102" y="17"/>
                  </a:lnTo>
                  <a:lnTo>
                    <a:pt x="101" y="18"/>
                  </a:lnTo>
                  <a:lnTo>
                    <a:pt x="99" y="20"/>
                  </a:lnTo>
                  <a:lnTo>
                    <a:pt x="98" y="20"/>
                  </a:lnTo>
                  <a:lnTo>
                    <a:pt x="98" y="22"/>
                  </a:lnTo>
                  <a:lnTo>
                    <a:pt x="97" y="22"/>
                  </a:lnTo>
                  <a:cubicBezTo>
                    <a:pt x="96" y="23"/>
                    <a:pt x="97" y="26"/>
                    <a:pt x="96" y="28"/>
                  </a:cubicBezTo>
                  <a:cubicBezTo>
                    <a:pt x="95" y="30"/>
                    <a:pt x="97" y="35"/>
                    <a:pt x="97" y="37"/>
                  </a:cubicBezTo>
                  <a:cubicBezTo>
                    <a:pt x="98" y="37"/>
                    <a:pt x="99" y="41"/>
                    <a:pt x="99" y="42"/>
                  </a:cubicBezTo>
                  <a:lnTo>
                    <a:pt x="102" y="43"/>
                  </a:lnTo>
                  <a:cubicBezTo>
                    <a:pt x="105" y="48"/>
                    <a:pt x="106" y="58"/>
                    <a:pt x="104" y="62"/>
                  </a:cubicBezTo>
                  <a:cubicBezTo>
                    <a:pt x="103" y="65"/>
                    <a:pt x="101" y="68"/>
                    <a:pt x="103" y="71"/>
                  </a:cubicBezTo>
                  <a:cubicBezTo>
                    <a:pt x="105" y="72"/>
                    <a:pt x="105" y="76"/>
                    <a:pt x="105" y="75"/>
                  </a:cubicBezTo>
                  <a:cubicBezTo>
                    <a:pt x="107" y="77"/>
                    <a:pt x="105" y="81"/>
                    <a:pt x="105" y="84"/>
                  </a:cubicBezTo>
                  <a:cubicBezTo>
                    <a:pt x="107" y="84"/>
                    <a:pt x="110" y="89"/>
                    <a:pt x="110" y="89"/>
                  </a:cubicBezTo>
                  <a:lnTo>
                    <a:pt x="110" y="90"/>
                  </a:lnTo>
                  <a:lnTo>
                    <a:pt x="111" y="90"/>
                  </a:lnTo>
                  <a:cubicBezTo>
                    <a:pt x="111" y="90"/>
                    <a:pt x="113" y="91"/>
                    <a:pt x="113" y="92"/>
                  </a:cubicBezTo>
                  <a:cubicBezTo>
                    <a:pt x="114" y="92"/>
                    <a:pt x="112" y="92"/>
                    <a:pt x="113" y="93"/>
                  </a:cubicBezTo>
                  <a:lnTo>
                    <a:pt x="112" y="93"/>
                  </a:lnTo>
                  <a:lnTo>
                    <a:pt x="114" y="92"/>
                  </a:lnTo>
                  <a:cubicBezTo>
                    <a:pt x="113" y="92"/>
                    <a:pt x="113" y="93"/>
                    <a:pt x="112" y="93"/>
                  </a:cubicBezTo>
                  <a:cubicBezTo>
                    <a:pt x="110" y="93"/>
                    <a:pt x="109" y="94"/>
                    <a:pt x="108" y="95"/>
                  </a:cubicBezTo>
                  <a:cubicBezTo>
                    <a:pt x="108" y="95"/>
                    <a:pt x="107" y="95"/>
                    <a:pt x="107" y="96"/>
                  </a:cubicBezTo>
                  <a:cubicBezTo>
                    <a:pt x="106" y="96"/>
                    <a:pt x="105" y="97"/>
                    <a:pt x="104" y="97"/>
                  </a:cubicBezTo>
                  <a:cubicBezTo>
                    <a:pt x="104" y="99"/>
                    <a:pt x="104" y="98"/>
                    <a:pt x="104" y="99"/>
                  </a:cubicBezTo>
                  <a:lnTo>
                    <a:pt x="103" y="99"/>
                  </a:lnTo>
                  <a:cubicBezTo>
                    <a:pt x="103" y="99"/>
                    <a:pt x="102" y="99"/>
                    <a:pt x="102" y="100"/>
                  </a:cubicBezTo>
                  <a:cubicBezTo>
                    <a:pt x="102" y="100"/>
                    <a:pt x="101" y="100"/>
                    <a:pt x="101" y="100"/>
                  </a:cubicBezTo>
                  <a:lnTo>
                    <a:pt x="100" y="101"/>
                  </a:lnTo>
                  <a:lnTo>
                    <a:pt x="100" y="102"/>
                  </a:lnTo>
                  <a:cubicBezTo>
                    <a:pt x="99" y="102"/>
                    <a:pt x="98" y="102"/>
                    <a:pt x="98" y="102"/>
                  </a:cubicBezTo>
                  <a:cubicBezTo>
                    <a:pt x="98" y="103"/>
                    <a:pt x="98" y="102"/>
                    <a:pt x="98" y="103"/>
                  </a:cubicBezTo>
                  <a:cubicBezTo>
                    <a:pt x="97" y="103"/>
                    <a:pt x="96" y="103"/>
                    <a:pt x="96" y="104"/>
                  </a:cubicBezTo>
                  <a:cubicBezTo>
                    <a:pt x="94" y="104"/>
                    <a:pt x="91" y="107"/>
                    <a:pt x="89" y="107"/>
                  </a:cubicBezTo>
                  <a:cubicBezTo>
                    <a:pt x="89" y="107"/>
                    <a:pt x="88" y="107"/>
                    <a:pt x="88" y="107"/>
                  </a:cubicBezTo>
                  <a:cubicBezTo>
                    <a:pt x="88" y="107"/>
                    <a:pt x="87" y="109"/>
                    <a:pt x="87" y="109"/>
                  </a:cubicBezTo>
                  <a:lnTo>
                    <a:pt x="62" y="109"/>
                  </a:lnTo>
                  <a:cubicBezTo>
                    <a:pt x="62" y="110"/>
                    <a:pt x="59" y="111"/>
                    <a:pt x="59" y="111"/>
                  </a:cubicBezTo>
                  <a:cubicBezTo>
                    <a:pt x="59" y="112"/>
                    <a:pt x="58" y="112"/>
                    <a:pt x="58" y="112"/>
                  </a:cubicBezTo>
                  <a:lnTo>
                    <a:pt x="54" y="115"/>
                  </a:lnTo>
                  <a:lnTo>
                    <a:pt x="54" y="116"/>
                  </a:lnTo>
                  <a:cubicBezTo>
                    <a:pt x="53" y="116"/>
                    <a:pt x="52" y="118"/>
                    <a:pt x="52" y="118"/>
                  </a:cubicBezTo>
                  <a:cubicBezTo>
                    <a:pt x="51" y="118"/>
                    <a:pt x="52" y="118"/>
                    <a:pt x="51" y="118"/>
                  </a:cubicBezTo>
                  <a:cubicBezTo>
                    <a:pt x="51" y="123"/>
                    <a:pt x="47" y="132"/>
                    <a:pt x="47" y="137"/>
                  </a:cubicBezTo>
                  <a:cubicBezTo>
                    <a:pt x="45" y="137"/>
                    <a:pt x="42" y="136"/>
                    <a:pt x="42" y="134"/>
                  </a:cubicBezTo>
                  <a:lnTo>
                    <a:pt x="40" y="134"/>
                  </a:lnTo>
                  <a:lnTo>
                    <a:pt x="37" y="132"/>
                  </a:lnTo>
                  <a:cubicBezTo>
                    <a:pt x="33" y="132"/>
                    <a:pt x="25" y="131"/>
                    <a:pt x="22" y="133"/>
                  </a:cubicBezTo>
                  <a:cubicBezTo>
                    <a:pt x="22" y="132"/>
                    <a:pt x="21" y="132"/>
                    <a:pt x="21" y="131"/>
                  </a:cubicBezTo>
                  <a:cubicBezTo>
                    <a:pt x="18" y="130"/>
                    <a:pt x="14" y="123"/>
                    <a:pt x="12" y="123"/>
                  </a:cubicBezTo>
                  <a:cubicBezTo>
                    <a:pt x="12" y="122"/>
                    <a:pt x="12" y="121"/>
                    <a:pt x="12" y="119"/>
                  </a:cubicBezTo>
                  <a:lnTo>
                    <a:pt x="13" y="118"/>
                  </a:lnTo>
                  <a:cubicBezTo>
                    <a:pt x="13" y="115"/>
                    <a:pt x="14" y="109"/>
                    <a:pt x="15" y="107"/>
                  </a:cubicBezTo>
                  <a:lnTo>
                    <a:pt x="16" y="107"/>
                  </a:lnTo>
                  <a:cubicBezTo>
                    <a:pt x="16" y="107"/>
                    <a:pt x="16" y="105"/>
                    <a:pt x="16" y="105"/>
                  </a:cubicBezTo>
                  <a:lnTo>
                    <a:pt x="16" y="104"/>
                  </a:lnTo>
                  <a:lnTo>
                    <a:pt x="17" y="104"/>
                  </a:lnTo>
                  <a:lnTo>
                    <a:pt x="16" y="100"/>
                  </a:lnTo>
                  <a:cubicBezTo>
                    <a:pt x="15" y="99"/>
                    <a:pt x="16" y="96"/>
                    <a:pt x="14" y="95"/>
                  </a:cubicBezTo>
                  <a:cubicBezTo>
                    <a:pt x="14" y="95"/>
                    <a:pt x="13" y="94"/>
                    <a:pt x="13" y="93"/>
                  </a:cubicBezTo>
                  <a:cubicBezTo>
                    <a:pt x="12" y="93"/>
                    <a:pt x="11" y="91"/>
                    <a:pt x="11" y="90"/>
                  </a:cubicBezTo>
                  <a:cubicBezTo>
                    <a:pt x="10" y="90"/>
                    <a:pt x="10" y="88"/>
                    <a:pt x="9" y="88"/>
                  </a:cubicBezTo>
                  <a:cubicBezTo>
                    <a:pt x="9" y="87"/>
                    <a:pt x="8" y="81"/>
                    <a:pt x="7" y="81"/>
                  </a:cubicBezTo>
                  <a:lnTo>
                    <a:pt x="7" y="80"/>
                  </a:lnTo>
                  <a:lnTo>
                    <a:pt x="7" y="79"/>
                  </a:lnTo>
                  <a:cubicBezTo>
                    <a:pt x="6" y="79"/>
                    <a:pt x="6" y="78"/>
                    <a:pt x="6" y="78"/>
                  </a:cubicBezTo>
                  <a:lnTo>
                    <a:pt x="5" y="78"/>
                  </a:lnTo>
                  <a:cubicBezTo>
                    <a:pt x="5" y="78"/>
                    <a:pt x="1" y="76"/>
                    <a:pt x="1" y="76"/>
                  </a:cubicBezTo>
                  <a:cubicBezTo>
                    <a:pt x="1" y="74"/>
                    <a:pt x="0" y="73"/>
                    <a:pt x="0" y="71"/>
                  </a:cubicBezTo>
                  <a:cubicBezTo>
                    <a:pt x="3" y="70"/>
                    <a:pt x="6" y="69"/>
                    <a:pt x="9" y="69"/>
                  </a:cubicBezTo>
                  <a:cubicBezTo>
                    <a:pt x="10" y="68"/>
                    <a:pt x="13" y="64"/>
                    <a:pt x="13" y="62"/>
                  </a:cubicBezTo>
                  <a:lnTo>
                    <a:pt x="15" y="61"/>
                  </a:lnTo>
                  <a:cubicBezTo>
                    <a:pt x="15" y="61"/>
                    <a:pt x="16" y="60"/>
                    <a:pt x="17" y="60"/>
                  </a:cubicBezTo>
                  <a:lnTo>
                    <a:pt x="17" y="59"/>
                  </a:lnTo>
                  <a:cubicBezTo>
                    <a:pt x="18" y="59"/>
                    <a:pt x="18" y="56"/>
                    <a:pt x="19" y="56"/>
                  </a:cubicBezTo>
                  <a:cubicBezTo>
                    <a:pt x="19" y="53"/>
                    <a:pt x="20" y="48"/>
                    <a:pt x="20" y="45"/>
                  </a:cubicBezTo>
                  <a:cubicBezTo>
                    <a:pt x="21" y="45"/>
                    <a:pt x="22" y="45"/>
                    <a:pt x="23" y="44"/>
                  </a:cubicBezTo>
                  <a:lnTo>
                    <a:pt x="23" y="43"/>
                  </a:lnTo>
                  <a:cubicBezTo>
                    <a:pt x="26" y="39"/>
                    <a:pt x="31" y="39"/>
                    <a:pt x="35" y="39"/>
                  </a:cubicBezTo>
                  <a:cubicBezTo>
                    <a:pt x="35" y="38"/>
                    <a:pt x="38" y="37"/>
                    <a:pt x="38" y="36"/>
                  </a:cubicBezTo>
                  <a:cubicBezTo>
                    <a:pt x="39" y="36"/>
                    <a:pt x="40" y="35"/>
                    <a:pt x="41" y="35"/>
                  </a:cubicBezTo>
                  <a:lnTo>
                    <a:pt x="41" y="34"/>
                  </a:lnTo>
                  <a:cubicBezTo>
                    <a:pt x="43" y="34"/>
                    <a:pt x="40" y="22"/>
                    <a:pt x="40" y="21"/>
                  </a:cubicBezTo>
                  <a:cubicBezTo>
                    <a:pt x="40" y="20"/>
                    <a:pt x="41" y="20"/>
                    <a:pt x="41" y="20"/>
                  </a:cubicBezTo>
                  <a:cubicBezTo>
                    <a:pt x="42" y="20"/>
                    <a:pt x="42" y="18"/>
                    <a:pt x="42" y="18"/>
                  </a:cubicBezTo>
                  <a:lnTo>
                    <a:pt x="50" y="18"/>
                  </a:lnTo>
                  <a:cubicBezTo>
                    <a:pt x="50" y="19"/>
                    <a:pt x="50" y="19"/>
                    <a:pt x="50" y="20"/>
                  </a:cubicBezTo>
                  <a:cubicBezTo>
                    <a:pt x="54" y="21"/>
                    <a:pt x="64" y="22"/>
                    <a:pt x="67" y="24"/>
                  </a:cubicBezTo>
                  <a:cubicBezTo>
                    <a:pt x="67" y="25"/>
                    <a:pt x="67" y="25"/>
                    <a:pt x="67" y="27"/>
                  </a:cubicBezTo>
                  <a:cubicBezTo>
                    <a:pt x="68" y="27"/>
                    <a:pt x="70" y="27"/>
                    <a:pt x="71" y="27"/>
                  </a:cubicBezTo>
                  <a:cubicBezTo>
                    <a:pt x="71" y="26"/>
                    <a:pt x="72" y="23"/>
                    <a:pt x="73" y="23"/>
                  </a:cubicBezTo>
                  <a:lnTo>
                    <a:pt x="73" y="22"/>
                  </a:lnTo>
                  <a:cubicBezTo>
                    <a:pt x="73" y="22"/>
                    <a:pt x="75" y="20"/>
                    <a:pt x="76" y="20"/>
                  </a:cubicBezTo>
                  <a:cubicBezTo>
                    <a:pt x="76" y="20"/>
                    <a:pt x="77" y="18"/>
                    <a:pt x="77" y="18"/>
                  </a:cubicBezTo>
                  <a:lnTo>
                    <a:pt x="78" y="18"/>
                  </a:lnTo>
                  <a:cubicBezTo>
                    <a:pt x="78" y="17"/>
                    <a:pt x="80" y="16"/>
                    <a:pt x="80" y="15"/>
                  </a:cubicBezTo>
                  <a:cubicBezTo>
                    <a:pt x="81" y="15"/>
                    <a:pt x="84" y="13"/>
                    <a:pt x="84" y="12"/>
                  </a:cubicBezTo>
                  <a:lnTo>
                    <a:pt x="85" y="12"/>
                  </a:lnTo>
                  <a:cubicBezTo>
                    <a:pt x="85" y="11"/>
                    <a:pt x="86" y="12"/>
                    <a:pt x="88" y="11"/>
                  </a:cubicBezTo>
                  <a:cubicBezTo>
                    <a:pt x="87" y="11"/>
                    <a:pt x="89" y="10"/>
                    <a:pt x="89" y="11"/>
                  </a:cubicBezTo>
                  <a:lnTo>
                    <a:pt x="88" y="11"/>
                  </a:lnTo>
                  <a:cubicBezTo>
                    <a:pt x="88" y="11"/>
                    <a:pt x="86" y="10"/>
                    <a:pt x="86" y="11"/>
                  </a:cubicBezTo>
                  <a:cubicBezTo>
                    <a:pt x="86" y="11"/>
                    <a:pt x="83" y="11"/>
                    <a:pt x="85" y="11"/>
                  </a:cubicBezTo>
                  <a:cubicBezTo>
                    <a:pt x="85" y="10"/>
                    <a:pt x="89" y="9"/>
                    <a:pt x="90" y="9"/>
                  </a:cubicBezTo>
                  <a:lnTo>
                    <a:pt x="90" y="8"/>
                  </a:lnTo>
                  <a:lnTo>
                    <a:pt x="91" y="8"/>
                  </a:lnTo>
                  <a:cubicBezTo>
                    <a:pt x="91" y="8"/>
                    <a:pt x="91" y="0"/>
                    <a:pt x="91" y="0"/>
                  </a:cubicBezTo>
                </a:path>
              </a:pathLst>
            </a:custGeom>
            <a:solidFill>
              <a:srgbClr val="FFFF6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0" name="Freeform 23"/>
            <p:cNvSpPr>
              <a:spLocks/>
            </p:cNvSpPr>
            <p:nvPr/>
          </p:nvSpPr>
          <p:spPr bwMode="auto">
            <a:xfrm>
              <a:off x="2884" y="1794"/>
              <a:ext cx="465" cy="590"/>
            </a:xfrm>
            <a:custGeom>
              <a:avLst/>
              <a:gdLst>
                <a:gd name="T0" fmla="*/ 62067 w 90"/>
                <a:gd name="T1" fmla="*/ 33946 h 110"/>
                <a:gd name="T2" fmla="*/ 52003 w 90"/>
                <a:gd name="T3" fmla="*/ 35647 h 110"/>
                <a:gd name="T4" fmla="*/ 47037 w 90"/>
                <a:gd name="T5" fmla="*/ 38897 h 110"/>
                <a:gd name="T6" fmla="*/ 44129 w 90"/>
                <a:gd name="T7" fmla="*/ 40592 h 110"/>
                <a:gd name="T8" fmla="*/ 42072 w 90"/>
                <a:gd name="T9" fmla="*/ 44733 h 110"/>
                <a:gd name="T10" fmla="*/ 42072 w 90"/>
                <a:gd name="T11" fmla="*/ 61247 h 110"/>
                <a:gd name="T12" fmla="*/ 36409 w 90"/>
                <a:gd name="T13" fmla="*/ 63720 h 110"/>
                <a:gd name="T14" fmla="*/ 34890 w 90"/>
                <a:gd name="T15" fmla="*/ 65420 h 110"/>
                <a:gd name="T16" fmla="*/ 42765 w 90"/>
                <a:gd name="T17" fmla="*/ 66976 h 110"/>
                <a:gd name="T18" fmla="*/ 49254 w 90"/>
                <a:gd name="T19" fmla="*/ 61247 h 110"/>
                <a:gd name="T20" fmla="*/ 49920 w 90"/>
                <a:gd name="T21" fmla="*/ 63720 h 110"/>
                <a:gd name="T22" fmla="*/ 49254 w 90"/>
                <a:gd name="T23" fmla="*/ 64498 h 110"/>
                <a:gd name="T24" fmla="*/ 43457 w 90"/>
                <a:gd name="T25" fmla="*/ 69593 h 110"/>
                <a:gd name="T26" fmla="*/ 34198 w 90"/>
                <a:gd name="T27" fmla="*/ 75289 h 110"/>
                <a:gd name="T28" fmla="*/ 29233 w 90"/>
                <a:gd name="T29" fmla="*/ 77762 h 110"/>
                <a:gd name="T30" fmla="*/ 27042 w 90"/>
                <a:gd name="T31" fmla="*/ 79457 h 110"/>
                <a:gd name="T32" fmla="*/ 23596 w 90"/>
                <a:gd name="T33" fmla="*/ 84408 h 110"/>
                <a:gd name="T34" fmla="*/ 17112 w 90"/>
                <a:gd name="T35" fmla="*/ 89353 h 110"/>
                <a:gd name="T36" fmla="*/ 15722 w 90"/>
                <a:gd name="T37" fmla="*/ 90275 h 110"/>
                <a:gd name="T38" fmla="*/ 8540 w 90"/>
                <a:gd name="T39" fmla="*/ 87803 h 110"/>
                <a:gd name="T40" fmla="*/ 7182 w 90"/>
                <a:gd name="T41" fmla="*/ 84408 h 110"/>
                <a:gd name="T42" fmla="*/ 5658 w 90"/>
                <a:gd name="T43" fmla="*/ 72066 h 110"/>
                <a:gd name="T44" fmla="*/ 5658 w 90"/>
                <a:gd name="T45" fmla="*/ 62948 h 110"/>
                <a:gd name="T46" fmla="*/ 5658 w 90"/>
                <a:gd name="T47" fmla="*/ 58802 h 110"/>
                <a:gd name="T48" fmla="*/ 3575 w 90"/>
                <a:gd name="T49" fmla="*/ 47211 h 110"/>
                <a:gd name="T50" fmla="*/ 3575 w 90"/>
                <a:gd name="T51" fmla="*/ 30551 h 110"/>
                <a:gd name="T52" fmla="*/ 7182 w 90"/>
                <a:gd name="T53" fmla="*/ 22382 h 110"/>
                <a:gd name="T54" fmla="*/ 7874 w 90"/>
                <a:gd name="T55" fmla="*/ 20682 h 110"/>
                <a:gd name="T56" fmla="*/ 8540 w 90"/>
                <a:gd name="T57" fmla="*/ 19910 h 110"/>
                <a:gd name="T58" fmla="*/ 11455 w 90"/>
                <a:gd name="T59" fmla="*/ 15737 h 110"/>
                <a:gd name="T60" fmla="*/ 12839 w 90"/>
                <a:gd name="T61" fmla="*/ 17432 h 110"/>
                <a:gd name="T62" fmla="*/ 14203 w 90"/>
                <a:gd name="T63" fmla="*/ 18210 h 110"/>
                <a:gd name="T64" fmla="*/ 17112 w 90"/>
                <a:gd name="T65" fmla="*/ 13264 h 110"/>
                <a:gd name="T66" fmla="*/ 23596 w 90"/>
                <a:gd name="T67" fmla="*/ 18210 h 110"/>
                <a:gd name="T68" fmla="*/ 24268 w 90"/>
                <a:gd name="T69" fmla="*/ 18210 h 110"/>
                <a:gd name="T70" fmla="*/ 22077 w 90"/>
                <a:gd name="T71" fmla="*/ 13264 h 110"/>
                <a:gd name="T72" fmla="*/ 24268 w 90"/>
                <a:gd name="T73" fmla="*/ 11564 h 110"/>
                <a:gd name="T74" fmla="*/ 23596 w 90"/>
                <a:gd name="T75" fmla="*/ 8340 h 110"/>
                <a:gd name="T76" fmla="*/ 25653 w 90"/>
                <a:gd name="T77" fmla="*/ 11564 h 110"/>
                <a:gd name="T78" fmla="*/ 26350 w 90"/>
                <a:gd name="T79" fmla="*/ 9091 h 110"/>
                <a:gd name="T80" fmla="*/ 24960 w 90"/>
                <a:gd name="T81" fmla="*/ 8340 h 110"/>
                <a:gd name="T82" fmla="*/ 24960 w 90"/>
                <a:gd name="T83" fmla="*/ 3250 h 110"/>
                <a:gd name="T84" fmla="*/ 27042 w 90"/>
                <a:gd name="T85" fmla="*/ 1695 h 110"/>
                <a:gd name="T86" fmla="*/ 29233 w 90"/>
                <a:gd name="T87" fmla="*/ 3250 h 110"/>
                <a:gd name="T88" fmla="*/ 30618 w 90"/>
                <a:gd name="T89" fmla="*/ 778 h 110"/>
                <a:gd name="T90" fmla="*/ 37799 w 90"/>
                <a:gd name="T91" fmla="*/ 9869 h 110"/>
                <a:gd name="T92" fmla="*/ 34198 w 90"/>
                <a:gd name="T93" fmla="*/ 13264 h 110"/>
                <a:gd name="T94" fmla="*/ 31315 w 90"/>
                <a:gd name="T95" fmla="*/ 14959 h 110"/>
                <a:gd name="T96" fmla="*/ 39163 w 90"/>
                <a:gd name="T97" fmla="*/ 9869 h 110"/>
                <a:gd name="T98" fmla="*/ 39856 w 90"/>
                <a:gd name="T99" fmla="*/ 9091 h 110"/>
                <a:gd name="T100" fmla="*/ 42072 w 90"/>
                <a:gd name="T101" fmla="*/ 8340 h 110"/>
                <a:gd name="T102" fmla="*/ 49254 w 90"/>
                <a:gd name="T103" fmla="*/ 8340 h 110"/>
                <a:gd name="T104" fmla="*/ 49920 w 90"/>
                <a:gd name="T105" fmla="*/ 8340 h 110"/>
                <a:gd name="T106" fmla="*/ 51305 w 90"/>
                <a:gd name="T107" fmla="*/ 11564 h 110"/>
                <a:gd name="T108" fmla="*/ 52003 w 90"/>
                <a:gd name="T109" fmla="*/ 13264 h 110"/>
                <a:gd name="T110" fmla="*/ 54219 w 90"/>
                <a:gd name="T111" fmla="*/ 16515 h 110"/>
                <a:gd name="T112" fmla="*/ 59184 w 90"/>
                <a:gd name="T113" fmla="*/ 20682 h 110"/>
                <a:gd name="T114" fmla="*/ 62067 w 90"/>
                <a:gd name="T115" fmla="*/ 26555 h 110"/>
                <a:gd name="T116" fmla="*/ 63452 w 90"/>
                <a:gd name="T117" fmla="*/ 29774 h 11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0"/>
                <a:gd name="T178" fmla="*/ 0 h 110"/>
                <a:gd name="T179" fmla="*/ 90 w 90"/>
                <a:gd name="T180" fmla="*/ 110 h 11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0" h="110">
                  <a:moveTo>
                    <a:pt x="90" y="39"/>
                  </a:moveTo>
                  <a:cubicBezTo>
                    <a:pt x="89" y="40"/>
                    <a:pt x="88" y="41"/>
                    <a:pt x="87" y="41"/>
                  </a:cubicBezTo>
                  <a:lnTo>
                    <a:pt x="86" y="42"/>
                  </a:lnTo>
                  <a:lnTo>
                    <a:pt x="86" y="43"/>
                  </a:lnTo>
                  <a:cubicBezTo>
                    <a:pt x="84" y="44"/>
                    <a:pt x="76" y="43"/>
                    <a:pt x="73" y="43"/>
                  </a:cubicBezTo>
                  <a:lnTo>
                    <a:pt x="73" y="46"/>
                  </a:lnTo>
                  <a:cubicBezTo>
                    <a:pt x="72" y="46"/>
                    <a:pt x="67" y="46"/>
                    <a:pt x="66" y="47"/>
                  </a:cubicBezTo>
                  <a:cubicBezTo>
                    <a:pt x="65" y="47"/>
                    <a:pt x="63" y="49"/>
                    <a:pt x="62" y="49"/>
                  </a:cubicBezTo>
                  <a:cubicBezTo>
                    <a:pt x="62" y="50"/>
                    <a:pt x="61" y="51"/>
                    <a:pt x="61" y="51"/>
                  </a:cubicBezTo>
                  <a:lnTo>
                    <a:pt x="61" y="53"/>
                  </a:lnTo>
                  <a:cubicBezTo>
                    <a:pt x="60" y="53"/>
                    <a:pt x="60" y="54"/>
                    <a:pt x="59" y="54"/>
                  </a:cubicBezTo>
                  <a:cubicBezTo>
                    <a:pt x="59" y="55"/>
                    <a:pt x="59" y="59"/>
                    <a:pt x="59" y="60"/>
                  </a:cubicBezTo>
                  <a:cubicBezTo>
                    <a:pt x="62" y="65"/>
                    <a:pt x="59" y="70"/>
                    <a:pt x="59" y="74"/>
                  </a:cubicBezTo>
                  <a:cubicBezTo>
                    <a:pt x="59" y="74"/>
                    <a:pt x="57" y="76"/>
                    <a:pt x="57" y="76"/>
                  </a:cubicBezTo>
                  <a:cubicBezTo>
                    <a:pt x="56" y="76"/>
                    <a:pt x="54" y="75"/>
                    <a:pt x="53" y="75"/>
                  </a:cubicBezTo>
                  <a:cubicBezTo>
                    <a:pt x="53" y="76"/>
                    <a:pt x="51" y="76"/>
                    <a:pt x="51" y="77"/>
                  </a:cubicBezTo>
                  <a:lnTo>
                    <a:pt x="51" y="78"/>
                  </a:lnTo>
                  <a:cubicBezTo>
                    <a:pt x="50" y="78"/>
                    <a:pt x="49" y="78"/>
                    <a:pt x="49" y="79"/>
                  </a:cubicBezTo>
                  <a:lnTo>
                    <a:pt x="49" y="80"/>
                  </a:lnTo>
                  <a:cubicBezTo>
                    <a:pt x="49" y="80"/>
                    <a:pt x="55" y="80"/>
                    <a:pt x="55" y="81"/>
                  </a:cubicBezTo>
                  <a:lnTo>
                    <a:pt x="60" y="81"/>
                  </a:lnTo>
                  <a:cubicBezTo>
                    <a:pt x="60" y="80"/>
                    <a:pt x="63" y="78"/>
                    <a:pt x="64" y="78"/>
                  </a:cubicBezTo>
                  <a:cubicBezTo>
                    <a:pt x="64" y="78"/>
                    <a:pt x="65" y="77"/>
                    <a:pt x="65" y="77"/>
                  </a:cubicBezTo>
                  <a:cubicBezTo>
                    <a:pt x="66" y="77"/>
                    <a:pt x="68" y="74"/>
                    <a:pt x="69" y="74"/>
                  </a:cubicBezTo>
                  <a:lnTo>
                    <a:pt x="69" y="75"/>
                  </a:lnTo>
                  <a:lnTo>
                    <a:pt x="70" y="75"/>
                  </a:lnTo>
                  <a:lnTo>
                    <a:pt x="70" y="77"/>
                  </a:lnTo>
                  <a:cubicBezTo>
                    <a:pt x="69" y="77"/>
                    <a:pt x="70" y="77"/>
                    <a:pt x="69" y="77"/>
                  </a:cubicBezTo>
                  <a:lnTo>
                    <a:pt x="69" y="78"/>
                  </a:lnTo>
                  <a:cubicBezTo>
                    <a:pt x="68" y="78"/>
                    <a:pt x="62" y="83"/>
                    <a:pt x="62" y="84"/>
                  </a:cubicBezTo>
                  <a:cubicBezTo>
                    <a:pt x="62" y="84"/>
                    <a:pt x="61" y="84"/>
                    <a:pt x="61" y="84"/>
                  </a:cubicBezTo>
                  <a:cubicBezTo>
                    <a:pt x="61" y="86"/>
                    <a:pt x="58" y="87"/>
                    <a:pt x="58" y="88"/>
                  </a:cubicBezTo>
                  <a:cubicBezTo>
                    <a:pt x="57" y="88"/>
                    <a:pt x="49" y="90"/>
                    <a:pt x="49" y="91"/>
                  </a:cubicBezTo>
                  <a:lnTo>
                    <a:pt x="48" y="91"/>
                  </a:lnTo>
                  <a:cubicBezTo>
                    <a:pt x="48" y="92"/>
                    <a:pt x="43" y="93"/>
                    <a:pt x="42" y="93"/>
                  </a:cubicBezTo>
                  <a:lnTo>
                    <a:pt x="42" y="94"/>
                  </a:lnTo>
                  <a:lnTo>
                    <a:pt x="41" y="94"/>
                  </a:lnTo>
                  <a:cubicBezTo>
                    <a:pt x="41" y="94"/>
                    <a:pt x="39" y="96"/>
                    <a:pt x="39" y="96"/>
                  </a:cubicBezTo>
                  <a:lnTo>
                    <a:pt x="38" y="96"/>
                  </a:lnTo>
                  <a:cubicBezTo>
                    <a:pt x="37" y="97"/>
                    <a:pt x="34" y="99"/>
                    <a:pt x="34" y="100"/>
                  </a:cubicBezTo>
                  <a:cubicBezTo>
                    <a:pt x="34" y="100"/>
                    <a:pt x="33" y="101"/>
                    <a:pt x="33" y="101"/>
                  </a:cubicBezTo>
                  <a:lnTo>
                    <a:pt x="33" y="102"/>
                  </a:lnTo>
                  <a:cubicBezTo>
                    <a:pt x="32" y="102"/>
                    <a:pt x="26" y="106"/>
                    <a:pt x="26" y="107"/>
                  </a:cubicBezTo>
                  <a:lnTo>
                    <a:pt x="25" y="107"/>
                  </a:lnTo>
                  <a:cubicBezTo>
                    <a:pt x="25" y="107"/>
                    <a:pt x="24" y="107"/>
                    <a:pt x="24" y="108"/>
                  </a:cubicBezTo>
                  <a:lnTo>
                    <a:pt x="23" y="108"/>
                  </a:lnTo>
                  <a:lnTo>
                    <a:pt x="22" y="109"/>
                  </a:lnTo>
                  <a:cubicBezTo>
                    <a:pt x="22" y="109"/>
                    <a:pt x="21" y="110"/>
                    <a:pt x="21" y="110"/>
                  </a:cubicBezTo>
                  <a:cubicBezTo>
                    <a:pt x="18" y="110"/>
                    <a:pt x="12" y="110"/>
                    <a:pt x="12" y="106"/>
                  </a:cubicBezTo>
                  <a:cubicBezTo>
                    <a:pt x="12" y="106"/>
                    <a:pt x="11" y="104"/>
                    <a:pt x="11" y="103"/>
                  </a:cubicBezTo>
                  <a:lnTo>
                    <a:pt x="10" y="102"/>
                  </a:lnTo>
                  <a:cubicBezTo>
                    <a:pt x="6" y="97"/>
                    <a:pt x="10" y="92"/>
                    <a:pt x="8" y="87"/>
                  </a:cubicBezTo>
                  <a:cubicBezTo>
                    <a:pt x="8" y="86"/>
                    <a:pt x="8" y="85"/>
                    <a:pt x="8" y="85"/>
                  </a:cubicBezTo>
                  <a:lnTo>
                    <a:pt x="7" y="85"/>
                  </a:lnTo>
                  <a:cubicBezTo>
                    <a:pt x="6" y="83"/>
                    <a:pt x="8" y="78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lnTo>
                    <a:pt x="9" y="74"/>
                  </a:lnTo>
                  <a:cubicBezTo>
                    <a:pt x="9" y="73"/>
                    <a:pt x="8" y="72"/>
                    <a:pt x="8" y="71"/>
                  </a:cubicBezTo>
                  <a:cubicBezTo>
                    <a:pt x="8" y="71"/>
                    <a:pt x="7" y="68"/>
                    <a:pt x="7" y="67"/>
                  </a:cubicBezTo>
                  <a:lnTo>
                    <a:pt x="9" y="65"/>
                  </a:lnTo>
                  <a:cubicBezTo>
                    <a:pt x="6" y="65"/>
                    <a:pt x="5" y="60"/>
                    <a:pt x="5" y="57"/>
                  </a:cubicBezTo>
                  <a:cubicBezTo>
                    <a:pt x="4" y="57"/>
                    <a:pt x="4" y="56"/>
                    <a:pt x="3" y="55"/>
                  </a:cubicBezTo>
                  <a:cubicBezTo>
                    <a:pt x="3" y="55"/>
                    <a:pt x="2" y="53"/>
                    <a:pt x="2" y="53"/>
                  </a:cubicBezTo>
                  <a:cubicBezTo>
                    <a:pt x="2" y="47"/>
                    <a:pt x="0" y="42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5"/>
                    <a:pt x="6" y="35"/>
                    <a:pt x="6" y="33"/>
                  </a:cubicBezTo>
                  <a:cubicBezTo>
                    <a:pt x="6" y="33"/>
                    <a:pt x="10" y="28"/>
                    <a:pt x="10" y="27"/>
                  </a:cubicBezTo>
                  <a:lnTo>
                    <a:pt x="10" y="26"/>
                  </a:lnTo>
                  <a:lnTo>
                    <a:pt x="11" y="25"/>
                  </a:lnTo>
                  <a:lnTo>
                    <a:pt x="12" y="24"/>
                  </a:lnTo>
                  <a:cubicBezTo>
                    <a:pt x="12" y="23"/>
                    <a:pt x="14" y="21"/>
                    <a:pt x="14" y="20"/>
                  </a:cubicBezTo>
                  <a:cubicBezTo>
                    <a:pt x="14" y="20"/>
                    <a:pt x="15" y="20"/>
                    <a:pt x="16" y="19"/>
                  </a:cubicBezTo>
                  <a:cubicBezTo>
                    <a:pt x="16" y="20"/>
                    <a:pt x="17" y="20"/>
                    <a:pt x="17" y="20"/>
                  </a:cubicBezTo>
                  <a:cubicBezTo>
                    <a:pt x="18" y="20"/>
                    <a:pt x="18" y="21"/>
                    <a:pt x="18" y="21"/>
                  </a:cubicBezTo>
                  <a:cubicBezTo>
                    <a:pt x="18" y="21"/>
                    <a:pt x="19" y="22"/>
                    <a:pt x="19" y="22"/>
                  </a:cubicBezTo>
                  <a:lnTo>
                    <a:pt x="20" y="22"/>
                  </a:lnTo>
                  <a:cubicBezTo>
                    <a:pt x="20" y="22"/>
                    <a:pt x="22" y="23"/>
                    <a:pt x="22" y="23"/>
                  </a:cubicBezTo>
                  <a:cubicBezTo>
                    <a:pt x="22" y="20"/>
                    <a:pt x="21" y="18"/>
                    <a:pt x="21" y="16"/>
                  </a:cubicBezTo>
                  <a:cubicBezTo>
                    <a:pt x="22" y="15"/>
                    <a:pt x="23" y="16"/>
                    <a:pt x="24" y="16"/>
                  </a:cubicBezTo>
                  <a:cubicBezTo>
                    <a:pt x="24" y="16"/>
                    <a:pt x="25" y="16"/>
                    <a:pt x="25" y="16"/>
                  </a:cubicBezTo>
                  <a:cubicBezTo>
                    <a:pt x="26" y="18"/>
                    <a:pt x="30" y="22"/>
                    <a:pt x="32" y="22"/>
                  </a:cubicBezTo>
                  <a:lnTo>
                    <a:pt x="33" y="22"/>
                  </a:lnTo>
                  <a:cubicBezTo>
                    <a:pt x="33" y="23"/>
                    <a:pt x="33" y="23"/>
                    <a:pt x="34" y="23"/>
                  </a:cubicBezTo>
                  <a:lnTo>
                    <a:pt x="34" y="22"/>
                  </a:lnTo>
                  <a:lnTo>
                    <a:pt x="33" y="22"/>
                  </a:lnTo>
                  <a:cubicBezTo>
                    <a:pt x="33" y="22"/>
                    <a:pt x="33" y="21"/>
                    <a:pt x="33" y="20"/>
                  </a:cubicBezTo>
                  <a:cubicBezTo>
                    <a:pt x="33" y="19"/>
                    <a:pt x="31" y="17"/>
                    <a:pt x="31" y="16"/>
                  </a:cubicBezTo>
                  <a:lnTo>
                    <a:pt x="32" y="13"/>
                  </a:lnTo>
                  <a:cubicBezTo>
                    <a:pt x="32" y="13"/>
                    <a:pt x="34" y="14"/>
                    <a:pt x="34" y="14"/>
                  </a:cubicBezTo>
                  <a:lnTo>
                    <a:pt x="34" y="15"/>
                  </a:lnTo>
                  <a:cubicBezTo>
                    <a:pt x="34" y="14"/>
                    <a:pt x="33" y="12"/>
                    <a:pt x="33" y="12"/>
                  </a:cubicBezTo>
                  <a:cubicBezTo>
                    <a:pt x="33" y="11"/>
                    <a:pt x="33" y="11"/>
                    <a:pt x="33" y="10"/>
                  </a:cubicBezTo>
                  <a:cubicBezTo>
                    <a:pt x="34" y="10"/>
                    <a:pt x="35" y="11"/>
                    <a:pt x="35" y="11"/>
                  </a:cubicBezTo>
                  <a:cubicBezTo>
                    <a:pt x="35" y="12"/>
                    <a:pt x="35" y="12"/>
                    <a:pt x="35" y="13"/>
                  </a:cubicBezTo>
                  <a:cubicBezTo>
                    <a:pt x="35" y="13"/>
                    <a:pt x="36" y="13"/>
                    <a:pt x="36" y="14"/>
                  </a:cubicBezTo>
                  <a:lnTo>
                    <a:pt x="40" y="14"/>
                  </a:lnTo>
                  <a:cubicBezTo>
                    <a:pt x="39" y="13"/>
                    <a:pt x="37" y="12"/>
                    <a:pt x="37" y="11"/>
                  </a:cubicBezTo>
                  <a:cubicBezTo>
                    <a:pt x="37" y="11"/>
                    <a:pt x="36" y="10"/>
                    <a:pt x="36" y="10"/>
                  </a:cubicBezTo>
                  <a:lnTo>
                    <a:pt x="35" y="10"/>
                  </a:lnTo>
                  <a:cubicBezTo>
                    <a:pt x="35" y="9"/>
                    <a:pt x="36" y="6"/>
                    <a:pt x="35" y="5"/>
                  </a:cubicBezTo>
                  <a:lnTo>
                    <a:pt x="35" y="4"/>
                  </a:lnTo>
                  <a:cubicBezTo>
                    <a:pt x="34" y="4"/>
                    <a:pt x="34" y="2"/>
                    <a:pt x="34" y="1"/>
                  </a:cubicBezTo>
                  <a:cubicBezTo>
                    <a:pt x="36" y="0"/>
                    <a:pt x="36" y="0"/>
                    <a:pt x="37" y="0"/>
                  </a:cubicBezTo>
                  <a:cubicBezTo>
                    <a:pt x="37" y="1"/>
                    <a:pt x="38" y="1"/>
                    <a:pt x="38" y="2"/>
                  </a:cubicBezTo>
                  <a:cubicBezTo>
                    <a:pt x="39" y="2"/>
                    <a:pt x="39" y="4"/>
                    <a:pt x="39" y="4"/>
                  </a:cubicBezTo>
                  <a:lnTo>
                    <a:pt x="41" y="4"/>
                  </a:lnTo>
                  <a:lnTo>
                    <a:pt x="41" y="3"/>
                  </a:lnTo>
                  <a:cubicBezTo>
                    <a:pt x="41" y="2"/>
                    <a:pt x="42" y="1"/>
                    <a:pt x="43" y="1"/>
                  </a:cubicBezTo>
                  <a:cubicBezTo>
                    <a:pt x="41" y="3"/>
                    <a:pt x="43" y="4"/>
                    <a:pt x="43" y="6"/>
                  </a:cubicBezTo>
                  <a:cubicBezTo>
                    <a:pt x="46" y="6"/>
                    <a:pt x="49" y="7"/>
                    <a:pt x="51" y="7"/>
                  </a:cubicBezTo>
                  <a:cubicBezTo>
                    <a:pt x="51" y="9"/>
                    <a:pt x="53" y="9"/>
                    <a:pt x="53" y="12"/>
                  </a:cubicBezTo>
                  <a:cubicBezTo>
                    <a:pt x="52" y="12"/>
                    <a:pt x="51" y="13"/>
                    <a:pt x="51" y="14"/>
                  </a:cubicBezTo>
                  <a:lnTo>
                    <a:pt x="50" y="14"/>
                  </a:lnTo>
                  <a:cubicBezTo>
                    <a:pt x="49" y="14"/>
                    <a:pt x="48" y="15"/>
                    <a:pt x="48" y="16"/>
                  </a:cubicBezTo>
                  <a:cubicBezTo>
                    <a:pt x="47" y="16"/>
                    <a:pt x="45" y="17"/>
                    <a:pt x="44" y="18"/>
                  </a:cubicBezTo>
                  <a:cubicBezTo>
                    <a:pt x="50" y="18"/>
                    <a:pt x="47" y="17"/>
                    <a:pt x="51" y="14"/>
                  </a:cubicBezTo>
                  <a:cubicBezTo>
                    <a:pt x="51" y="14"/>
                    <a:pt x="53" y="14"/>
                    <a:pt x="53" y="14"/>
                  </a:cubicBezTo>
                  <a:cubicBezTo>
                    <a:pt x="54" y="14"/>
                    <a:pt x="55" y="13"/>
                    <a:pt x="55" y="12"/>
                  </a:cubicBezTo>
                  <a:cubicBezTo>
                    <a:pt x="56" y="12"/>
                    <a:pt x="55" y="12"/>
                    <a:pt x="56" y="12"/>
                  </a:cubicBezTo>
                  <a:lnTo>
                    <a:pt x="56" y="11"/>
                  </a:lnTo>
                  <a:cubicBezTo>
                    <a:pt x="56" y="11"/>
                    <a:pt x="58" y="9"/>
                    <a:pt x="58" y="9"/>
                  </a:cubicBezTo>
                  <a:lnTo>
                    <a:pt x="59" y="9"/>
                  </a:lnTo>
                  <a:lnTo>
                    <a:pt x="59" y="10"/>
                  </a:lnTo>
                  <a:cubicBezTo>
                    <a:pt x="60" y="10"/>
                    <a:pt x="63" y="10"/>
                    <a:pt x="63" y="9"/>
                  </a:cubicBezTo>
                  <a:lnTo>
                    <a:pt x="69" y="9"/>
                  </a:lnTo>
                  <a:cubicBezTo>
                    <a:pt x="69" y="10"/>
                    <a:pt x="69" y="9"/>
                    <a:pt x="69" y="10"/>
                  </a:cubicBezTo>
                  <a:lnTo>
                    <a:pt x="70" y="10"/>
                  </a:lnTo>
                  <a:lnTo>
                    <a:pt x="71" y="11"/>
                  </a:lnTo>
                  <a:lnTo>
                    <a:pt x="71" y="12"/>
                  </a:lnTo>
                  <a:cubicBezTo>
                    <a:pt x="71" y="12"/>
                    <a:pt x="71" y="14"/>
                    <a:pt x="72" y="14"/>
                  </a:cubicBezTo>
                  <a:cubicBezTo>
                    <a:pt x="73" y="14"/>
                    <a:pt x="73" y="16"/>
                    <a:pt x="73" y="16"/>
                  </a:cubicBezTo>
                  <a:cubicBezTo>
                    <a:pt x="74" y="17"/>
                    <a:pt x="75" y="19"/>
                    <a:pt x="76" y="19"/>
                  </a:cubicBezTo>
                  <a:lnTo>
                    <a:pt x="76" y="20"/>
                  </a:lnTo>
                  <a:lnTo>
                    <a:pt x="77" y="20"/>
                  </a:lnTo>
                  <a:cubicBezTo>
                    <a:pt x="77" y="20"/>
                    <a:pt x="82" y="25"/>
                    <a:pt x="83" y="25"/>
                  </a:cubicBezTo>
                  <a:cubicBezTo>
                    <a:pt x="83" y="25"/>
                    <a:pt x="84" y="27"/>
                    <a:pt x="85" y="27"/>
                  </a:cubicBezTo>
                  <a:cubicBezTo>
                    <a:pt x="85" y="28"/>
                    <a:pt x="86" y="31"/>
                    <a:pt x="87" y="32"/>
                  </a:cubicBezTo>
                  <a:cubicBezTo>
                    <a:pt x="88" y="33"/>
                    <a:pt x="88" y="35"/>
                    <a:pt x="89" y="36"/>
                  </a:cubicBezTo>
                  <a:cubicBezTo>
                    <a:pt x="90" y="37"/>
                    <a:pt x="90" y="39"/>
                    <a:pt x="90" y="40"/>
                  </a:cubicBezTo>
                  <a:cubicBezTo>
                    <a:pt x="89" y="40"/>
                    <a:pt x="89" y="40"/>
                    <a:pt x="90" y="39"/>
                  </a:cubicBezTo>
                </a:path>
              </a:pathLst>
            </a:custGeom>
            <a:solidFill>
              <a:srgbClr val="FF99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1" name="Freeform 24"/>
            <p:cNvSpPr>
              <a:spLocks/>
            </p:cNvSpPr>
            <p:nvPr/>
          </p:nvSpPr>
          <p:spPr bwMode="auto">
            <a:xfrm>
              <a:off x="3247" y="1543"/>
              <a:ext cx="416" cy="450"/>
            </a:xfrm>
            <a:custGeom>
              <a:avLst/>
              <a:gdLst>
                <a:gd name="T0" fmla="*/ 52832 w 81"/>
                <a:gd name="T1" fmla="*/ 30450 h 84"/>
                <a:gd name="T2" fmla="*/ 52832 w 81"/>
                <a:gd name="T3" fmla="*/ 33836 h 84"/>
                <a:gd name="T4" fmla="*/ 51486 w 81"/>
                <a:gd name="T5" fmla="*/ 34580 h 84"/>
                <a:gd name="T6" fmla="*/ 50803 w 81"/>
                <a:gd name="T7" fmla="*/ 34580 h 84"/>
                <a:gd name="T8" fmla="*/ 49458 w 81"/>
                <a:gd name="T9" fmla="*/ 36273 h 84"/>
                <a:gd name="T10" fmla="*/ 45919 w 81"/>
                <a:gd name="T11" fmla="*/ 43650 h 84"/>
                <a:gd name="T12" fmla="*/ 47953 w 81"/>
                <a:gd name="T13" fmla="*/ 46120 h 84"/>
                <a:gd name="T14" fmla="*/ 48770 w 81"/>
                <a:gd name="T15" fmla="*/ 46896 h 84"/>
                <a:gd name="T16" fmla="*/ 50803 w 81"/>
                <a:gd name="T17" fmla="*/ 48589 h 84"/>
                <a:gd name="T18" fmla="*/ 53520 w 81"/>
                <a:gd name="T19" fmla="*/ 48589 h 84"/>
                <a:gd name="T20" fmla="*/ 55682 w 81"/>
                <a:gd name="T21" fmla="*/ 49361 h 84"/>
                <a:gd name="T22" fmla="*/ 56340 w 81"/>
                <a:gd name="T23" fmla="*/ 54413 h 84"/>
                <a:gd name="T24" fmla="*/ 54994 w 81"/>
                <a:gd name="T25" fmla="*/ 55961 h 84"/>
                <a:gd name="T26" fmla="*/ 53520 w 81"/>
                <a:gd name="T27" fmla="*/ 56882 h 84"/>
                <a:gd name="T28" fmla="*/ 52144 w 81"/>
                <a:gd name="T29" fmla="*/ 58430 h 84"/>
                <a:gd name="T30" fmla="*/ 31282 w 81"/>
                <a:gd name="T31" fmla="*/ 56882 h 84"/>
                <a:gd name="T32" fmla="*/ 25058 w 81"/>
                <a:gd name="T33" fmla="*/ 58430 h 84"/>
                <a:gd name="T34" fmla="*/ 17328 w 81"/>
                <a:gd name="T35" fmla="*/ 61816 h 84"/>
                <a:gd name="T36" fmla="*/ 14637 w 81"/>
                <a:gd name="T37" fmla="*/ 66723 h 84"/>
                <a:gd name="T38" fmla="*/ 13266 w 81"/>
                <a:gd name="T39" fmla="*/ 68416 h 84"/>
                <a:gd name="T40" fmla="*/ 10421 w 81"/>
                <a:gd name="T41" fmla="*/ 60123 h 84"/>
                <a:gd name="T42" fmla="*/ 8387 w 81"/>
                <a:gd name="T43" fmla="*/ 58430 h 84"/>
                <a:gd name="T44" fmla="*/ 7596 w 81"/>
                <a:gd name="T45" fmla="*/ 56882 h 84"/>
                <a:gd name="T46" fmla="*/ 4879 w 81"/>
                <a:gd name="T47" fmla="*/ 55961 h 84"/>
                <a:gd name="T48" fmla="*/ 2850 w 81"/>
                <a:gd name="T49" fmla="*/ 53496 h 84"/>
                <a:gd name="T50" fmla="*/ 2850 w 81"/>
                <a:gd name="T51" fmla="*/ 53496 h 84"/>
                <a:gd name="T52" fmla="*/ 1346 w 81"/>
                <a:gd name="T53" fmla="*/ 51975 h 84"/>
                <a:gd name="T54" fmla="*/ 2850 w 81"/>
                <a:gd name="T55" fmla="*/ 40436 h 84"/>
                <a:gd name="T56" fmla="*/ 3533 w 81"/>
                <a:gd name="T57" fmla="*/ 37827 h 84"/>
                <a:gd name="T58" fmla="*/ 6913 w 81"/>
                <a:gd name="T59" fmla="*/ 33836 h 84"/>
                <a:gd name="T60" fmla="*/ 13954 w 81"/>
                <a:gd name="T61" fmla="*/ 35357 h 84"/>
                <a:gd name="T62" fmla="*/ 13954 w 81"/>
                <a:gd name="T63" fmla="*/ 32887 h 84"/>
                <a:gd name="T64" fmla="*/ 12449 w 81"/>
                <a:gd name="T65" fmla="*/ 32143 h 84"/>
                <a:gd name="T66" fmla="*/ 11104 w 81"/>
                <a:gd name="T67" fmla="*/ 27980 h 84"/>
                <a:gd name="T68" fmla="*/ 11792 w 81"/>
                <a:gd name="T69" fmla="*/ 21380 h 84"/>
                <a:gd name="T70" fmla="*/ 12449 w 81"/>
                <a:gd name="T71" fmla="*/ 20604 h 84"/>
                <a:gd name="T72" fmla="*/ 15300 w 81"/>
                <a:gd name="T73" fmla="*/ 8293 h 84"/>
                <a:gd name="T74" fmla="*/ 15983 w 81"/>
                <a:gd name="T75" fmla="*/ 6600 h 84"/>
                <a:gd name="T76" fmla="*/ 16671 w 81"/>
                <a:gd name="T77" fmla="*/ 4162 h 84"/>
                <a:gd name="T78" fmla="*/ 17328 w 81"/>
                <a:gd name="T79" fmla="*/ 3214 h 84"/>
                <a:gd name="T80" fmla="*/ 18833 w 81"/>
                <a:gd name="T81" fmla="*/ 1693 h 84"/>
                <a:gd name="T82" fmla="*/ 27086 w 81"/>
                <a:gd name="T83" fmla="*/ 1693 h 84"/>
                <a:gd name="T84" fmla="*/ 28591 w 81"/>
                <a:gd name="T85" fmla="*/ 1693 h 84"/>
                <a:gd name="T86" fmla="*/ 29937 w 81"/>
                <a:gd name="T87" fmla="*/ 4907 h 84"/>
                <a:gd name="T88" fmla="*/ 30625 w 81"/>
                <a:gd name="T89" fmla="*/ 5855 h 84"/>
                <a:gd name="T90" fmla="*/ 27774 w 81"/>
                <a:gd name="T91" fmla="*/ 9846 h 84"/>
                <a:gd name="T92" fmla="*/ 29254 w 81"/>
                <a:gd name="T93" fmla="*/ 10762 h 84"/>
                <a:gd name="T94" fmla="*/ 29937 w 81"/>
                <a:gd name="T95" fmla="*/ 10762 h 84"/>
                <a:gd name="T96" fmla="*/ 32653 w 81"/>
                <a:gd name="T97" fmla="*/ 9846 h 84"/>
                <a:gd name="T98" fmla="*/ 38195 w 81"/>
                <a:gd name="T99" fmla="*/ 6600 h 84"/>
                <a:gd name="T100" fmla="*/ 40357 w 81"/>
                <a:gd name="T101" fmla="*/ 7377 h 84"/>
                <a:gd name="T102" fmla="*/ 42411 w 81"/>
                <a:gd name="T103" fmla="*/ 8293 h 84"/>
                <a:gd name="T104" fmla="*/ 43891 w 81"/>
                <a:gd name="T105" fmla="*/ 15670 h 84"/>
                <a:gd name="T106" fmla="*/ 45236 w 81"/>
                <a:gd name="T107" fmla="*/ 16446 h 84"/>
                <a:gd name="T108" fmla="*/ 43074 w 81"/>
                <a:gd name="T109" fmla="*/ 19832 h 84"/>
                <a:gd name="T110" fmla="*/ 40357 w 81"/>
                <a:gd name="T111" fmla="*/ 21380 h 84"/>
                <a:gd name="T112" fmla="*/ 40357 w 81"/>
                <a:gd name="T113" fmla="*/ 23073 h 84"/>
                <a:gd name="T114" fmla="*/ 48770 w 81"/>
                <a:gd name="T115" fmla="*/ 30450 h 84"/>
                <a:gd name="T116" fmla="*/ 50803 w 81"/>
                <a:gd name="T117" fmla="*/ 30450 h 84"/>
                <a:gd name="T118" fmla="*/ 50803 w 81"/>
                <a:gd name="T119" fmla="*/ 30450 h 84"/>
                <a:gd name="T120" fmla="*/ 50803 w 81"/>
                <a:gd name="T121" fmla="*/ 30450 h 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1"/>
                <a:gd name="T184" fmla="*/ 0 h 84"/>
                <a:gd name="T185" fmla="*/ 81 w 81"/>
                <a:gd name="T186" fmla="*/ 84 h 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1" h="84">
                  <a:moveTo>
                    <a:pt x="73" y="37"/>
                  </a:moveTo>
                  <a:cubicBezTo>
                    <a:pt x="74" y="37"/>
                    <a:pt x="75" y="37"/>
                    <a:pt x="76" y="37"/>
                  </a:cubicBezTo>
                  <a:lnTo>
                    <a:pt x="76" y="38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4" y="42"/>
                  </a:lnTo>
                  <a:lnTo>
                    <a:pt x="73" y="42"/>
                  </a:lnTo>
                  <a:cubicBezTo>
                    <a:pt x="73" y="43"/>
                    <a:pt x="73" y="43"/>
                    <a:pt x="72" y="43"/>
                  </a:cubicBezTo>
                  <a:cubicBezTo>
                    <a:pt x="72" y="44"/>
                    <a:pt x="71" y="43"/>
                    <a:pt x="71" y="44"/>
                  </a:cubicBezTo>
                  <a:cubicBezTo>
                    <a:pt x="70" y="44"/>
                    <a:pt x="69" y="45"/>
                    <a:pt x="68" y="45"/>
                  </a:cubicBezTo>
                  <a:cubicBezTo>
                    <a:pt x="66" y="47"/>
                    <a:pt x="66" y="50"/>
                    <a:pt x="66" y="53"/>
                  </a:cubicBezTo>
                  <a:cubicBezTo>
                    <a:pt x="67" y="53"/>
                    <a:pt x="68" y="55"/>
                    <a:pt x="68" y="55"/>
                  </a:cubicBezTo>
                  <a:cubicBezTo>
                    <a:pt x="69" y="55"/>
                    <a:pt x="69" y="56"/>
                    <a:pt x="69" y="56"/>
                  </a:cubicBezTo>
                  <a:lnTo>
                    <a:pt x="70" y="56"/>
                  </a:lnTo>
                  <a:lnTo>
                    <a:pt x="70" y="57"/>
                  </a:lnTo>
                  <a:lnTo>
                    <a:pt x="71" y="57"/>
                  </a:lnTo>
                  <a:cubicBezTo>
                    <a:pt x="71" y="57"/>
                    <a:pt x="73" y="58"/>
                    <a:pt x="73" y="59"/>
                  </a:cubicBezTo>
                  <a:cubicBezTo>
                    <a:pt x="73" y="59"/>
                    <a:pt x="74" y="59"/>
                    <a:pt x="74" y="59"/>
                  </a:cubicBezTo>
                  <a:cubicBezTo>
                    <a:pt x="74" y="59"/>
                    <a:pt x="77" y="59"/>
                    <a:pt x="77" y="59"/>
                  </a:cubicBezTo>
                  <a:lnTo>
                    <a:pt x="79" y="59"/>
                  </a:lnTo>
                  <a:lnTo>
                    <a:pt x="80" y="60"/>
                  </a:lnTo>
                  <a:cubicBezTo>
                    <a:pt x="81" y="60"/>
                    <a:pt x="81" y="61"/>
                    <a:pt x="81" y="61"/>
                  </a:cubicBezTo>
                  <a:cubicBezTo>
                    <a:pt x="81" y="63"/>
                    <a:pt x="81" y="64"/>
                    <a:pt x="81" y="66"/>
                  </a:cubicBezTo>
                  <a:cubicBezTo>
                    <a:pt x="81" y="66"/>
                    <a:pt x="80" y="67"/>
                    <a:pt x="79" y="67"/>
                  </a:cubicBezTo>
                  <a:lnTo>
                    <a:pt x="79" y="68"/>
                  </a:lnTo>
                  <a:cubicBezTo>
                    <a:pt x="79" y="68"/>
                    <a:pt x="78" y="69"/>
                    <a:pt x="78" y="69"/>
                  </a:cubicBezTo>
                  <a:lnTo>
                    <a:pt x="77" y="69"/>
                  </a:lnTo>
                  <a:cubicBezTo>
                    <a:pt x="77" y="69"/>
                    <a:pt x="76" y="71"/>
                    <a:pt x="75" y="71"/>
                  </a:cubicBezTo>
                  <a:cubicBezTo>
                    <a:pt x="75" y="72"/>
                    <a:pt x="75" y="71"/>
                    <a:pt x="75" y="72"/>
                  </a:cubicBezTo>
                  <a:cubicBezTo>
                    <a:pt x="66" y="72"/>
                    <a:pt x="53" y="65"/>
                    <a:pt x="45" y="69"/>
                  </a:cubicBezTo>
                  <a:cubicBezTo>
                    <a:pt x="42" y="71"/>
                    <a:pt x="37" y="70"/>
                    <a:pt x="36" y="71"/>
                  </a:cubicBezTo>
                  <a:cubicBezTo>
                    <a:pt x="35" y="72"/>
                    <a:pt x="28" y="72"/>
                    <a:pt x="28" y="72"/>
                  </a:cubicBezTo>
                  <a:cubicBezTo>
                    <a:pt x="28" y="73"/>
                    <a:pt x="25" y="75"/>
                    <a:pt x="25" y="75"/>
                  </a:cubicBezTo>
                  <a:cubicBezTo>
                    <a:pt x="25" y="77"/>
                    <a:pt x="22" y="79"/>
                    <a:pt x="22" y="80"/>
                  </a:cubicBezTo>
                  <a:lnTo>
                    <a:pt x="21" y="81"/>
                  </a:lnTo>
                  <a:cubicBezTo>
                    <a:pt x="21" y="82"/>
                    <a:pt x="20" y="84"/>
                    <a:pt x="19" y="84"/>
                  </a:cubicBezTo>
                  <a:lnTo>
                    <a:pt x="19" y="83"/>
                  </a:lnTo>
                  <a:cubicBezTo>
                    <a:pt x="18" y="83"/>
                    <a:pt x="15" y="74"/>
                    <a:pt x="15" y="73"/>
                  </a:cubicBezTo>
                  <a:cubicBezTo>
                    <a:pt x="14" y="73"/>
                    <a:pt x="15" y="73"/>
                    <a:pt x="14" y="73"/>
                  </a:cubicBezTo>
                  <a:cubicBezTo>
                    <a:pt x="14" y="71"/>
                    <a:pt x="13" y="71"/>
                    <a:pt x="12" y="71"/>
                  </a:cubicBezTo>
                  <a:lnTo>
                    <a:pt x="12" y="70"/>
                  </a:lnTo>
                  <a:lnTo>
                    <a:pt x="11" y="69"/>
                  </a:lnTo>
                  <a:cubicBezTo>
                    <a:pt x="10" y="69"/>
                    <a:pt x="10" y="69"/>
                    <a:pt x="9" y="69"/>
                  </a:cubicBezTo>
                  <a:cubicBezTo>
                    <a:pt x="9" y="68"/>
                    <a:pt x="7" y="68"/>
                    <a:pt x="7" y="68"/>
                  </a:cubicBezTo>
                  <a:cubicBezTo>
                    <a:pt x="6" y="67"/>
                    <a:pt x="5" y="66"/>
                    <a:pt x="5" y="66"/>
                  </a:cubicBezTo>
                  <a:cubicBezTo>
                    <a:pt x="5" y="66"/>
                    <a:pt x="4" y="66"/>
                    <a:pt x="4" y="65"/>
                  </a:cubicBezTo>
                  <a:cubicBezTo>
                    <a:pt x="3" y="65"/>
                    <a:pt x="3" y="63"/>
                    <a:pt x="3" y="63"/>
                  </a:cubicBezTo>
                  <a:lnTo>
                    <a:pt x="2" y="63"/>
                  </a:lnTo>
                  <a:cubicBezTo>
                    <a:pt x="1" y="61"/>
                    <a:pt x="0" y="53"/>
                    <a:pt x="2" y="52"/>
                  </a:cubicBezTo>
                  <a:cubicBezTo>
                    <a:pt x="2" y="51"/>
                    <a:pt x="3" y="50"/>
                    <a:pt x="4" y="49"/>
                  </a:cubicBezTo>
                  <a:cubicBezTo>
                    <a:pt x="4" y="48"/>
                    <a:pt x="5" y="47"/>
                    <a:pt x="5" y="46"/>
                  </a:cubicBezTo>
                  <a:lnTo>
                    <a:pt x="5" y="45"/>
                  </a:lnTo>
                  <a:cubicBezTo>
                    <a:pt x="6" y="45"/>
                    <a:pt x="9" y="41"/>
                    <a:pt x="10" y="41"/>
                  </a:cubicBezTo>
                  <a:cubicBezTo>
                    <a:pt x="10" y="41"/>
                    <a:pt x="13" y="41"/>
                    <a:pt x="13" y="41"/>
                  </a:cubicBezTo>
                  <a:cubicBezTo>
                    <a:pt x="15" y="41"/>
                    <a:pt x="17" y="43"/>
                    <a:pt x="20" y="43"/>
                  </a:cubicBezTo>
                  <a:lnTo>
                    <a:pt x="20" y="42"/>
                  </a:lnTo>
                  <a:lnTo>
                    <a:pt x="20" y="40"/>
                  </a:lnTo>
                  <a:cubicBezTo>
                    <a:pt x="20" y="40"/>
                    <a:pt x="19" y="39"/>
                    <a:pt x="19" y="39"/>
                  </a:cubicBezTo>
                  <a:lnTo>
                    <a:pt x="18" y="39"/>
                  </a:lnTo>
                  <a:cubicBezTo>
                    <a:pt x="18" y="38"/>
                    <a:pt x="17" y="37"/>
                    <a:pt x="17" y="37"/>
                  </a:cubicBezTo>
                  <a:cubicBezTo>
                    <a:pt x="17" y="36"/>
                    <a:pt x="16" y="34"/>
                    <a:pt x="16" y="34"/>
                  </a:cubicBezTo>
                  <a:cubicBezTo>
                    <a:pt x="15" y="32"/>
                    <a:pt x="17" y="28"/>
                    <a:pt x="17" y="26"/>
                  </a:cubicBezTo>
                  <a:lnTo>
                    <a:pt x="18" y="26"/>
                  </a:lnTo>
                  <a:lnTo>
                    <a:pt x="18" y="25"/>
                  </a:lnTo>
                  <a:cubicBezTo>
                    <a:pt x="18" y="24"/>
                    <a:pt x="20" y="10"/>
                    <a:pt x="22" y="10"/>
                  </a:cubicBezTo>
                  <a:lnTo>
                    <a:pt x="22" y="9"/>
                  </a:lnTo>
                  <a:cubicBezTo>
                    <a:pt x="23" y="9"/>
                    <a:pt x="22" y="8"/>
                    <a:pt x="23" y="8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4" y="6"/>
                    <a:pt x="24" y="6"/>
                    <a:pt x="24" y="5"/>
                  </a:cubicBezTo>
                  <a:cubicBezTo>
                    <a:pt x="25" y="5"/>
                    <a:pt x="25" y="4"/>
                    <a:pt x="25" y="4"/>
                  </a:cubicBezTo>
                  <a:lnTo>
                    <a:pt x="25" y="3"/>
                  </a:lnTo>
                  <a:cubicBezTo>
                    <a:pt x="26" y="3"/>
                    <a:pt x="27" y="2"/>
                    <a:pt x="27" y="2"/>
                  </a:cubicBezTo>
                  <a:cubicBezTo>
                    <a:pt x="30" y="2"/>
                    <a:pt x="37" y="0"/>
                    <a:pt x="39" y="2"/>
                  </a:cubicBezTo>
                  <a:lnTo>
                    <a:pt x="41" y="2"/>
                  </a:lnTo>
                  <a:cubicBezTo>
                    <a:pt x="41" y="3"/>
                    <a:pt x="43" y="6"/>
                    <a:pt x="43" y="6"/>
                  </a:cubicBezTo>
                  <a:lnTo>
                    <a:pt x="44" y="7"/>
                  </a:lnTo>
                  <a:lnTo>
                    <a:pt x="44" y="8"/>
                  </a:lnTo>
                  <a:cubicBezTo>
                    <a:pt x="44" y="8"/>
                    <a:pt x="41" y="12"/>
                    <a:pt x="40" y="12"/>
                  </a:cubicBezTo>
                  <a:cubicBezTo>
                    <a:pt x="40" y="12"/>
                    <a:pt x="42" y="12"/>
                    <a:pt x="42" y="13"/>
                  </a:cubicBezTo>
                  <a:lnTo>
                    <a:pt x="43" y="13"/>
                  </a:lnTo>
                  <a:cubicBezTo>
                    <a:pt x="44" y="12"/>
                    <a:pt x="46" y="12"/>
                    <a:pt x="47" y="12"/>
                  </a:cubicBezTo>
                  <a:cubicBezTo>
                    <a:pt x="48" y="10"/>
                    <a:pt x="54" y="13"/>
                    <a:pt x="54" y="10"/>
                  </a:cubicBezTo>
                  <a:cubicBezTo>
                    <a:pt x="54" y="9"/>
                    <a:pt x="55" y="9"/>
                    <a:pt x="55" y="8"/>
                  </a:cubicBezTo>
                  <a:lnTo>
                    <a:pt x="58" y="8"/>
                  </a:lnTo>
                  <a:lnTo>
                    <a:pt x="58" y="9"/>
                  </a:lnTo>
                  <a:cubicBezTo>
                    <a:pt x="58" y="9"/>
                    <a:pt x="58" y="10"/>
                    <a:pt x="58" y="10"/>
                  </a:cubicBezTo>
                  <a:cubicBezTo>
                    <a:pt x="59" y="10"/>
                    <a:pt x="60" y="10"/>
                    <a:pt x="61" y="10"/>
                  </a:cubicBezTo>
                  <a:cubicBezTo>
                    <a:pt x="61" y="11"/>
                    <a:pt x="61" y="12"/>
                    <a:pt x="62" y="12"/>
                  </a:cubicBezTo>
                  <a:cubicBezTo>
                    <a:pt x="62" y="14"/>
                    <a:pt x="63" y="17"/>
                    <a:pt x="63" y="19"/>
                  </a:cubicBezTo>
                  <a:lnTo>
                    <a:pt x="64" y="20"/>
                  </a:lnTo>
                  <a:lnTo>
                    <a:pt x="65" y="20"/>
                  </a:lnTo>
                  <a:cubicBezTo>
                    <a:pt x="64" y="20"/>
                    <a:pt x="63" y="22"/>
                    <a:pt x="63" y="22"/>
                  </a:cubicBezTo>
                  <a:cubicBezTo>
                    <a:pt x="63" y="22"/>
                    <a:pt x="62" y="23"/>
                    <a:pt x="62" y="24"/>
                  </a:cubicBezTo>
                  <a:cubicBezTo>
                    <a:pt x="61" y="24"/>
                    <a:pt x="59" y="24"/>
                    <a:pt x="58" y="24"/>
                  </a:cubicBezTo>
                  <a:lnTo>
                    <a:pt x="58" y="26"/>
                  </a:lnTo>
                  <a:cubicBezTo>
                    <a:pt x="58" y="26"/>
                    <a:pt x="58" y="28"/>
                    <a:pt x="58" y="28"/>
                  </a:cubicBezTo>
                  <a:lnTo>
                    <a:pt x="59" y="34"/>
                  </a:lnTo>
                  <a:cubicBezTo>
                    <a:pt x="61" y="34"/>
                    <a:pt x="68" y="36"/>
                    <a:pt x="70" y="37"/>
                  </a:cubicBezTo>
                  <a:lnTo>
                    <a:pt x="73" y="37"/>
                  </a:lnTo>
                  <a:lnTo>
                    <a:pt x="74" y="36"/>
                  </a:lnTo>
                  <a:lnTo>
                    <a:pt x="73" y="37"/>
                  </a:lnTo>
                </a:path>
              </a:pathLst>
            </a:custGeom>
            <a:solidFill>
              <a:srgbClr val="FF99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2" name="Freeform 25"/>
            <p:cNvSpPr>
              <a:spLocks/>
            </p:cNvSpPr>
            <p:nvPr/>
          </p:nvSpPr>
          <p:spPr bwMode="auto">
            <a:xfrm>
              <a:off x="3575" y="1568"/>
              <a:ext cx="1421" cy="723"/>
            </a:xfrm>
            <a:custGeom>
              <a:avLst/>
              <a:gdLst>
                <a:gd name="T0" fmla="*/ 195369 w 275"/>
                <a:gd name="T1" fmla="*/ 100299 h 135"/>
                <a:gd name="T2" fmla="*/ 188187 w 275"/>
                <a:gd name="T3" fmla="*/ 108589 h 135"/>
                <a:gd name="T4" fmla="*/ 174674 w 275"/>
                <a:gd name="T5" fmla="*/ 104460 h 135"/>
                <a:gd name="T6" fmla="*/ 169709 w 275"/>
                <a:gd name="T7" fmla="*/ 97091 h 135"/>
                <a:gd name="T8" fmla="*/ 158950 w 275"/>
                <a:gd name="T9" fmla="*/ 86332 h 135"/>
                <a:gd name="T10" fmla="*/ 156170 w 275"/>
                <a:gd name="T11" fmla="*/ 79733 h 135"/>
                <a:gd name="T12" fmla="*/ 153287 w 275"/>
                <a:gd name="T13" fmla="*/ 74801 h 135"/>
                <a:gd name="T14" fmla="*/ 143356 w 275"/>
                <a:gd name="T15" fmla="*/ 65739 h 135"/>
                <a:gd name="T16" fmla="*/ 133956 w 275"/>
                <a:gd name="T17" fmla="*/ 55157 h 135"/>
                <a:gd name="T18" fmla="*/ 127632 w 275"/>
                <a:gd name="T19" fmla="*/ 48532 h 135"/>
                <a:gd name="T20" fmla="*/ 121142 w 275"/>
                <a:gd name="T21" fmla="*/ 44398 h 135"/>
                <a:gd name="T22" fmla="*/ 112569 w 275"/>
                <a:gd name="T23" fmla="*/ 32867 h 135"/>
                <a:gd name="T24" fmla="*/ 109128 w 275"/>
                <a:gd name="T25" fmla="*/ 33788 h 135"/>
                <a:gd name="T26" fmla="*/ 104854 w 275"/>
                <a:gd name="T27" fmla="*/ 34559 h 135"/>
                <a:gd name="T28" fmla="*/ 100581 w 275"/>
                <a:gd name="T29" fmla="*/ 31351 h 135"/>
                <a:gd name="T30" fmla="*/ 97672 w 275"/>
                <a:gd name="T31" fmla="*/ 27967 h 135"/>
                <a:gd name="T32" fmla="*/ 89823 w 275"/>
                <a:gd name="T33" fmla="*/ 27967 h 135"/>
                <a:gd name="T34" fmla="*/ 86242 w 275"/>
                <a:gd name="T35" fmla="*/ 27190 h 135"/>
                <a:gd name="T36" fmla="*/ 80584 w 275"/>
                <a:gd name="T37" fmla="*/ 17207 h 135"/>
                <a:gd name="T38" fmla="*/ 79194 w 275"/>
                <a:gd name="T39" fmla="*/ 18900 h 135"/>
                <a:gd name="T40" fmla="*/ 77674 w 275"/>
                <a:gd name="T41" fmla="*/ 18900 h 135"/>
                <a:gd name="T42" fmla="*/ 75618 w 275"/>
                <a:gd name="T43" fmla="*/ 13967 h 135"/>
                <a:gd name="T44" fmla="*/ 64162 w 275"/>
                <a:gd name="T45" fmla="*/ 16436 h 135"/>
                <a:gd name="T46" fmla="*/ 59196 w 275"/>
                <a:gd name="T47" fmla="*/ 13967 h 135"/>
                <a:gd name="T48" fmla="*/ 56980 w 275"/>
                <a:gd name="T49" fmla="*/ 11531 h 135"/>
                <a:gd name="T50" fmla="*/ 52706 w 275"/>
                <a:gd name="T51" fmla="*/ 13967 h 135"/>
                <a:gd name="T52" fmla="*/ 49265 w 275"/>
                <a:gd name="T53" fmla="*/ 10754 h 135"/>
                <a:gd name="T54" fmla="*/ 46350 w 275"/>
                <a:gd name="T55" fmla="*/ 13967 h 135"/>
                <a:gd name="T56" fmla="*/ 35592 w 275"/>
                <a:gd name="T57" fmla="*/ 14744 h 135"/>
                <a:gd name="T58" fmla="*/ 33536 w 275"/>
                <a:gd name="T59" fmla="*/ 16436 h 135"/>
                <a:gd name="T60" fmla="*/ 29934 w 275"/>
                <a:gd name="T61" fmla="*/ 18900 h 135"/>
                <a:gd name="T62" fmla="*/ 26353 w 275"/>
                <a:gd name="T63" fmla="*/ 23034 h 135"/>
                <a:gd name="T64" fmla="*/ 15032 w 275"/>
                <a:gd name="T65" fmla="*/ 18900 h 135"/>
                <a:gd name="T66" fmla="*/ 0 w 275"/>
                <a:gd name="T67" fmla="*/ 21342 h 135"/>
                <a:gd name="T68" fmla="*/ 7875 w 275"/>
                <a:gd name="T69" fmla="*/ 9838 h 135"/>
                <a:gd name="T70" fmla="*/ 17812 w 275"/>
                <a:gd name="T71" fmla="*/ 2469 h 135"/>
                <a:gd name="T72" fmla="*/ 22777 w 275"/>
                <a:gd name="T73" fmla="*/ 1692 h 135"/>
                <a:gd name="T74" fmla="*/ 37809 w 275"/>
                <a:gd name="T75" fmla="*/ 3213 h 135"/>
                <a:gd name="T76" fmla="*/ 53533 w 275"/>
                <a:gd name="T77" fmla="*/ 2469 h 135"/>
                <a:gd name="T78" fmla="*/ 56980 w 275"/>
                <a:gd name="T79" fmla="*/ 2469 h 135"/>
                <a:gd name="T80" fmla="*/ 61253 w 275"/>
                <a:gd name="T81" fmla="*/ 4161 h 135"/>
                <a:gd name="T82" fmla="*/ 71319 w 275"/>
                <a:gd name="T83" fmla="*/ 4161 h 135"/>
                <a:gd name="T84" fmla="*/ 80584 w 275"/>
                <a:gd name="T85" fmla="*/ 8290 h 135"/>
                <a:gd name="T86" fmla="*/ 97672 w 275"/>
                <a:gd name="T87" fmla="*/ 14744 h 135"/>
                <a:gd name="T88" fmla="*/ 101273 w 275"/>
                <a:gd name="T89" fmla="*/ 18900 h 135"/>
                <a:gd name="T90" fmla="*/ 109820 w 275"/>
                <a:gd name="T91" fmla="*/ 22284 h 135"/>
                <a:gd name="T92" fmla="*/ 124025 w 275"/>
                <a:gd name="T93" fmla="*/ 28711 h 135"/>
                <a:gd name="T94" fmla="*/ 128991 w 275"/>
                <a:gd name="T95" fmla="*/ 32096 h 135"/>
                <a:gd name="T96" fmla="*/ 131900 w 275"/>
                <a:gd name="T97" fmla="*/ 36252 h 135"/>
                <a:gd name="T98" fmla="*/ 135481 w 275"/>
                <a:gd name="T99" fmla="*/ 41934 h 135"/>
                <a:gd name="T100" fmla="*/ 141139 w 275"/>
                <a:gd name="T101" fmla="*/ 46840 h 135"/>
                <a:gd name="T102" fmla="*/ 142529 w 275"/>
                <a:gd name="T103" fmla="*/ 45319 h 135"/>
                <a:gd name="T104" fmla="*/ 150378 w 275"/>
                <a:gd name="T105" fmla="*/ 53465 h 135"/>
                <a:gd name="T106" fmla="*/ 161136 w 275"/>
                <a:gd name="T107" fmla="*/ 72337 h 135"/>
                <a:gd name="T108" fmla="*/ 164743 w 275"/>
                <a:gd name="T109" fmla="*/ 77270 h 135"/>
                <a:gd name="T110" fmla="*/ 171765 w 275"/>
                <a:gd name="T111" fmla="*/ 79733 h 135"/>
                <a:gd name="T112" fmla="*/ 178255 w 275"/>
                <a:gd name="T113" fmla="*/ 93845 h 135"/>
                <a:gd name="T114" fmla="*/ 195369 w 275"/>
                <a:gd name="T115" fmla="*/ 95399 h 13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75"/>
                <a:gd name="T175" fmla="*/ 0 h 135"/>
                <a:gd name="T176" fmla="*/ 275 w 275"/>
                <a:gd name="T177" fmla="*/ 135 h 13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75" h="135">
                  <a:moveTo>
                    <a:pt x="274" y="116"/>
                  </a:moveTo>
                  <a:lnTo>
                    <a:pt x="275" y="117"/>
                  </a:lnTo>
                  <a:lnTo>
                    <a:pt x="274" y="120"/>
                  </a:lnTo>
                  <a:cubicBezTo>
                    <a:pt x="275" y="121"/>
                    <a:pt x="274" y="121"/>
                    <a:pt x="274" y="122"/>
                  </a:cubicBezTo>
                  <a:cubicBezTo>
                    <a:pt x="271" y="122"/>
                    <a:pt x="270" y="123"/>
                    <a:pt x="268" y="123"/>
                  </a:cubicBezTo>
                  <a:cubicBezTo>
                    <a:pt x="270" y="122"/>
                    <a:pt x="269" y="126"/>
                    <a:pt x="267" y="126"/>
                  </a:cubicBezTo>
                  <a:cubicBezTo>
                    <a:pt x="267" y="127"/>
                    <a:pt x="267" y="130"/>
                    <a:pt x="266" y="130"/>
                  </a:cubicBezTo>
                  <a:lnTo>
                    <a:pt x="264" y="132"/>
                  </a:lnTo>
                  <a:lnTo>
                    <a:pt x="262" y="134"/>
                  </a:lnTo>
                  <a:cubicBezTo>
                    <a:pt x="258" y="135"/>
                    <a:pt x="252" y="132"/>
                    <a:pt x="252" y="128"/>
                  </a:cubicBezTo>
                  <a:cubicBezTo>
                    <a:pt x="251" y="126"/>
                    <a:pt x="248" y="129"/>
                    <a:pt x="248" y="129"/>
                  </a:cubicBezTo>
                  <a:cubicBezTo>
                    <a:pt x="246" y="129"/>
                    <a:pt x="247" y="127"/>
                    <a:pt x="245" y="127"/>
                  </a:cubicBezTo>
                  <a:cubicBezTo>
                    <a:pt x="245" y="125"/>
                    <a:pt x="243" y="125"/>
                    <a:pt x="243" y="125"/>
                  </a:cubicBezTo>
                  <a:lnTo>
                    <a:pt x="243" y="124"/>
                  </a:lnTo>
                  <a:cubicBezTo>
                    <a:pt x="242" y="124"/>
                    <a:pt x="240" y="121"/>
                    <a:pt x="238" y="119"/>
                  </a:cubicBezTo>
                  <a:lnTo>
                    <a:pt x="238" y="118"/>
                  </a:lnTo>
                  <a:cubicBezTo>
                    <a:pt x="237" y="118"/>
                    <a:pt x="232" y="108"/>
                    <a:pt x="232" y="108"/>
                  </a:cubicBezTo>
                  <a:lnTo>
                    <a:pt x="232" y="107"/>
                  </a:lnTo>
                  <a:cubicBezTo>
                    <a:pt x="229" y="107"/>
                    <a:pt x="225" y="105"/>
                    <a:pt x="223" y="105"/>
                  </a:cubicBezTo>
                  <a:lnTo>
                    <a:pt x="222" y="104"/>
                  </a:lnTo>
                  <a:cubicBezTo>
                    <a:pt x="222" y="103"/>
                    <a:pt x="221" y="101"/>
                    <a:pt x="221" y="101"/>
                  </a:cubicBezTo>
                  <a:cubicBezTo>
                    <a:pt x="221" y="100"/>
                    <a:pt x="221" y="97"/>
                    <a:pt x="220" y="97"/>
                  </a:cubicBezTo>
                  <a:lnTo>
                    <a:pt x="219" y="97"/>
                  </a:lnTo>
                  <a:cubicBezTo>
                    <a:pt x="219" y="96"/>
                    <a:pt x="218" y="94"/>
                    <a:pt x="217" y="94"/>
                  </a:cubicBezTo>
                  <a:cubicBezTo>
                    <a:pt x="217" y="93"/>
                    <a:pt x="216" y="92"/>
                    <a:pt x="216" y="91"/>
                  </a:cubicBezTo>
                  <a:lnTo>
                    <a:pt x="215" y="91"/>
                  </a:lnTo>
                  <a:cubicBezTo>
                    <a:pt x="215" y="89"/>
                    <a:pt x="212" y="87"/>
                    <a:pt x="211" y="87"/>
                  </a:cubicBezTo>
                  <a:cubicBezTo>
                    <a:pt x="211" y="87"/>
                    <a:pt x="210" y="86"/>
                    <a:pt x="210" y="85"/>
                  </a:cubicBezTo>
                  <a:cubicBezTo>
                    <a:pt x="209" y="85"/>
                    <a:pt x="208" y="84"/>
                    <a:pt x="207" y="84"/>
                  </a:cubicBezTo>
                  <a:cubicBezTo>
                    <a:pt x="207" y="83"/>
                    <a:pt x="203" y="80"/>
                    <a:pt x="201" y="80"/>
                  </a:cubicBezTo>
                  <a:lnTo>
                    <a:pt x="200" y="79"/>
                  </a:lnTo>
                  <a:cubicBezTo>
                    <a:pt x="200" y="78"/>
                    <a:pt x="199" y="76"/>
                    <a:pt x="198" y="76"/>
                  </a:cubicBezTo>
                  <a:cubicBezTo>
                    <a:pt x="198" y="73"/>
                    <a:pt x="190" y="71"/>
                    <a:pt x="190" y="67"/>
                  </a:cubicBezTo>
                  <a:lnTo>
                    <a:pt x="188" y="67"/>
                  </a:lnTo>
                  <a:lnTo>
                    <a:pt x="187" y="66"/>
                  </a:lnTo>
                  <a:lnTo>
                    <a:pt x="187" y="65"/>
                  </a:lnTo>
                  <a:cubicBezTo>
                    <a:pt x="186" y="65"/>
                    <a:pt x="183" y="60"/>
                    <a:pt x="180" y="60"/>
                  </a:cubicBezTo>
                  <a:cubicBezTo>
                    <a:pt x="180" y="59"/>
                    <a:pt x="179" y="60"/>
                    <a:pt x="179" y="59"/>
                  </a:cubicBezTo>
                  <a:cubicBezTo>
                    <a:pt x="179" y="59"/>
                    <a:pt x="176" y="58"/>
                    <a:pt x="176" y="57"/>
                  </a:cubicBezTo>
                  <a:cubicBezTo>
                    <a:pt x="174" y="57"/>
                    <a:pt x="173" y="55"/>
                    <a:pt x="171" y="55"/>
                  </a:cubicBezTo>
                  <a:lnTo>
                    <a:pt x="171" y="54"/>
                  </a:lnTo>
                  <a:lnTo>
                    <a:pt x="170" y="54"/>
                  </a:lnTo>
                  <a:lnTo>
                    <a:pt x="170" y="51"/>
                  </a:lnTo>
                  <a:lnTo>
                    <a:pt x="169" y="50"/>
                  </a:lnTo>
                  <a:cubicBezTo>
                    <a:pt x="169" y="49"/>
                    <a:pt x="157" y="49"/>
                    <a:pt x="156" y="49"/>
                  </a:cubicBezTo>
                  <a:cubicBezTo>
                    <a:pt x="156" y="47"/>
                    <a:pt x="156" y="40"/>
                    <a:pt x="158" y="40"/>
                  </a:cubicBezTo>
                  <a:lnTo>
                    <a:pt x="158" y="39"/>
                  </a:lnTo>
                  <a:cubicBezTo>
                    <a:pt x="158" y="39"/>
                    <a:pt x="156" y="39"/>
                    <a:pt x="156" y="38"/>
                  </a:cubicBezTo>
                  <a:cubicBezTo>
                    <a:pt x="156" y="39"/>
                    <a:pt x="153" y="39"/>
                    <a:pt x="153" y="41"/>
                  </a:cubicBezTo>
                  <a:cubicBezTo>
                    <a:pt x="153" y="41"/>
                    <a:pt x="151" y="42"/>
                    <a:pt x="151" y="43"/>
                  </a:cubicBezTo>
                  <a:lnTo>
                    <a:pt x="148" y="43"/>
                  </a:lnTo>
                  <a:lnTo>
                    <a:pt x="148" y="42"/>
                  </a:lnTo>
                  <a:lnTo>
                    <a:pt x="147" y="42"/>
                  </a:lnTo>
                  <a:lnTo>
                    <a:pt x="146" y="42"/>
                  </a:lnTo>
                  <a:lnTo>
                    <a:pt x="146" y="41"/>
                  </a:lnTo>
                  <a:lnTo>
                    <a:pt x="143" y="41"/>
                  </a:lnTo>
                  <a:cubicBezTo>
                    <a:pt x="142" y="40"/>
                    <a:pt x="141" y="39"/>
                    <a:pt x="141" y="38"/>
                  </a:cubicBezTo>
                  <a:lnTo>
                    <a:pt x="140" y="37"/>
                  </a:lnTo>
                  <a:lnTo>
                    <a:pt x="138" y="36"/>
                  </a:lnTo>
                  <a:lnTo>
                    <a:pt x="138" y="34"/>
                  </a:lnTo>
                  <a:lnTo>
                    <a:pt x="137" y="34"/>
                  </a:lnTo>
                  <a:lnTo>
                    <a:pt x="137" y="31"/>
                  </a:lnTo>
                  <a:cubicBezTo>
                    <a:pt x="137" y="31"/>
                    <a:pt x="135" y="32"/>
                    <a:pt x="134" y="32"/>
                  </a:cubicBezTo>
                  <a:cubicBezTo>
                    <a:pt x="134" y="33"/>
                    <a:pt x="127" y="36"/>
                    <a:pt x="126" y="35"/>
                  </a:cubicBezTo>
                  <a:lnTo>
                    <a:pt x="126" y="34"/>
                  </a:lnTo>
                  <a:lnTo>
                    <a:pt x="125" y="34"/>
                  </a:lnTo>
                  <a:lnTo>
                    <a:pt x="124" y="34"/>
                  </a:lnTo>
                  <a:lnTo>
                    <a:pt x="124" y="33"/>
                  </a:lnTo>
                  <a:lnTo>
                    <a:pt x="121" y="33"/>
                  </a:lnTo>
                  <a:cubicBezTo>
                    <a:pt x="121" y="31"/>
                    <a:pt x="116" y="22"/>
                    <a:pt x="115" y="22"/>
                  </a:cubicBezTo>
                  <a:lnTo>
                    <a:pt x="115" y="21"/>
                  </a:lnTo>
                  <a:lnTo>
                    <a:pt x="115" y="20"/>
                  </a:lnTo>
                  <a:cubicBezTo>
                    <a:pt x="113" y="20"/>
                    <a:pt x="115" y="21"/>
                    <a:pt x="113" y="21"/>
                  </a:cubicBezTo>
                  <a:lnTo>
                    <a:pt x="113" y="22"/>
                  </a:lnTo>
                  <a:lnTo>
                    <a:pt x="113" y="23"/>
                  </a:lnTo>
                  <a:lnTo>
                    <a:pt x="112" y="23"/>
                  </a:lnTo>
                  <a:lnTo>
                    <a:pt x="111" y="23"/>
                  </a:lnTo>
                  <a:lnTo>
                    <a:pt x="109" y="25"/>
                  </a:lnTo>
                  <a:lnTo>
                    <a:pt x="109" y="24"/>
                  </a:lnTo>
                  <a:lnTo>
                    <a:pt x="109" y="23"/>
                  </a:lnTo>
                  <a:cubicBezTo>
                    <a:pt x="107" y="23"/>
                    <a:pt x="107" y="18"/>
                    <a:pt x="107" y="16"/>
                  </a:cubicBezTo>
                  <a:lnTo>
                    <a:pt x="106" y="15"/>
                  </a:lnTo>
                  <a:lnTo>
                    <a:pt x="106" y="17"/>
                  </a:lnTo>
                  <a:lnTo>
                    <a:pt x="106" y="18"/>
                  </a:lnTo>
                  <a:cubicBezTo>
                    <a:pt x="105" y="18"/>
                    <a:pt x="104" y="19"/>
                    <a:pt x="104" y="20"/>
                  </a:cubicBezTo>
                  <a:cubicBezTo>
                    <a:pt x="101" y="20"/>
                    <a:pt x="92" y="23"/>
                    <a:pt x="90" y="21"/>
                  </a:cubicBezTo>
                  <a:lnTo>
                    <a:pt x="90" y="20"/>
                  </a:lnTo>
                  <a:lnTo>
                    <a:pt x="87" y="20"/>
                  </a:lnTo>
                  <a:lnTo>
                    <a:pt x="86" y="18"/>
                  </a:lnTo>
                  <a:cubicBezTo>
                    <a:pt x="85" y="18"/>
                    <a:pt x="85" y="18"/>
                    <a:pt x="84" y="17"/>
                  </a:cubicBezTo>
                  <a:lnTo>
                    <a:pt x="83" y="17"/>
                  </a:lnTo>
                  <a:lnTo>
                    <a:pt x="82" y="17"/>
                  </a:lnTo>
                  <a:lnTo>
                    <a:pt x="81" y="16"/>
                  </a:lnTo>
                  <a:lnTo>
                    <a:pt x="81" y="15"/>
                  </a:lnTo>
                  <a:lnTo>
                    <a:pt x="80" y="14"/>
                  </a:lnTo>
                  <a:lnTo>
                    <a:pt x="79" y="14"/>
                  </a:lnTo>
                  <a:cubicBezTo>
                    <a:pt x="79" y="15"/>
                    <a:pt x="78" y="16"/>
                    <a:pt x="78" y="17"/>
                  </a:cubicBezTo>
                  <a:lnTo>
                    <a:pt x="74" y="17"/>
                  </a:lnTo>
                  <a:lnTo>
                    <a:pt x="73" y="16"/>
                  </a:lnTo>
                  <a:lnTo>
                    <a:pt x="73" y="15"/>
                  </a:lnTo>
                  <a:lnTo>
                    <a:pt x="72" y="14"/>
                  </a:lnTo>
                  <a:cubicBezTo>
                    <a:pt x="71" y="14"/>
                    <a:pt x="69" y="14"/>
                    <a:pt x="69" y="13"/>
                  </a:cubicBezTo>
                  <a:cubicBezTo>
                    <a:pt x="69" y="15"/>
                    <a:pt x="68" y="13"/>
                    <a:pt x="68" y="15"/>
                  </a:cubicBezTo>
                  <a:lnTo>
                    <a:pt x="67" y="15"/>
                  </a:lnTo>
                  <a:lnTo>
                    <a:pt x="66" y="15"/>
                  </a:lnTo>
                  <a:cubicBezTo>
                    <a:pt x="66" y="17"/>
                    <a:pt x="65" y="15"/>
                    <a:pt x="65" y="17"/>
                  </a:cubicBezTo>
                  <a:cubicBezTo>
                    <a:pt x="62" y="17"/>
                    <a:pt x="55" y="13"/>
                    <a:pt x="52" y="16"/>
                  </a:cubicBezTo>
                  <a:lnTo>
                    <a:pt x="52" y="17"/>
                  </a:lnTo>
                  <a:lnTo>
                    <a:pt x="50" y="17"/>
                  </a:lnTo>
                  <a:lnTo>
                    <a:pt x="50" y="18"/>
                  </a:lnTo>
                  <a:lnTo>
                    <a:pt x="48" y="20"/>
                  </a:lnTo>
                  <a:lnTo>
                    <a:pt x="47" y="20"/>
                  </a:lnTo>
                  <a:lnTo>
                    <a:pt x="47" y="21"/>
                  </a:lnTo>
                  <a:lnTo>
                    <a:pt x="47" y="22"/>
                  </a:lnTo>
                  <a:lnTo>
                    <a:pt x="42" y="22"/>
                  </a:lnTo>
                  <a:cubicBezTo>
                    <a:pt x="42" y="23"/>
                    <a:pt x="42" y="22"/>
                    <a:pt x="42" y="23"/>
                  </a:cubicBezTo>
                  <a:lnTo>
                    <a:pt x="40" y="24"/>
                  </a:lnTo>
                  <a:cubicBezTo>
                    <a:pt x="40" y="25"/>
                    <a:pt x="39" y="27"/>
                    <a:pt x="39" y="28"/>
                  </a:cubicBezTo>
                  <a:lnTo>
                    <a:pt x="38" y="28"/>
                  </a:lnTo>
                  <a:lnTo>
                    <a:pt x="37" y="28"/>
                  </a:lnTo>
                  <a:lnTo>
                    <a:pt x="37" y="29"/>
                  </a:lnTo>
                  <a:cubicBezTo>
                    <a:pt x="34" y="31"/>
                    <a:pt x="28" y="28"/>
                    <a:pt x="26" y="28"/>
                  </a:cubicBezTo>
                  <a:lnTo>
                    <a:pt x="25" y="27"/>
                  </a:lnTo>
                  <a:cubicBezTo>
                    <a:pt x="25" y="25"/>
                    <a:pt x="21" y="23"/>
                    <a:pt x="21" y="23"/>
                  </a:cubicBezTo>
                  <a:lnTo>
                    <a:pt x="12" y="23"/>
                  </a:lnTo>
                  <a:cubicBezTo>
                    <a:pt x="12" y="23"/>
                    <a:pt x="11" y="24"/>
                    <a:pt x="11" y="26"/>
                  </a:cubicBezTo>
                  <a:cubicBezTo>
                    <a:pt x="7" y="26"/>
                    <a:pt x="3" y="27"/>
                    <a:pt x="0" y="27"/>
                  </a:cubicBezTo>
                  <a:lnTo>
                    <a:pt x="0" y="26"/>
                  </a:lnTo>
                  <a:cubicBezTo>
                    <a:pt x="0" y="24"/>
                    <a:pt x="0" y="22"/>
                    <a:pt x="0" y="20"/>
                  </a:cubicBezTo>
                  <a:cubicBezTo>
                    <a:pt x="1" y="20"/>
                    <a:pt x="5" y="16"/>
                    <a:pt x="6" y="16"/>
                  </a:cubicBezTo>
                  <a:cubicBezTo>
                    <a:pt x="6" y="14"/>
                    <a:pt x="7" y="16"/>
                    <a:pt x="7" y="14"/>
                  </a:cubicBezTo>
                  <a:cubicBezTo>
                    <a:pt x="8" y="14"/>
                    <a:pt x="11" y="12"/>
                    <a:pt x="11" y="12"/>
                  </a:cubicBezTo>
                  <a:cubicBezTo>
                    <a:pt x="12" y="12"/>
                    <a:pt x="14" y="12"/>
                    <a:pt x="16" y="12"/>
                  </a:cubicBezTo>
                  <a:cubicBezTo>
                    <a:pt x="16" y="12"/>
                    <a:pt x="16" y="10"/>
                    <a:pt x="16" y="9"/>
                  </a:cubicBezTo>
                  <a:cubicBezTo>
                    <a:pt x="17" y="8"/>
                    <a:pt x="21" y="5"/>
                    <a:pt x="22" y="5"/>
                  </a:cubicBezTo>
                  <a:cubicBezTo>
                    <a:pt x="22" y="4"/>
                    <a:pt x="24" y="3"/>
                    <a:pt x="25" y="3"/>
                  </a:cubicBezTo>
                  <a:lnTo>
                    <a:pt x="26" y="2"/>
                  </a:lnTo>
                  <a:cubicBezTo>
                    <a:pt x="27" y="2"/>
                    <a:pt x="27" y="1"/>
                    <a:pt x="27" y="0"/>
                  </a:cubicBezTo>
                  <a:lnTo>
                    <a:pt x="30" y="0"/>
                  </a:lnTo>
                  <a:cubicBezTo>
                    <a:pt x="31" y="1"/>
                    <a:pt x="32" y="2"/>
                    <a:pt x="32" y="2"/>
                  </a:cubicBezTo>
                  <a:cubicBezTo>
                    <a:pt x="32" y="4"/>
                    <a:pt x="34" y="7"/>
                    <a:pt x="35" y="7"/>
                  </a:cubicBezTo>
                  <a:cubicBezTo>
                    <a:pt x="37" y="7"/>
                    <a:pt x="47" y="7"/>
                    <a:pt x="47" y="3"/>
                  </a:cubicBezTo>
                  <a:cubicBezTo>
                    <a:pt x="48" y="3"/>
                    <a:pt x="50" y="3"/>
                    <a:pt x="50" y="4"/>
                  </a:cubicBezTo>
                  <a:lnTo>
                    <a:pt x="53" y="4"/>
                  </a:lnTo>
                  <a:cubicBezTo>
                    <a:pt x="53" y="6"/>
                    <a:pt x="69" y="7"/>
                    <a:pt x="70" y="6"/>
                  </a:cubicBezTo>
                  <a:lnTo>
                    <a:pt x="70" y="5"/>
                  </a:lnTo>
                  <a:lnTo>
                    <a:pt x="74" y="5"/>
                  </a:lnTo>
                  <a:lnTo>
                    <a:pt x="75" y="3"/>
                  </a:lnTo>
                  <a:lnTo>
                    <a:pt x="77" y="2"/>
                  </a:lnTo>
                  <a:lnTo>
                    <a:pt x="78" y="2"/>
                  </a:lnTo>
                  <a:lnTo>
                    <a:pt x="79" y="3"/>
                  </a:lnTo>
                  <a:lnTo>
                    <a:pt x="80" y="3"/>
                  </a:lnTo>
                  <a:lnTo>
                    <a:pt x="80" y="4"/>
                  </a:lnTo>
                  <a:lnTo>
                    <a:pt x="83" y="4"/>
                  </a:lnTo>
                  <a:lnTo>
                    <a:pt x="83" y="5"/>
                  </a:lnTo>
                  <a:lnTo>
                    <a:pt x="86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0" y="7"/>
                  </a:lnTo>
                  <a:cubicBezTo>
                    <a:pt x="91" y="7"/>
                    <a:pt x="100" y="7"/>
                    <a:pt x="100" y="5"/>
                  </a:cubicBezTo>
                  <a:cubicBezTo>
                    <a:pt x="100" y="5"/>
                    <a:pt x="103" y="6"/>
                    <a:pt x="104" y="6"/>
                  </a:cubicBezTo>
                  <a:lnTo>
                    <a:pt x="104" y="7"/>
                  </a:lnTo>
                  <a:lnTo>
                    <a:pt x="111" y="7"/>
                  </a:lnTo>
                  <a:cubicBezTo>
                    <a:pt x="111" y="8"/>
                    <a:pt x="113" y="9"/>
                    <a:pt x="113" y="10"/>
                  </a:cubicBezTo>
                  <a:cubicBezTo>
                    <a:pt x="117" y="10"/>
                    <a:pt x="132" y="13"/>
                    <a:pt x="134" y="15"/>
                  </a:cubicBezTo>
                  <a:lnTo>
                    <a:pt x="134" y="16"/>
                  </a:lnTo>
                  <a:lnTo>
                    <a:pt x="137" y="17"/>
                  </a:lnTo>
                  <a:lnTo>
                    <a:pt x="137" y="18"/>
                  </a:lnTo>
                  <a:lnTo>
                    <a:pt x="137" y="19"/>
                  </a:lnTo>
                  <a:cubicBezTo>
                    <a:pt x="138" y="19"/>
                    <a:pt x="139" y="20"/>
                    <a:pt x="140" y="20"/>
                  </a:cubicBezTo>
                  <a:cubicBezTo>
                    <a:pt x="140" y="21"/>
                    <a:pt x="141" y="22"/>
                    <a:pt x="142" y="23"/>
                  </a:cubicBezTo>
                  <a:lnTo>
                    <a:pt x="143" y="23"/>
                  </a:lnTo>
                  <a:cubicBezTo>
                    <a:pt x="146" y="25"/>
                    <a:pt x="153" y="25"/>
                    <a:pt x="154" y="26"/>
                  </a:cubicBezTo>
                  <a:lnTo>
                    <a:pt x="154" y="27"/>
                  </a:lnTo>
                  <a:cubicBezTo>
                    <a:pt x="156" y="28"/>
                    <a:pt x="166" y="32"/>
                    <a:pt x="168" y="32"/>
                  </a:cubicBezTo>
                  <a:cubicBezTo>
                    <a:pt x="168" y="33"/>
                    <a:pt x="169" y="33"/>
                    <a:pt x="169" y="34"/>
                  </a:cubicBezTo>
                  <a:lnTo>
                    <a:pt x="174" y="34"/>
                  </a:lnTo>
                  <a:lnTo>
                    <a:pt x="174" y="35"/>
                  </a:lnTo>
                  <a:lnTo>
                    <a:pt x="175" y="35"/>
                  </a:lnTo>
                  <a:cubicBezTo>
                    <a:pt x="175" y="36"/>
                    <a:pt x="179" y="38"/>
                    <a:pt x="179" y="39"/>
                  </a:cubicBezTo>
                  <a:lnTo>
                    <a:pt x="180" y="39"/>
                  </a:lnTo>
                  <a:lnTo>
                    <a:pt x="181" y="39"/>
                  </a:lnTo>
                  <a:cubicBezTo>
                    <a:pt x="181" y="39"/>
                    <a:pt x="183" y="41"/>
                    <a:pt x="184" y="41"/>
                  </a:cubicBezTo>
                  <a:lnTo>
                    <a:pt x="184" y="42"/>
                  </a:lnTo>
                  <a:lnTo>
                    <a:pt x="184" y="43"/>
                  </a:lnTo>
                  <a:lnTo>
                    <a:pt x="185" y="44"/>
                  </a:lnTo>
                  <a:cubicBezTo>
                    <a:pt x="185" y="44"/>
                    <a:pt x="186" y="44"/>
                    <a:pt x="186" y="45"/>
                  </a:cubicBezTo>
                  <a:cubicBezTo>
                    <a:pt x="187" y="45"/>
                    <a:pt x="190" y="49"/>
                    <a:pt x="190" y="49"/>
                  </a:cubicBezTo>
                  <a:lnTo>
                    <a:pt x="190" y="50"/>
                  </a:lnTo>
                  <a:lnTo>
                    <a:pt x="190" y="51"/>
                  </a:lnTo>
                  <a:cubicBezTo>
                    <a:pt x="191" y="51"/>
                    <a:pt x="192" y="52"/>
                    <a:pt x="192" y="53"/>
                  </a:cubicBezTo>
                  <a:cubicBezTo>
                    <a:pt x="193" y="53"/>
                    <a:pt x="195" y="55"/>
                    <a:pt x="195" y="55"/>
                  </a:cubicBezTo>
                  <a:lnTo>
                    <a:pt x="195" y="56"/>
                  </a:lnTo>
                  <a:lnTo>
                    <a:pt x="198" y="57"/>
                  </a:lnTo>
                  <a:lnTo>
                    <a:pt x="198" y="58"/>
                  </a:lnTo>
                  <a:lnTo>
                    <a:pt x="200" y="59"/>
                  </a:lnTo>
                  <a:cubicBezTo>
                    <a:pt x="200" y="60"/>
                    <a:pt x="202" y="60"/>
                    <a:pt x="202" y="61"/>
                  </a:cubicBezTo>
                  <a:cubicBezTo>
                    <a:pt x="202" y="60"/>
                    <a:pt x="200" y="55"/>
                    <a:pt x="200" y="55"/>
                  </a:cubicBezTo>
                  <a:cubicBezTo>
                    <a:pt x="201" y="55"/>
                    <a:pt x="203" y="55"/>
                    <a:pt x="204" y="55"/>
                  </a:cubicBezTo>
                  <a:cubicBezTo>
                    <a:pt x="204" y="58"/>
                    <a:pt x="209" y="63"/>
                    <a:pt x="210" y="64"/>
                  </a:cubicBezTo>
                  <a:lnTo>
                    <a:pt x="210" y="65"/>
                  </a:lnTo>
                  <a:lnTo>
                    <a:pt x="211" y="65"/>
                  </a:lnTo>
                  <a:cubicBezTo>
                    <a:pt x="211" y="65"/>
                    <a:pt x="215" y="70"/>
                    <a:pt x="216" y="70"/>
                  </a:cubicBezTo>
                  <a:cubicBezTo>
                    <a:pt x="216" y="75"/>
                    <a:pt x="221" y="80"/>
                    <a:pt x="221" y="84"/>
                  </a:cubicBezTo>
                  <a:cubicBezTo>
                    <a:pt x="222" y="84"/>
                    <a:pt x="223" y="87"/>
                    <a:pt x="225" y="87"/>
                  </a:cubicBezTo>
                  <a:lnTo>
                    <a:pt x="226" y="88"/>
                  </a:lnTo>
                  <a:cubicBezTo>
                    <a:pt x="226" y="90"/>
                    <a:pt x="227" y="91"/>
                    <a:pt x="228" y="91"/>
                  </a:cubicBezTo>
                  <a:lnTo>
                    <a:pt x="228" y="92"/>
                  </a:lnTo>
                  <a:cubicBezTo>
                    <a:pt x="228" y="92"/>
                    <a:pt x="230" y="92"/>
                    <a:pt x="230" y="93"/>
                  </a:cubicBezTo>
                  <a:lnTo>
                    <a:pt x="231" y="94"/>
                  </a:lnTo>
                  <a:lnTo>
                    <a:pt x="232" y="94"/>
                  </a:lnTo>
                  <a:lnTo>
                    <a:pt x="233" y="95"/>
                  </a:lnTo>
                  <a:cubicBezTo>
                    <a:pt x="233" y="97"/>
                    <a:pt x="239" y="97"/>
                    <a:pt x="241" y="97"/>
                  </a:cubicBezTo>
                  <a:cubicBezTo>
                    <a:pt x="241" y="99"/>
                    <a:pt x="243" y="101"/>
                    <a:pt x="245" y="101"/>
                  </a:cubicBezTo>
                  <a:cubicBezTo>
                    <a:pt x="245" y="101"/>
                    <a:pt x="248" y="103"/>
                    <a:pt x="248" y="103"/>
                  </a:cubicBezTo>
                  <a:cubicBezTo>
                    <a:pt x="248" y="104"/>
                    <a:pt x="249" y="105"/>
                    <a:pt x="250" y="106"/>
                  </a:cubicBezTo>
                  <a:lnTo>
                    <a:pt x="250" y="114"/>
                  </a:lnTo>
                  <a:cubicBezTo>
                    <a:pt x="254" y="114"/>
                    <a:pt x="260" y="122"/>
                    <a:pt x="267" y="118"/>
                  </a:cubicBezTo>
                  <a:lnTo>
                    <a:pt x="269" y="118"/>
                  </a:lnTo>
                  <a:cubicBezTo>
                    <a:pt x="269" y="118"/>
                    <a:pt x="272" y="119"/>
                    <a:pt x="272" y="117"/>
                  </a:cubicBezTo>
                  <a:cubicBezTo>
                    <a:pt x="271" y="117"/>
                    <a:pt x="275" y="119"/>
                    <a:pt x="274" y="116"/>
                  </a:cubicBezTo>
                </a:path>
              </a:pathLst>
            </a:custGeom>
            <a:solidFill>
              <a:srgbClr val="66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3" name="Freeform 26"/>
            <p:cNvSpPr>
              <a:spLocks/>
            </p:cNvSpPr>
            <p:nvPr/>
          </p:nvSpPr>
          <p:spPr bwMode="auto">
            <a:xfrm>
              <a:off x="3545" y="1617"/>
              <a:ext cx="904" cy="813"/>
            </a:xfrm>
            <a:custGeom>
              <a:avLst/>
              <a:gdLst>
                <a:gd name="T0" fmla="*/ 51290 w 175"/>
                <a:gd name="T1" fmla="*/ 70378 h 152"/>
                <a:gd name="T2" fmla="*/ 50593 w 175"/>
                <a:gd name="T3" fmla="*/ 67174 h 152"/>
                <a:gd name="T4" fmla="*/ 45629 w 175"/>
                <a:gd name="T5" fmla="*/ 72838 h 152"/>
                <a:gd name="T6" fmla="*/ 42720 w 175"/>
                <a:gd name="T7" fmla="*/ 67174 h 152"/>
                <a:gd name="T8" fmla="*/ 41362 w 175"/>
                <a:gd name="T9" fmla="*/ 65484 h 152"/>
                <a:gd name="T10" fmla="*/ 21376 w 175"/>
                <a:gd name="T11" fmla="*/ 50807 h 152"/>
                <a:gd name="T12" fmla="*/ 20678 w 175"/>
                <a:gd name="T13" fmla="*/ 47432 h 152"/>
                <a:gd name="T14" fmla="*/ 15719 w 175"/>
                <a:gd name="T15" fmla="*/ 36874 h 152"/>
                <a:gd name="T16" fmla="*/ 5656 w 175"/>
                <a:gd name="T17" fmla="*/ 33499 h 152"/>
                <a:gd name="T18" fmla="*/ 12811 w 175"/>
                <a:gd name="T19" fmla="*/ 22026 h 152"/>
                <a:gd name="T20" fmla="*/ 12139 w 175"/>
                <a:gd name="T21" fmla="*/ 18052 h 152"/>
                <a:gd name="T22" fmla="*/ 0 w 175"/>
                <a:gd name="T23" fmla="*/ 14677 h 152"/>
                <a:gd name="T24" fmla="*/ 21376 w 175"/>
                <a:gd name="T25" fmla="*/ 9783 h 152"/>
                <a:gd name="T26" fmla="*/ 33489 w 175"/>
                <a:gd name="T27" fmla="*/ 9039 h 152"/>
                <a:gd name="T28" fmla="*/ 52649 w 175"/>
                <a:gd name="T29" fmla="*/ 3204 h 152"/>
                <a:gd name="T30" fmla="*/ 55557 w 175"/>
                <a:gd name="T31" fmla="*/ 4118 h 152"/>
                <a:gd name="T32" fmla="*/ 75543 w 175"/>
                <a:gd name="T33" fmla="*/ 6579 h 152"/>
                <a:gd name="T34" fmla="*/ 76907 w 175"/>
                <a:gd name="T35" fmla="*/ 4118 h 152"/>
                <a:gd name="T36" fmla="*/ 80508 w 175"/>
                <a:gd name="T37" fmla="*/ 9039 h 152"/>
                <a:gd name="T38" fmla="*/ 82564 w 175"/>
                <a:gd name="T39" fmla="*/ 7354 h 152"/>
                <a:gd name="T40" fmla="*/ 85472 w 175"/>
                <a:gd name="T41" fmla="*/ 13933 h 152"/>
                <a:gd name="T42" fmla="*/ 87528 w 175"/>
                <a:gd name="T43" fmla="*/ 15618 h 152"/>
                <a:gd name="T44" fmla="*/ 88354 w 175"/>
                <a:gd name="T45" fmla="*/ 16362 h 152"/>
                <a:gd name="T46" fmla="*/ 102550 w 175"/>
                <a:gd name="T47" fmla="*/ 21256 h 152"/>
                <a:gd name="T48" fmla="*/ 108898 w 175"/>
                <a:gd name="T49" fmla="*/ 25406 h 152"/>
                <a:gd name="T50" fmla="*/ 110422 w 175"/>
                <a:gd name="T51" fmla="*/ 22946 h 152"/>
                <a:gd name="T52" fmla="*/ 115387 w 175"/>
                <a:gd name="T53" fmla="*/ 27835 h 152"/>
                <a:gd name="T54" fmla="*/ 116745 w 175"/>
                <a:gd name="T55" fmla="*/ 30295 h 152"/>
                <a:gd name="T56" fmla="*/ 124618 w 175"/>
                <a:gd name="T57" fmla="*/ 35959 h 152"/>
                <a:gd name="T58" fmla="*/ 121709 w 175"/>
                <a:gd name="T59" fmla="*/ 40853 h 152"/>
                <a:gd name="T60" fmla="*/ 120346 w 175"/>
                <a:gd name="T61" fmla="*/ 52326 h 152"/>
                <a:gd name="T62" fmla="*/ 110422 w 175"/>
                <a:gd name="T63" fmla="*/ 58905 h 152"/>
                <a:gd name="T64" fmla="*/ 98278 w 175"/>
                <a:gd name="T65" fmla="*/ 65484 h 152"/>
                <a:gd name="T66" fmla="*/ 93319 w 175"/>
                <a:gd name="T67" fmla="*/ 68720 h 152"/>
                <a:gd name="T68" fmla="*/ 84082 w 175"/>
                <a:gd name="T69" fmla="*/ 65484 h 152"/>
                <a:gd name="T70" fmla="*/ 84082 w 175"/>
                <a:gd name="T71" fmla="*/ 68720 h 152"/>
                <a:gd name="T72" fmla="*/ 81866 w 175"/>
                <a:gd name="T73" fmla="*/ 69635 h 152"/>
                <a:gd name="T74" fmla="*/ 86831 w 175"/>
                <a:gd name="T75" fmla="*/ 118751 h 152"/>
                <a:gd name="T76" fmla="*/ 84082 w 175"/>
                <a:gd name="T77" fmla="*/ 119495 h 152"/>
                <a:gd name="T78" fmla="*/ 78292 w 175"/>
                <a:gd name="T79" fmla="*/ 99929 h 152"/>
                <a:gd name="T80" fmla="*/ 74025 w 175"/>
                <a:gd name="T81" fmla="*/ 98239 h 152"/>
                <a:gd name="T82" fmla="*/ 75543 w 175"/>
                <a:gd name="T83" fmla="*/ 89200 h 152"/>
                <a:gd name="T84" fmla="*/ 71969 w 175"/>
                <a:gd name="T85" fmla="*/ 86772 h 152"/>
                <a:gd name="T86" fmla="*/ 69060 w 175"/>
                <a:gd name="T87" fmla="*/ 84311 h 152"/>
                <a:gd name="T88" fmla="*/ 66178 w 175"/>
                <a:gd name="T89" fmla="*/ 78503 h 152"/>
                <a:gd name="T90" fmla="*/ 62707 w 175"/>
                <a:gd name="T91" fmla="*/ 81878 h 152"/>
                <a:gd name="T92" fmla="*/ 59132 w 175"/>
                <a:gd name="T93" fmla="*/ 76957 h 152"/>
                <a:gd name="T94" fmla="*/ 57613 w 175"/>
                <a:gd name="T95" fmla="*/ 75299 h 152"/>
                <a:gd name="T96" fmla="*/ 54168 w 175"/>
                <a:gd name="T97" fmla="*/ 78503 h 15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5"/>
                <a:gd name="T148" fmla="*/ 0 h 152"/>
                <a:gd name="T149" fmla="*/ 175 w 175"/>
                <a:gd name="T150" fmla="*/ 152 h 15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5" h="152">
                  <a:moveTo>
                    <a:pt x="76" y="96"/>
                  </a:moveTo>
                  <a:cubicBezTo>
                    <a:pt x="76" y="93"/>
                    <a:pt x="75" y="91"/>
                    <a:pt x="75" y="89"/>
                  </a:cubicBezTo>
                  <a:cubicBezTo>
                    <a:pt x="74" y="89"/>
                    <a:pt x="73" y="87"/>
                    <a:pt x="72" y="86"/>
                  </a:cubicBezTo>
                  <a:lnTo>
                    <a:pt x="72" y="84"/>
                  </a:lnTo>
                  <a:lnTo>
                    <a:pt x="71" y="84"/>
                  </a:lnTo>
                  <a:lnTo>
                    <a:pt x="71" y="82"/>
                  </a:lnTo>
                  <a:cubicBezTo>
                    <a:pt x="71" y="82"/>
                    <a:pt x="71" y="83"/>
                    <a:pt x="69" y="83"/>
                  </a:cubicBezTo>
                  <a:lnTo>
                    <a:pt x="69" y="89"/>
                  </a:lnTo>
                  <a:lnTo>
                    <a:pt x="64" y="89"/>
                  </a:lnTo>
                  <a:lnTo>
                    <a:pt x="64" y="86"/>
                  </a:lnTo>
                  <a:cubicBezTo>
                    <a:pt x="63" y="86"/>
                    <a:pt x="61" y="85"/>
                    <a:pt x="60" y="85"/>
                  </a:cubicBezTo>
                  <a:cubicBezTo>
                    <a:pt x="60" y="84"/>
                    <a:pt x="60" y="83"/>
                    <a:pt x="60" y="82"/>
                  </a:cubicBezTo>
                  <a:lnTo>
                    <a:pt x="58" y="81"/>
                  </a:lnTo>
                  <a:lnTo>
                    <a:pt x="58" y="80"/>
                  </a:lnTo>
                  <a:cubicBezTo>
                    <a:pt x="56" y="80"/>
                    <a:pt x="58" y="79"/>
                    <a:pt x="56" y="79"/>
                  </a:cubicBezTo>
                  <a:cubicBezTo>
                    <a:pt x="56" y="68"/>
                    <a:pt x="43" y="64"/>
                    <a:pt x="34" y="64"/>
                  </a:cubicBezTo>
                  <a:cubicBezTo>
                    <a:pt x="34" y="63"/>
                    <a:pt x="31" y="62"/>
                    <a:pt x="30" y="62"/>
                  </a:cubicBezTo>
                  <a:cubicBezTo>
                    <a:pt x="30" y="61"/>
                    <a:pt x="29" y="59"/>
                    <a:pt x="28" y="59"/>
                  </a:cubicBezTo>
                  <a:lnTo>
                    <a:pt x="28" y="58"/>
                  </a:lnTo>
                  <a:lnTo>
                    <a:pt x="29" y="58"/>
                  </a:lnTo>
                  <a:lnTo>
                    <a:pt x="29" y="55"/>
                  </a:lnTo>
                  <a:cubicBezTo>
                    <a:pt x="27" y="55"/>
                    <a:pt x="22" y="56"/>
                    <a:pt x="22" y="58"/>
                  </a:cubicBezTo>
                  <a:lnTo>
                    <a:pt x="22" y="45"/>
                  </a:lnTo>
                  <a:cubicBezTo>
                    <a:pt x="20" y="45"/>
                    <a:pt x="12" y="43"/>
                    <a:pt x="10" y="42"/>
                  </a:cubicBezTo>
                  <a:lnTo>
                    <a:pt x="10" y="41"/>
                  </a:lnTo>
                  <a:lnTo>
                    <a:pt x="8" y="41"/>
                  </a:lnTo>
                  <a:lnTo>
                    <a:pt x="7" y="40"/>
                  </a:lnTo>
                  <a:cubicBezTo>
                    <a:pt x="7" y="37"/>
                    <a:pt x="9" y="32"/>
                    <a:pt x="9" y="29"/>
                  </a:cubicBezTo>
                  <a:cubicBezTo>
                    <a:pt x="12" y="29"/>
                    <a:pt x="16" y="27"/>
                    <a:pt x="18" y="27"/>
                  </a:cubicBezTo>
                  <a:lnTo>
                    <a:pt x="18" y="24"/>
                  </a:lnTo>
                  <a:lnTo>
                    <a:pt x="18" y="23"/>
                  </a:lnTo>
                  <a:lnTo>
                    <a:pt x="17" y="22"/>
                  </a:lnTo>
                  <a:cubicBezTo>
                    <a:pt x="13" y="22"/>
                    <a:pt x="5" y="21"/>
                    <a:pt x="2" y="19"/>
                  </a:cubicBezTo>
                  <a:lnTo>
                    <a:pt x="2" y="18"/>
                  </a:lnTo>
                  <a:lnTo>
                    <a:pt x="0" y="18"/>
                  </a:lnTo>
                  <a:cubicBezTo>
                    <a:pt x="0" y="17"/>
                    <a:pt x="1" y="16"/>
                    <a:pt x="1" y="16"/>
                  </a:cubicBezTo>
                  <a:cubicBezTo>
                    <a:pt x="4" y="14"/>
                    <a:pt x="6" y="13"/>
                    <a:pt x="10" y="13"/>
                  </a:cubicBezTo>
                  <a:cubicBezTo>
                    <a:pt x="10" y="8"/>
                    <a:pt x="28" y="12"/>
                    <a:pt x="30" y="12"/>
                  </a:cubicBezTo>
                  <a:cubicBezTo>
                    <a:pt x="30" y="13"/>
                    <a:pt x="31" y="14"/>
                    <a:pt x="32" y="15"/>
                  </a:cubicBezTo>
                  <a:lnTo>
                    <a:pt x="46" y="14"/>
                  </a:lnTo>
                  <a:cubicBezTo>
                    <a:pt x="46" y="13"/>
                    <a:pt x="47" y="12"/>
                    <a:pt x="47" y="11"/>
                  </a:cubicBezTo>
                  <a:cubicBezTo>
                    <a:pt x="48" y="11"/>
                    <a:pt x="54" y="6"/>
                    <a:pt x="54" y="5"/>
                  </a:cubicBezTo>
                  <a:cubicBezTo>
                    <a:pt x="60" y="5"/>
                    <a:pt x="68" y="0"/>
                    <a:pt x="74" y="3"/>
                  </a:cubicBezTo>
                  <a:lnTo>
                    <a:pt x="74" y="4"/>
                  </a:lnTo>
                  <a:lnTo>
                    <a:pt x="74" y="5"/>
                  </a:lnTo>
                  <a:cubicBezTo>
                    <a:pt x="75" y="5"/>
                    <a:pt x="76" y="6"/>
                    <a:pt x="76" y="6"/>
                  </a:cubicBezTo>
                  <a:cubicBezTo>
                    <a:pt x="77" y="6"/>
                    <a:pt x="78" y="6"/>
                    <a:pt x="78" y="5"/>
                  </a:cubicBezTo>
                  <a:cubicBezTo>
                    <a:pt x="81" y="5"/>
                    <a:pt x="84" y="6"/>
                    <a:pt x="86" y="6"/>
                  </a:cubicBezTo>
                  <a:cubicBezTo>
                    <a:pt x="86" y="7"/>
                    <a:pt x="87" y="6"/>
                    <a:pt x="87" y="7"/>
                  </a:cubicBezTo>
                  <a:cubicBezTo>
                    <a:pt x="91" y="7"/>
                    <a:pt x="102" y="10"/>
                    <a:pt x="106" y="8"/>
                  </a:cubicBezTo>
                  <a:lnTo>
                    <a:pt x="107" y="7"/>
                  </a:lnTo>
                  <a:lnTo>
                    <a:pt x="107" y="6"/>
                  </a:lnTo>
                  <a:lnTo>
                    <a:pt x="108" y="5"/>
                  </a:lnTo>
                  <a:cubicBezTo>
                    <a:pt x="109" y="5"/>
                    <a:pt x="109" y="6"/>
                    <a:pt x="109" y="6"/>
                  </a:cubicBezTo>
                  <a:lnTo>
                    <a:pt x="110" y="6"/>
                  </a:lnTo>
                  <a:cubicBezTo>
                    <a:pt x="111" y="7"/>
                    <a:pt x="112" y="10"/>
                    <a:pt x="113" y="11"/>
                  </a:cubicBezTo>
                  <a:lnTo>
                    <a:pt x="114" y="11"/>
                  </a:lnTo>
                  <a:lnTo>
                    <a:pt x="114" y="10"/>
                  </a:lnTo>
                  <a:cubicBezTo>
                    <a:pt x="115" y="10"/>
                    <a:pt x="116" y="11"/>
                    <a:pt x="116" y="9"/>
                  </a:cubicBezTo>
                  <a:cubicBezTo>
                    <a:pt x="119" y="9"/>
                    <a:pt x="118" y="13"/>
                    <a:pt x="119" y="15"/>
                  </a:cubicBezTo>
                  <a:lnTo>
                    <a:pt x="120" y="15"/>
                  </a:lnTo>
                  <a:lnTo>
                    <a:pt x="120" y="17"/>
                  </a:lnTo>
                  <a:lnTo>
                    <a:pt x="121" y="18"/>
                  </a:lnTo>
                  <a:lnTo>
                    <a:pt x="123" y="18"/>
                  </a:lnTo>
                  <a:lnTo>
                    <a:pt x="123" y="19"/>
                  </a:lnTo>
                  <a:lnTo>
                    <a:pt x="124" y="19"/>
                  </a:lnTo>
                  <a:lnTo>
                    <a:pt x="124" y="20"/>
                  </a:lnTo>
                  <a:cubicBezTo>
                    <a:pt x="130" y="23"/>
                    <a:pt x="137" y="16"/>
                    <a:pt x="143" y="22"/>
                  </a:cubicBezTo>
                  <a:cubicBezTo>
                    <a:pt x="143" y="23"/>
                    <a:pt x="144" y="26"/>
                    <a:pt x="144" y="26"/>
                  </a:cubicBezTo>
                  <a:lnTo>
                    <a:pt x="146" y="27"/>
                  </a:lnTo>
                  <a:lnTo>
                    <a:pt x="146" y="28"/>
                  </a:lnTo>
                  <a:cubicBezTo>
                    <a:pt x="148" y="29"/>
                    <a:pt x="150" y="31"/>
                    <a:pt x="153" y="31"/>
                  </a:cubicBezTo>
                  <a:lnTo>
                    <a:pt x="154" y="30"/>
                  </a:lnTo>
                  <a:lnTo>
                    <a:pt x="154" y="29"/>
                  </a:lnTo>
                  <a:lnTo>
                    <a:pt x="155" y="28"/>
                  </a:lnTo>
                  <a:cubicBezTo>
                    <a:pt x="156" y="28"/>
                    <a:pt x="160" y="27"/>
                    <a:pt x="161" y="27"/>
                  </a:cubicBezTo>
                  <a:cubicBezTo>
                    <a:pt x="161" y="28"/>
                    <a:pt x="160" y="29"/>
                    <a:pt x="160" y="29"/>
                  </a:cubicBezTo>
                  <a:cubicBezTo>
                    <a:pt x="160" y="31"/>
                    <a:pt x="162" y="32"/>
                    <a:pt x="162" y="34"/>
                  </a:cubicBezTo>
                  <a:cubicBezTo>
                    <a:pt x="164" y="34"/>
                    <a:pt x="162" y="35"/>
                    <a:pt x="164" y="35"/>
                  </a:cubicBezTo>
                  <a:cubicBezTo>
                    <a:pt x="163" y="35"/>
                    <a:pt x="163" y="36"/>
                    <a:pt x="163" y="37"/>
                  </a:cubicBezTo>
                  <a:lnTo>
                    <a:pt x="164" y="37"/>
                  </a:lnTo>
                  <a:cubicBezTo>
                    <a:pt x="165" y="38"/>
                    <a:pt x="171" y="37"/>
                    <a:pt x="173" y="37"/>
                  </a:cubicBezTo>
                  <a:lnTo>
                    <a:pt x="173" y="43"/>
                  </a:lnTo>
                  <a:lnTo>
                    <a:pt x="175" y="44"/>
                  </a:lnTo>
                  <a:cubicBezTo>
                    <a:pt x="173" y="44"/>
                    <a:pt x="175" y="45"/>
                    <a:pt x="172" y="45"/>
                  </a:cubicBezTo>
                  <a:lnTo>
                    <a:pt x="172" y="48"/>
                  </a:lnTo>
                  <a:cubicBezTo>
                    <a:pt x="171" y="48"/>
                    <a:pt x="171" y="49"/>
                    <a:pt x="171" y="50"/>
                  </a:cubicBezTo>
                  <a:cubicBezTo>
                    <a:pt x="169" y="50"/>
                    <a:pt x="167" y="58"/>
                    <a:pt x="168" y="59"/>
                  </a:cubicBezTo>
                  <a:lnTo>
                    <a:pt x="169" y="59"/>
                  </a:lnTo>
                  <a:lnTo>
                    <a:pt x="169" y="64"/>
                  </a:lnTo>
                  <a:lnTo>
                    <a:pt x="167" y="65"/>
                  </a:lnTo>
                  <a:cubicBezTo>
                    <a:pt x="167" y="69"/>
                    <a:pt x="158" y="69"/>
                    <a:pt x="155" y="69"/>
                  </a:cubicBezTo>
                  <a:cubicBezTo>
                    <a:pt x="155" y="69"/>
                    <a:pt x="155" y="70"/>
                    <a:pt x="155" y="72"/>
                  </a:cubicBezTo>
                  <a:cubicBezTo>
                    <a:pt x="154" y="73"/>
                    <a:pt x="152" y="73"/>
                    <a:pt x="152" y="75"/>
                  </a:cubicBezTo>
                  <a:cubicBezTo>
                    <a:pt x="148" y="75"/>
                    <a:pt x="143" y="78"/>
                    <a:pt x="139" y="78"/>
                  </a:cubicBezTo>
                  <a:lnTo>
                    <a:pt x="138" y="80"/>
                  </a:lnTo>
                  <a:lnTo>
                    <a:pt x="138" y="83"/>
                  </a:lnTo>
                  <a:lnTo>
                    <a:pt x="136" y="85"/>
                  </a:lnTo>
                  <a:cubicBezTo>
                    <a:pt x="134" y="85"/>
                    <a:pt x="132" y="84"/>
                    <a:pt x="131" y="84"/>
                  </a:cubicBezTo>
                  <a:cubicBezTo>
                    <a:pt x="131" y="80"/>
                    <a:pt x="125" y="77"/>
                    <a:pt x="122" y="79"/>
                  </a:cubicBezTo>
                  <a:lnTo>
                    <a:pt x="122" y="80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18" y="84"/>
                  </a:lnTo>
                  <a:lnTo>
                    <a:pt x="117" y="85"/>
                  </a:lnTo>
                  <a:lnTo>
                    <a:pt x="116" y="85"/>
                  </a:lnTo>
                  <a:lnTo>
                    <a:pt x="115" y="85"/>
                  </a:lnTo>
                  <a:lnTo>
                    <a:pt x="117" y="132"/>
                  </a:lnTo>
                  <a:cubicBezTo>
                    <a:pt x="120" y="135"/>
                    <a:pt x="118" y="142"/>
                    <a:pt x="121" y="145"/>
                  </a:cubicBezTo>
                  <a:lnTo>
                    <a:pt x="122" y="145"/>
                  </a:lnTo>
                  <a:cubicBezTo>
                    <a:pt x="123" y="146"/>
                    <a:pt x="122" y="151"/>
                    <a:pt x="122" y="152"/>
                  </a:cubicBezTo>
                  <a:lnTo>
                    <a:pt x="121" y="151"/>
                  </a:lnTo>
                  <a:cubicBezTo>
                    <a:pt x="121" y="150"/>
                    <a:pt x="118" y="146"/>
                    <a:pt x="118" y="146"/>
                  </a:cubicBezTo>
                  <a:cubicBezTo>
                    <a:pt x="118" y="145"/>
                    <a:pt x="117" y="143"/>
                    <a:pt x="116" y="143"/>
                  </a:cubicBezTo>
                  <a:cubicBezTo>
                    <a:pt x="116" y="141"/>
                    <a:pt x="115" y="139"/>
                    <a:pt x="115" y="138"/>
                  </a:cubicBezTo>
                  <a:cubicBezTo>
                    <a:pt x="108" y="138"/>
                    <a:pt x="110" y="127"/>
                    <a:pt x="110" y="122"/>
                  </a:cubicBezTo>
                  <a:cubicBezTo>
                    <a:pt x="109" y="122"/>
                    <a:pt x="108" y="122"/>
                    <a:pt x="108" y="121"/>
                  </a:cubicBezTo>
                  <a:lnTo>
                    <a:pt x="105" y="121"/>
                  </a:lnTo>
                  <a:lnTo>
                    <a:pt x="104" y="120"/>
                  </a:lnTo>
                  <a:lnTo>
                    <a:pt x="104" y="114"/>
                  </a:lnTo>
                  <a:lnTo>
                    <a:pt x="108" y="114"/>
                  </a:lnTo>
                  <a:cubicBezTo>
                    <a:pt x="108" y="112"/>
                    <a:pt x="107" y="111"/>
                    <a:pt x="106" y="109"/>
                  </a:cubicBezTo>
                  <a:lnTo>
                    <a:pt x="105" y="109"/>
                  </a:lnTo>
                  <a:lnTo>
                    <a:pt x="104" y="109"/>
                  </a:lnTo>
                  <a:cubicBezTo>
                    <a:pt x="104" y="108"/>
                    <a:pt x="102" y="106"/>
                    <a:pt x="101" y="106"/>
                  </a:cubicBezTo>
                  <a:lnTo>
                    <a:pt x="98" y="105"/>
                  </a:lnTo>
                  <a:cubicBezTo>
                    <a:pt x="98" y="103"/>
                    <a:pt x="97" y="105"/>
                    <a:pt x="97" y="103"/>
                  </a:cubicBezTo>
                  <a:cubicBezTo>
                    <a:pt x="96" y="103"/>
                    <a:pt x="93" y="105"/>
                    <a:pt x="91" y="105"/>
                  </a:cubicBezTo>
                  <a:cubicBezTo>
                    <a:pt x="91" y="102"/>
                    <a:pt x="92" y="99"/>
                    <a:pt x="92" y="97"/>
                  </a:cubicBezTo>
                  <a:cubicBezTo>
                    <a:pt x="93" y="97"/>
                    <a:pt x="92" y="96"/>
                    <a:pt x="93" y="96"/>
                  </a:cubicBezTo>
                  <a:lnTo>
                    <a:pt x="91" y="96"/>
                  </a:lnTo>
                  <a:cubicBezTo>
                    <a:pt x="91" y="97"/>
                    <a:pt x="89" y="97"/>
                    <a:pt x="89" y="99"/>
                  </a:cubicBezTo>
                  <a:lnTo>
                    <a:pt x="88" y="100"/>
                  </a:lnTo>
                  <a:cubicBezTo>
                    <a:pt x="87" y="100"/>
                    <a:pt x="86" y="101"/>
                    <a:pt x="85" y="101"/>
                  </a:cubicBezTo>
                  <a:cubicBezTo>
                    <a:pt x="85" y="99"/>
                    <a:pt x="84" y="96"/>
                    <a:pt x="84" y="95"/>
                  </a:cubicBezTo>
                  <a:lnTo>
                    <a:pt x="83" y="94"/>
                  </a:lnTo>
                  <a:lnTo>
                    <a:pt x="82" y="94"/>
                  </a:lnTo>
                  <a:lnTo>
                    <a:pt x="82" y="93"/>
                  </a:lnTo>
                  <a:lnTo>
                    <a:pt x="81" y="92"/>
                  </a:lnTo>
                  <a:lnTo>
                    <a:pt x="79" y="92"/>
                  </a:lnTo>
                  <a:cubicBezTo>
                    <a:pt x="79" y="93"/>
                    <a:pt x="77" y="95"/>
                    <a:pt x="77" y="96"/>
                  </a:cubicBezTo>
                  <a:cubicBezTo>
                    <a:pt x="76" y="96"/>
                    <a:pt x="76" y="96"/>
                    <a:pt x="76" y="96"/>
                  </a:cubicBezTo>
                  <a:cubicBezTo>
                    <a:pt x="76" y="96"/>
                    <a:pt x="76" y="95"/>
                    <a:pt x="76" y="96"/>
                  </a:cubicBezTo>
                </a:path>
              </a:pathLst>
            </a:custGeom>
            <a:solidFill>
              <a:srgbClr val="FF99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4" name="Freeform 27"/>
            <p:cNvSpPr>
              <a:spLocks/>
            </p:cNvSpPr>
            <p:nvPr/>
          </p:nvSpPr>
          <p:spPr bwMode="auto">
            <a:xfrm>
              <a:off x="4293" y="1307"/>
              <a:ext cx="1257" cy="1795"/>
            </a:xfrm>
            <a:custGeom>
              <a:avLst/>
              <a:gdLst>
                <a:gd name="T0" fmla="*/ 133621 w 194"/>
                <a:gd name="T1" fmla="*/ 142221 h 273"/>
                <a:gd name="T2" fmla="*/ 116488 w 194"/>
                <a:gd name="T3" fmla="*/ 162812 h 273"/>
                <a:gd name="T4" fmla="*/ 98527 w 194"/>
                <a:gd name="T5" fmla="*/ 183377 h 273"/>
                <a:gd name="T6" fmla="*/ 90803 w 194"/>
                <a:gd name="T7" fmla="*/ 190001 h 273"/>
                <a:gd name="T8" fmla="*/ 86496 w 194"/>
                <a:gd name="T9" fmla="*/ 186761 h 273"/>
                <a:gd name="T10" fmla="*/ 81393 w 194"/>
                <a:gd name="T11" fmla="*/ 175231 h 273"/>
                <a:gd name="T12" fmla="*/ 72842 w 194"/>
                <a:gd name="T13" fmla="*/ 185069 h 273"/>
                <a:gd name="T14" fmla="*/ 75029 w 194"/>
                <a:gd name="T15" fmla="*/ 195822 h 273"/>
                <a:gd name="T16" fmla="*/ 66477 w 194"/>
                <a:gd name="T17" fmla="*/ 203191 h 273"/>
                <a:gd name="T18" fmla="*/ 55010 w 194"/>
                <a:gd name="T19" fmla="*/ 223782 h 273"/>
                <a:gd name="T20" fmla="*/ 43543 w 194"/>
                <a:gd name="T21" fmla="*/ 208873 h 273"/>
                <a:gd name="T22" fmla="*/ 39241 w 194"/>
                <a:gd name="T23" fmla="*/ 203191 h 273"/>
                <a:gd name="T24" fmla="*/ 36485 w 194"/>
                <a:gd name="T25" fmla="*/ 199807 h 273"/>
                <a:gd name="T26" fmla="*/ 29992 w 194"/>
                <a:gd name="T27" fmla="*/ 192438 h 273"/>
                <a:gd name="T28" fmla="*/ 23627 w 194"/>
                <a:gd name="T29" fmla="*/ 176779 h 273"/>
                <a:gd name="T30" fmla="*/ 17134 w 194"/>
                <a:gd name="T31" fmla="*/ 159572 h 273"/>
                <a:gd name="T32" fmla="*/ 9942 w 194"/>
                <a:gd name="T33" fmla="*/ 150511 h 273"/>
                <a:gd name="T34" fmla="*/ 8582 w 194"/>
                <a:gd name="T35" fmla="*/ 121801 h 273"/>
                <a:gd name="T36" fmla="*/ 17827 w 194"/>
                <a:gd name="T37" fmla="*/ 126707 h 273"/>
                <a:gd name="T38" fmla="*/ 23627 w 194"/>
                <a:gd name="T39" fmla="*/ 111048 h 273"/>
                <a:gd name="T40" fmla="*/ 20742 w 194"/>
                <a:gd name="T41" fmla="*/ 102758 h 273"/>
                <a:gd name="T42" fmla="*/ 32210 w 194"/>
                <a:gd name="T43" fmla="*/ 95389 h 273"/>
                <a:gd name="T44" fmla="*/ 38543 w 194"/>
                <a:gd name="T45" fmla="*/ 92149 h 273"/>
                <a:gd name="T46" fmla="*/ 52099 w 194"/>
                <a:gd name="T47" fmla="*/ 107808 h 273"/>
                <a:gd name="T48" fmla="*/ 54317 w 194"/>
                <a:gd name="T49" fmla="*/ 108579 h 273"/>
                <a:gd name="T50" fmla="*/ 62202 w 194"/>
                <a:gd name="T51" fmla="*/ 110271 h 273"/>
                <a:gd name="T52" fmla="*/ 69362 w 194"/>
                <a:gd name="T53" fmla="*/ 117640 h 273"/>
                <a:gd name="T54" fmla="*/ 69362 w 194"/>
                <a:gd name="T55" fmla="*/ 119332 h 273"/>
                <a:gd name="T56" fmla="*/ 65784 w 194"/>
                <a:gd name="T57" fmla="*/ 111048 h 273"/>
                <a:gd name="T58" fmla="*/ 45042 w 194"/>
                <a:gd name="T59" fmla="*/ 102758 h 273"/>
                <a:gd name="T60" fmla="*/ 40761 w 194"/>
                <a:gd name="T61" fmla="*/ 94612 h 273"/>
                <a:gd name="T62" fmla="*/ 40068 w 194"/>
                <a:gd name="T63" fmla="*/ 89707 h 273"/>
                <a:gd name="T64" fmla="*/ 43543 w 194"/>
                <a:gd name="T65" fmla="*/ 84775 h 273"/>
                <a:gd name="T66" fmla="*/ 37876 w 194"/>
                <a:gd name="T67" fmla="*/ 83859 h 273"/>
                <a:gd name="T68" fmla="*/ 29294 w 194"/>
                <a:gd name="T69" fmla="*/ 79698 h 273"/>
                <a:gd name="T70" fmla="*/ 23627 w 194"/>
                <a:gd name="T71" fmla="*/ 88015 h 273"/>
                <a:gd name="T72" fmla="*/ 25018 w 194"/>
                <a:gd name="T73" fmla="*/ 83082 h 273"/>
                <a:gd name="T74" fmla="*/ 26383 w 194"/>
                <a:gd name="T75" fmla="*/ 77261 h 273"/>
                <a:gd name="T76" fmla="*/ 20742 w 194"/>
                <a:gd name="T77" fmla="*/ 77261 h 273"/>
                <a:gd name="T78" fmla="*/ 10774 w 194"/>
                <a:gd name="T79" fmla="*/ 89707 h 273"/>
                <a:gd name="T80" fmla="*/ 5666 w 194"/>
                <a:gd name="T81" fmla="*/ 86322 h 273"/>
                <a:gd name="T82" fmla="*/ 15076 w 194"/>
                <a:gd name="T83" fmla="*/ 32866 h 273"/>
                <a:gd name="T84" fmla="*/ 17134 w 194"/>
                <a:gd name="T85" fmla="*/ 36250 h 273"/>
                <a:gd name="T86" fmla="*/ 23627 w 194"/>
                <a:gd name="T87" fmla="*/ 29652 h 273"/>
                <a:gd name="T88" fmla="*/ 36485 w 194"/>
                <a:gd name="T89" fmla="*/ 23028 h 273"/>
                <a:gd name="T90" fmla="*/ 48651 w 194"/>
                <a:gd name="T91" fmla="*/ 6598 h 273"/>
                <a:gd name="T92" fmla="*/ 54317 w 194"/>
                <a:gd name="T93" fmla="*/ 11530 h 273"/>
                <a:gd name="T94" fmla="*/ 62202 w 194"/>
                <a:gd name="T95" fmla="*/ 22283 h 273"/>
                <a:gd name="T96" fmla="*/ 67868 w 194"/>
                <a:gd name="T97" fmla="*/ 27960 h 273"/>
                <a:gd name="T98" fmla="*/ 87194 w 194"/>
                <a:gd name="T99" fmla="*/ 46088 h 273"/>
                <a:gd name="T100" fmla="*/ 94251 w 194"/>
                <a:gd name="T101" fmla="*/ 60054 h 273"/>
                <a:gd name="T102" fmla="*/ 98527 w 194"/>
                <a:gd name="T103" fmla="*/ 64216 h 273"/>
                <a:gd name="T104" fmla="*/ 111519 w 194"/>
                <a:gd name="T105" fmla="*/ 78953 h 273"/>
                <a:gd name="T106" fmla="*/ 119269 w 194"/>
                <a:gd name="T107" fmla="*/ 89707 h 273"/>
                <a:gd name="T108" fmla="*/ 120794 w 194"/>
                <a:gd name="T109" fmla="*/ 101981 h 273"/>
                <a:gd name="T110" fmla="*/ 125070 w 194"/>
                <a:gd name="T111" fmla="*/ 106887 h 273"/>
                <a:gd name="T112" fmla="*/ 131429 w 194"/>
                <a:gd name="T113" fmla="*/ 129947 h 273"/>
                <a:gd name="T114" fmla="*/ 134319 w 194"/>
                <a:gd name="T115" fmla="*/ 133299 h 27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94"/>
                <a:gd name="T175" fmla="*/ 0 h 273"/>
                <a:gd name="T176" fmla="*/ 194 w 194"/>
                <a:gd name="T177" fmla="*/ 273 h 27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94" h="273">
                  <a:moveTo>
                    <a:pt x="192" y="162"/>
                  </a:moveTo>
                  <a:cubicBezTo>
                    <a:pt x="191" y="164"/>
                    <a:pt x="191" y="169"/>
                    <a:pt x="190" y="170"/>
                  </a:cubicBezTo>
                  <a:lnTo>
                    <a:pt x="190" y="172"/>
                  </a:lnTo>
                  <a:cubicBezTo>
                    <a:pt x="189" y="172"/>
                    <a:pt x="188" y="173"/>
                    <a:pt x="187" y="173"/>
                  </a:cubicBezTo>
                  <a:cubicBezTo>
                    <a:pt x="185" y="176"/>
                    <a:pt x="170" y="178"/>
                    <a:pt x="165" y="178"/>
                  </a:cubicBezTo>
                  <a:lnTo>
                    <a:pt x="164" y="195"/>
                  </a:lnTo>
                  <a:lnTo>
                    <a:pt x="163" y="196"/>
                  </a:lnTo>
                  <a:lnTo>
                    <a:pt x="163" y="197"/>
                  </a:lnTo>
                  <a:lnTo>
                    <a:pt x="163" y="198"/>
                  </a:lnTo>
                  <a:cubicBezTo>
                    <a:pt x="162" y="198"/>
                    <a:pt x="160" y="202"/>
                    <a:pt x="158" y="202"/>
                  </a:cubicBezTo>
                  <a:cubicBezTo>
                    <a:pt x="158" y="202"/>
                    <a:pt x="157" y="203"/>
                    <a:pt x="157" y="204"/>
                  </a:cubicBezTo>
                  <a:cubicBezTo>
                    <a:pt x="156" y="204"/>
                    <a:pt x="151" y="209"/>
                    <a:pt x="151" y="210"/>
                  </a:cubicBezTo>
                  <a:cubicBezTo>
                    <a:pt x="148" y="210"/>
                    <a:pt x="146" y="215"/>
                    <a:pt x="144" y="215"/>
                  </a:cubicBezTo>
                  <a:cubicBezTo>
                    <a:pt x="144" y="217"/>
                    <a:pt x="139" y="223"/>
                    <a:pt x="138" y="223"/>
                  </a:cubicBezTo>
                  <a:cubicBezTo>
                    <a:pt x="137" y="224"/>
                    <a:pt x="136" y="227"/>
                    <a:pt x="134" y="227"/>
                  </a:cubicBezTo>
                  <a:cubicBezTo>
                    <a:pt x="134" y="228"/>
                    <a:pt x="133" y="229"/>
                    <a:pt x="133" y="230"/>
                  </a:cubicBezTo>
                  <a:cubicBezTo>
                    <a:pt x="132" y="230"/>
                    <a:pt x="129" y="233"/>
                    <a:pt x="128" y="232"/>
                  </a:cubicBezTo>
                  <a:lnTo>
                    <a:pt x="128" y="231"/>
                  </a:lnTo>
                  <a:lnTo>
                    <a:pt x="127" y="231"/>
                  </a:lnTo>
                  <a:lnTo>
                    <a:pt x="126" y="231"/>
                  </a:lnTo>
                  <a:lnTo>
                    <a:pt x="126" y="230"/>
                  </a:lnTo>
                  <a:lnTo>
                    <a:pt x="123" y="230"/>
                  </a:lnTo>
                  <a:lnTo>
                    <a:pt x="122" y="227"/>
                  </a:lnTo>
                  <a:lnTo>
                    <a:pt x="121" y="227"/>
                  </a:lnTo>
                  <a:cubicBezTo>
                    <a:pt x="120" y="226"/>
                    <a:pt x="120" y="219"/>
                    <a:pt x="118" y="219"/>
                  </a:cubicBezTo>
                  <a:lnTo>
                    <a:pt x="118" y="218"/>
                  </a:lnTo>
                  <a:lnTo>
                    <a:pt x="118" y="217"/>
                  </a:lnTo>
                  <a:lnTo>
                    <a:pt x="116" y="216"/>
                  </a:lnTo>
                  <a:cubicBezTo>
                    <a:pt x="116" y="215"/>
                    <a:pt x="115" y="213"/>
                    <a:pt x="114" y="213"/>
                  </a:cubicBezTo>
                  <a:lnTo>
                    <a:pt x="114" y="212"/>
                  </a:lnTo>
                  <a:lnTo>
                    <a:pt x="114" y="211"/>
                  </a:lnTo>
                  <a:cubicBezTo>
                    <a:pt x="113" y="211"/>
                    <a:pt x="112" y="210"/>
                    <a:pt x="112" y="209"/>
                  </a:cubicBezTo>
                  <a:lnTo>
                    <a:pt x="105" y="209"/>
                  </a:lnTo>
                  <a:cubicBezTo>
                    <a:pt x="105" y="214"/>
                    <a:pt x="102" y="220"/>
                    <a:pt x="102" y="225"/>
                  </a:cubicBezTo>
                  <a:lnTo>
                    <a:pt x="103" y="226"/>
                  </a:lnTo>
                  <a:lnTo>
                    <a:pt x="104" y="227"/>
                  </a:lnTo>
                  <a:cubicBezTo>
                    <a:pt x="104" y="228"/>
                    <a:pt x="109" y="231"/>
                    <a:pt x="109" y="235"/>
                  </a:cubicBezTo>
                  <a:cubicBezTo>
                    <a:pt x="108" y="236"/>
                    <a:pt x="106" y="237"/>
                    <a:pt x="105" y="237"/>
                  </a:cubicBezTo>
                  <a:lnTo>
                    <a:pt x="105" y="238"/>
                  </a:lnTo>
                  <a:cubicBezTo>
                    <a:pt x="104" y="239"/>
                    <a:pt x="97" y="241"/>
                    <a:pt x="97" y="243"/>
                  </a:cubicBezTo>
                  <a:cubicBezTo>
                    <a:pt x="96" y="243"/>
                    <a:pt x="94" y="244"/>
                    <a:pt x="94" y="244"/>
                  </a:cubicBezTo>
                  <a:lnTo>
                    <a:pt x="94" y="246"/>
                  </a:lnTo>
                  <a:lnTo>
                    <a:pt x="93" y="246"/>
                  </a:lnTo>
                  <a:lnTo>
                    <a:pt x="93" y="247"/>
                  </a:lnTo>
                  <a:cubicBezTo>
                    <a:pt x="91" y="247"/>
                    <a:pt x="89" y="255"/>
                    <a:pt x="86" y="255"/>
                  </a:cubicBezTo>
                  <a:cubicBezTo>
                    <a:pt x="86" y="260"/>
                    <a:pt x="82" y="267"/>
                    <a:pt x="82" y="273"/>
                  </a:cubicBezTo>
                  <a:lnTo>
                    <a:pt x="79" y="273"/>
                  </a:lnTo>
                  <a:lnTo>
                    <a:pt x="79" y="272"/>
                  </a:lnTo>
                  <a:lnTo>
                    <a:pt x="77" y="272"/>
                  </a:lnTo>
                  <a:cubicBezTo>
                    <a:pt x="77" y="272"/>
                    <a:pt x="76" y="267"/>
                    <a:pt x="76" y="266"/>
                  </a:cubicBezTo>
                  <a:lnTo>
                    <a:pt x="75" y="265"/>
                  </a:lnTo>
                  <a:cubicBezTo>
                    <a:pt x="74" y="265"/>
                    <a:pt x="70" y="264"/>
                    <a:pt x="69" y="264"/>
                  </a:cubicBezTo>
                  <a:cubicBezTo>
                    <a:pt x="68" y="263"/>
                    <a:pt x="68" y="261"/>
                    <a:pt x="66" y="261"/>
                  </a:cubicBezTo>
                  <a:cubicBezTo>
                    <a:pt x="66" y="259"/>
                    <a:pt x="62" y="254"/>
                    <a:pt x="61" y="254"/>
                  </a:cubicBezTo>
                  <a:lnTo>
                    <a:pt x="61" y="253"/>
                  </a:lnTo>
                  <a:lnTo>
                    <a:pt x="61" y="252"/>
                  </a:lnTo>
                  <a:cubicBezTo>
                    <a:pt x="60" y="252"/>
                    <a:pt x="60" y="250"/>
                    <a:pt x="60" y="249"/>
                  </a:cubicBezTo>
                  <a:lnTo>
                    <a:pt x="56" y="249"/>
                  </a:lnTo>
                  <a:lnTo>
                    <a:pt x="55" y="247"/>
                  </a:lnTo>
                  <a:cubicBezTo>
                    <a:pt x="54" y="247"/>
                    <a:pt x="53" y="246"/>
                    <a:pt x="53" y="245"/>
                  </a:cubicBezTo>
                  <a:lnTo>
                    <a:pt x="52" y="244"/>
                  </a:lnTo>
                  <a:lnTo>
                    <a:pt x="51" y="244"/>
                  </a:lnTo>
                  <a:lnTo>
                    <a:pt x="51" y="243"/>
                  </a:lnTo>
                  <a:lnTo>
                    <a:pt x="50" y="242"/>
                  </a:lnTo>
                  <a:cubicBezTo>
                    <a:pt x="50" y="240"/>
                    <a:pt x="47" y="240"/>
                    <a:pt x="47" y="238"/>
                  </a:cubicBezTo>
                  <a:lnTo>
                    <a:pt x="46" y="237"/>
                  </a:lnTo>
                  <a:cubicBezTo>
                    <a:pt x="45" y="237"/>
                    <a:pt x="43" y="236"/>
                    <a:pt x="43" y="235"/>
                  </a:cubicBezTo>
                  <a:lnTo>
                    <a:pt x="42" y="234"/>
                  </a:lnTo>
                  <a:cubicBezTo>
                    <a:pt x="41" y="234"/>
                    <a:pt x="38" y="229"/>
                    <a:pt x="37" y="228"/>
                  </a:cubicBezTo>
                  <a:cubicBezTo>
                    <a:pt x="37" y="228"/>
                    <a:pt x="38" y="226"/>
                    <a:pt x="38" y="225"/>
                  </a:cubicBezTo>
                  <a:cubicBezTo>
                    <a:pt x="36" y="225"/>
                    <a:pt x="38" y="226"/>
                    <a:pt x="36" y="226"/>
                  </a:cubicBezTo>
                  <a:cubicBezTo>
                    <a:pt x="36" y="223"/>
                    <a:pt x="34" y="219"/>
                    <a:pt x="34" y="216"/>
                  </a:cubicBezTo>
                  <a:cubicBezTo>
                    <a:pt x="33" y="216"/>
                    <a:pt x="34" y="215"/>
                    <a:pt x="33" y="215"/>
                  </a:cubicBezTo>
                  <a:cubicBezTo>
                    <a:pt x="33" y="214"/>
                    <a:pt x="32" y="213"/>
                    <a:pt x="32" y="212"/>
                  </a:cubicBezTo>
                  <a:cubicBezTo>
                    <a:pt x="29" y="212"/>
                    <a:pt x="27" y="209"/>
                    <a:pt x="26" y="208"/>
                  </a:cubicBezTo>
                  <a:lnTo>
                    <a:pt x="25" y="208"/>
                  </a:lnTo>
                  <a:cubicBezTo>
                    <a:pt x="25" y="208"/>
                    <a:pt x="25" y="205"/>
                    <a:pt x="25" y="204"/>
                  </a:cubicBezTo>
                  <a:cubicBezTo>
                    <a:pt x="22" y="204"/>
                    <a:pt x="24" y="196"/>
                    <a:pt x="24" y="194"/>
                  </a:cubicBezTo>
                  <a:lnTo>
                    <a:pt x="22" y="193"/>
                  </a:lnTo>
                  <a:cubicBezTo>
                    <a:pt x="22" y="193"/>
                    <a:pt x="18" y="190"/>
                    <a:pt x="17" y="190"/>
                  </a:cubicBezTo>
                  <a:lnTo>
                    <a:pt x="17" y="189"/>
                  </a:lnTo>
                  <a:lnTo>
                    <a:pt x="17" y="188"/>
                  </a:lnTo>
                  <a:cubicBezTo>
                    <a:pt x="16" y="187"/>
                    <a:pt x="14" y="185"/>
                    <a:pt x="14" y="183"/>
                  </a:cubicBezTo>
                  <a:cubicBezTo>
                    <a:pt x="13" y="183"/>
                    <a:pt x="12" y="182"/>
                    <a:pt x="11" y="182"/>
                  </a:cubicBezTo>
                  <a:cubicBezTo>
                    <a:pt x="11" y="178"/>
                    <a:pt x="7" y="163"/>
                    <a:pt x="5" y="159"/>
                  </a:cubicBezTo>
                  <a:lnTo>
                    <a:pt x="4" y="159"/>
                  </a:lnTo>
                  <a:cubicBezTo>
                    <a:pt x="3" y="158"/>
                    <a:pt x="4" y="150"/>
                    <a:pt x="4" y="148"/>
                  </a:cubicBezTo>
                  <a:lnTo>
                    <a:pt x="12" y="148"/>
                  </a:lnTo>
                  <a:cubicBezTo>
                    <a:pt x="12" y="149"/>
                    <a:pt x="14" y="150"/>
                    <a:pt x="15" y="150"/>
                  </a:cubicBezTo>
                  <a:lnTo>
                    <a:pt x="16" y="150"/>
                  </a:lnTo>
                  <a:cubicBezTo>
                    <a:pt x="16" y="151"/>
                    <a:pt x="17" y="154"/>
                    <a:pt x="17" y="155"/>
                  </a:cubicBezTo>
                  <a:lnTo>
                    <a:pt x="18" y="156"/>
                  </a:lnTo>
                  <a:cubicBezTo>
                    <a:pt x="20" y="156"/>
                    <a:pt x="23" y="154"/>
                    <a:pt x="25" y="154"/>
                  </a:cubicBezTo>
                  <a:cubicBezTo>
                    <a:pt x="25" y="151"/>
                    <a:pt x="29" y="150"/>
                    <a:pt x="29" y="147"/>
                  </a:cubicBezTo>
                  <a:cubicBezTo>
                    <a:pt x="30" y="147"/>
                    <a:pt x="34" y="143"/>
                    <a:pt x="34" y="142"/>
                  </a:cubicBezTo>
                  <a:cubicBezTo>
                    <a:pt x="34" y="141"/>
                    <a:pt x="34" y="138"/>
                    <a:pt x="34" y="137"/>
                  </a:cubicBezTo>
                  <a:lnTo>
                    <a:pt x="34" y="136"/>
                  </a:lnTo>
                  <a:lnTo>
                    <a:pt x="33" y="135"/>
                  </a:lnTo>
                  <a:cubicBezTo>
                    <a:pt x="32" y="135"/>
                    <a:pt x="30" y="133"/>
                    <a:pt x="29" y="133"/>
                  </a:cubicBezTo>
                  <a:cubicBezTo>
                    <a:pt x="29" y="132"/>
                    <a:pt x="27" y="129"/>
                    <a:pt x="25" y="129"/>
                  </a:cubicBezTo>
                  <a:cubicBezTo>
                    <a:pt x="25" y="128"/>
                    <a:pt x="25" y="127"/>
                    <a:pt x="24" y="127"/>
                  </a:cubicBezTo>
                  <a:lnTo>
                    <a:pt x="26" y="127"/>
                  </a:lnTo>
                  <a:cubicBezTo>
                    <a:pt x="26" y="126"/>
                    <a:pt x="28" y="125"/>
                    <a:pt x="29" y="125"/>
                  </a:cubicBezTo>
                  <a:cubicBezTo>
                    <a:pt x="29" y="124"/>
                    <a:pt x="30" y="123"/>
                    <a:pt x="30" y="122"/>
                  </a:cubicBezTo>
                  <a:cubicBezTo>
                    <a:pt x="34" y="122"/>
                    <a:pt x="37" y="123"/>
                    <a:pt x="41" y="123"/>
                  </a:cubicBezTo>
                  <a:cubicBezTo>
                    <a:pt x="42" y="122"/>
                    <a:pt x="42" y="115"/>
                    <a:pt x="42" y="115"/>
                  </a:cubicBezTo>
                  <a:lnTo>
                    <a:pt x="44" y="116"/>
                  </a:lnTo>
                  <a:lnTo>
                    <a:pt x="45" y="116"/>
                  </a:lnTo>
                  <a:lnTo>
                    <a:pt x="45" y="115"/>
                  </a:lnTo>
                  <a:lnTo>
                    <a:pt x="44" y="114"/>
                  </a:lnTo>
                  <a:lnTo>
                    <a:pt x="46" y="114"/>
                  </a:lnTo>
                  <a:lnTo>
                    <a:pt x="48" y="106"/>
                  </a:lnTo>
                  <a:cubicBezTo>
                    <a:pt x="50" y="106"/>
                    <a:pt x="51" y="112"/>
                    <a:pt x="54" y="112"/>
                  </a:cubicBezTo>
                  <a:cubicBezTo>
                    <a:pt x="55" y="114"/>
                    <a:pt x="62" y="122"/>
                    <a:pt x="62" y="124"/>
                  </a:cubicBezTo>
                  <a:cubicBezTo>
                    <a:pt x="63" y="124"/>
                    <a:pt x="66" y="126"/>
                    <a:pt x="66" y="127"/>
                  </a:cubicBezTo>
                  <a:cubicBezTo>
                    <a:pt x="67" y="127"/>
                    <a:pt x="69" y="129"/>
                    <a:pt x="69" y="129"/>
                  </a:cubicBezTo>
                  <a:lnTo>
                    <a:pt x="69" y="130"/>
                  </a:lnTo>
                  <a:cubicBezTo>
                    <a:pt x="69" y="130"/>
                    <a:pt x="72" y="131"/>
                    <a:pt x="73" y="131"/>
                  </a:cubicBezTo>
                  <a:cubicBezTo>
                    <a:pt x="74" y="132"/>
                    <a:pt x="75" y="132"/>
                    <a:pt x="76" y="132"/>
                  </a:cubicBezTo>
                  <a:lnTo>
                    <a:pt x="76" y="135"/>
                  </a:lnTo>
                  <a:lnTo>
                    <a:pt x="77" y="136"/>
                  </a:lnTo>
                  <a:cubicBezTo>
                    <a:pt x="78" y="136"/>
                    <a:pt x="80" y="135"/>
                    <a:pt x="81" y="135"/>
                  </a:cubicBezTo>
                  <a:cubicBezTo>
                    <a:pt x="79" y="135"/>
                    <a:pt x="77" y="132"/>
                    <a:pt x="76" y="132"/>
                  </a:cubicBezTo>
                  <a:cubicBezTo>
                    <a:pt x="76" y="131"/>
                    <a:pt x="76" y="127"/>
                    <a:pt x="75" y="127"/>
                  </a:cubicBezTo>
                  <a:cubicBezTo>
                    <a:pt x="79" y="127"/>
                    <a:pt x="83" y="132"/>
                    <a:pt x="86" y="132"/>
                  </a:cubicBezTo>
                  <a:lnTo>
                    <a:pt x="86" y="133"/>
                  </a:lnTo>
                  <a:lnTo>
                    <a:pt x="87" y="134"/>
                  </a:lnTo>
                  <a:cubicBezTo>
                    <a:pt x="89" y="134"/>
                    <a:pt x="90" y="137"/>
                    <a:pt x="92" y="137"/>
                  </a:cubicBezTo>
                  <a:lnTo>
                    <a:pt x="93" y="138"/>
                  </a:lnTo>
                  <a:cubicBezTo>
                    <a:pt x="93" y="140"/>
                    <a:pt x="95" y="142"/>
                    <a:pt x="95" y="143"/>
                  </a:cubicBezTo>
                  <a:lnTo>
                    <a:pt x="96" y="143"/>
                  </a:lnTo>
                  <a:lnTo>
                    <a:pt x="97" y="143"/>
                  </a:lnTo>
                  <a:lnTo>
                    <a:pt x="97" y="144"/>
                  </a:lnTo>
                  <a:lnTo>
                    <a:pt x="97" y="145"/>
                  </a:lnTo>
                  <a:lnTo>
                    <a:pt x="98" y="146"/>
                  </a:lnTo>
                  <a:lnTo>
                    <a:pt x="99" y="147"/>
                  </a:lnTo>
                  <a:cubicBezTo>
                    <a:pt x="101" y="147"/>
                    <a:pt x="97" y="145"/>
                    <a:pt x="97" y="145"/>
                  </a:cubicBezTo>
                  <a:cubicBezTo>
                    <a:pt x="97" y="144"/>
                    <a:pt x="96" y="141"/>
                    <a:pt x="96" y="141"/>
                  </a:cubicBezTo>
                  <a:lnTo>
                    <a:pt x="95" y="141"/>
                  </a:lnTo>
                  <a:cubicBezTo>
                    <a:pt x="95" y="141"/>
                    <a:pt x="94" y="139"/>
                    <a:pt x="94" y="139"/>
                  </a:cubicBezTo>
                  <a:cubicBezTo>
                    <a:pt x="94" y="138"/>
                    <a:pt x="93" y="135"/>
                    <a:pt x="93" y="135"/>
                  </a:cubicBezTo>
                  <a:lnTo>
                    <a:pt x="92" y="135"/>
                  </a:lnTo>
                  <a:cubicBezTo>
                    <a:pt x="92" y="135"/>
                    <a:pt x="90" y="132"/>
                    <a:pt x="90" y="131"/>
                  </a:cubicBezTo>
                  <a:cubicBezTo>
                    <a:pt x="87" y="131"/>
                    <a:pt x="83" y="129"/>
                    <a:pt x="79" y="129"/>
                  </a:cubicBezTo>
                  <a:cubicBezTo>
                    <a:pt x="79" y="129"/>
                    <a:pt x="76" y="127"/>
                    <a:pt x="76" y="126"/>
                  </a:cubicBezTo>
                  <a:cubicBezTo>
                    <a:pt x="74" y="126"/>
                    <a:pt x="66" y="127"/>
                    <a:pt x="64" y="126"/>
                  </a:cubicBezTo>
                  <a:lnTo>
                    <a:pt x="63" y="125"/>
                  </a:lnTo>
                  <a:lnTo>
                    <a:pt x="63" y="123"/>
                  </a:lnTo>
                  <a:cubicBezTo>
                    <a:pt x="62" y="123"/>
                    <a:pt x="60" y="120"/>
                    <a:pt x="60" y="118"/>
                  </a:cubicBezTo>
                  <a:cubicBezTo>
                    <a:pt x="58" y="118"/>
                    <a:pt x="60" y="117"/>
                    <a:pt x="58" y="117"/>
                  </a:cubicBezTo>
                  <a:lnTo>
                    <a:pt x="58" y="115"/>
                  </a:lnTo>
                  <a:lnTo>
                    <a:pt x="57" y="115"/>
                  </a:lnTo>
                  <a:lnTo>
                    <a:pt x="57" y="113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7" y="109"/>
                  </a:lnTo>
                  <a:lnTo>
                    <a:pt x="57" y="107"/>
                  </a:lnTo>
                  <a:cubicBezTo>
                    <a:pt x="58" y="106"/>
                    <a:pt x="59" y="106"/>
                    <a:pt x="59" y="105"/>
                  </a:cubicBezTo>
                  <a:lnTo>
                    <a:pt x="60" y="104"/>
                  </a:lnTo>
                  <a:lnTo>
                    <a:pt x="61" y="103"/>
                  </a:lnTo>
                  <a:lnTo>
                    <a:pt x="61" y="102"/>
                  </a:lnTo>
                  <a:lnTo>
                    <a:pt x="61" y="101"/>
                  </a:lnTo>
                  <a:lnTo>
                    <a:pt x="60" y="100"/>
                  </a:lnTo>
                  <a:cubicBezTo>
                    <a:pt x="59" y="100"/>
                    <a:pt x="57" y="99"/>
                    <a:pt x="55" y="99"/>
                  </a:cubicBezTo>
                  <a:cubicBezTo>
                    <a:pt x="55" y="101"/>
                    <a:pt x="53" y="101"/>
                    <a:pt x="53" y="102"/>
                  </a:cubicBezTo>
                  <a:cubicBezTo>
                    <a:pt x="52" y="102"/>
                    <a:pt x="51" y="101"/>
                    <a:pt x="51" y="100"/>
                  </a:cubicBezTo>
                  <a:cubicBezTo>
                    <a:pt x="50" y="100"/>
                    <a:pt x="47" y="99"/>
                    <a:pt x="47" y="98"/>
                  </a:cubicBezTo>
                  <a:lnTo>
                    <a:pt x="45" y="98"/>
                  </a:lnTo>
                  <a:lnTo>
                    <a:pt x="45" y="97"/>
                  </a:lnTo>
                  <a:lnTo>
                    <a:pt x="41" y="97"/>
                  </a:lnTo>
                  <a:lnTo>
                    <a:pt x="40" y="98"/>
                  </a:lnTo>
                  <a:cubicBezTo>
                    <a:pt x="40" y="100"/>
                    <a:pt x="41" y="102"/>
                    <a:pt x="41" y="103"/>
                  </a:cubicBezTo>
                  <a:lnTo>
                    <a:pt x="41" y="104"/>
                  </a:lnTo>
                  <a:lnTo>
                    <a:pt x="40" y="105"/>
                  </a:lnTo>
                  <a:cubicBezTo>
                    <a:pt x="37" y="105"/>
                    <a:pt x="34" y="107"/>
                    <a:pt x="33" y="107"/>
                  </a:cubicBezTo>
                  <a:lnTo>
                    <a:pt x="33" y="105"/>
                  </a:lnTo>
                  <a:lnTo>
                    <a:pt x="34" y="104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7" y="99"/>
                  </a:lnTo>
                  <a:lnTo>
                    <a:pt x="37" y="96"/>
                  </a:lnTo>
                  <a:lnTo>
                    <a:pt x="38" y="96"/>
                  </a:lnTo>
                  <a:lnTo>
                    <a:pt x="38" y="94"/>
                  </a:lnTo>
                  <a:lnTo>
                    <a:pt x="37" y="94"/>
                  </a:lnTo>
                  <a:lnTo>
                    <a:pt x="37" y="89"/>
                  </a:lnTo>
                  <a:cubicBezTo>
                    <a:pt x="36" y="89"/>
                    <a:pt x="35" y="87"/>
                    <a:pt x="34" y="87"/>
                  </a:cubicBezTo>
                  <a:cubicBezTo>
                    <a:pt x="34" y="88"/>
                    <a:pt x="35" y="91"/>
                    <a:pt x="35" y="93"/>
                  </a:cubicBezTo>
                  <a:lnTo>
                    <a:pt x="30" y="93"/>
                  </a:lnTo>
                  <a:lnTo>
                    <a:pt x="29" y="94"/>
                  </a:lnTo>
                  <a:cubicBezTo>
                    <a:pt x="29" y="96"/>
                    <a:pt x="28" y="99"/>
                    <a:pt x="28" y="100"/>
                  </a:cubicBezTo>
                  <a:lnTo>
                    <a:pt x="24" y="100"/>
                  </a:lnTo>
                  <a:lnTo>
                    <a:pt x="24" y="99"/>
                  </a:lnTo>
                  <a:cubicBezTo>
                    <a:pt x="23" y="98"/>
                    <a:pt x="16" y="96"/>
                    <a:pt x="15" y="96"/>
                  </a:cubicBezTo>
                  <a:lnTo>
                    <a:pt x="15" y="109"/>
                  </a:lnTo>
                  <a:lnTo>
                    <a:pt x="12" y="112"/>
                  </a:lnTo>
                  <a:lnTo>
                    <a:pt x="10" y="112"/>
                  </a:lnTo>
                  <a:lnTo>
                    <a:pt x="9" y="111"/>
                  </a:lnTo>
                  <a:cubicBezTo>
                    <a:pt x="9" y="110"/>
                    <a:pt x="9" y="106"/>
                    <a:pt x="8" y="105"/>
                  </a:cubicBezTo>
                  <a:cubicBezTo>
                    <a:pt x="7" y="102"/>
                    <a:pt x="7" y="92"/>
                    <a:pt x="6" y="89"/>
                  </a:cubicBezTo>
                  <a:lnTo>
                    <a:pt x="5" y="89"/>
                  </a:lnTo>
                  <a:lnTo>
                    <a:pt x="4" y="89"/>
                  </a:lnTo>
                  <a:cubicBezTo>
                    <a:pt x="4" y="74"/>
                    <a:pt x="0" y="60"/>
                    <a:pt x="0" y="45"/>
                  </a:cubicBezTo>
                  <a:cubicBezTo>
                    <a:pt x="6" y="45"/>
                    <a:pt x="14" y="40"/>
                    <a:pt x="21" y="40"/>
                  </a:cubicBezTo>
                  <a:lnTo>
                    <a:pt x="22" y="41"/>
                  </a:lnTo>
                  <a:lnTo>
                    <a:pt x="22" y="42"/>
                  </a:lnTo>
                  <a:lnTo>
                    <a:pt x="22" y="43"/>
                  </a:lnTo>
                  <a:lnTo>
                    <a:pt x="24" y="43"/>
                  </a:lnTo>
                  <a:lnTo>
                    <a:pt x="24" y="44"/>
                  </a:lnTo>
                  <a:lnTo>
                    <a:pt x="25" y="44"/>
                  </a:lnTo>
                  <a:cubicBezTo>
                    <a:pt x="25" y="43"/>
                    <a:pt x="28" y="41"/>
                    <a:pt x="29" y="40"/>
                  </a:cubicBezTo>
                  <a:lnTo>
                    <a:pt x="30" y="40"/>
                  </a:lnTo>
                  <a:lnTo>
                    <a:pt x="31" y="40"/>
                  </a:lnTo>
                  <a:cubicBezTo>
                    <a:pt x="31" y="39"/>
                    <a:pt x="33" y="37"/>
                    <a:pt x="33" y="36"/>
                  </a:cubicBezTo>
                  <a:cubicBezTo>
                    <a:pt x="35" y="36"/>
                    <a:pt x="37" y="36"/>
                    <a:pt x="40" y="36"/>
                  </a:cubicBezTo>
                  <a:cubicBezTo>
                    <a:pt x="40" y="34"/>
                    <a:pt x="43" y="33"/>
                    <a:pt x="45" y="33"/>
                  </a:cubicBezTo>
                  <a:cubicBezTo>
                    <a:pt x="46" y="32"/>
                    <a:pt x="47" y="31"/>
                    <a:pt x="47" y="30"/>
                  </a:cubicBezTo>
                  <a:lnTo>
                    <a:pt x="51" y="29"/>
                  </a:lnTo>
                  <a:lnTo>
                    <a:pt x="51" y="28"/>
                  </a:lnTo>
                  <a:lnTo>
                    <a:pt x="52" y="28"/>
                  </a:lnTo>
                  <a:cubicBezTo>
                    <a:pt x="55" y="25"/>
                    <a:pt x="55" y="18"/>
                    <a:pt x="58" y="15"/>
                  </a:cubicBezTo>
                  <a:cubicBezTo>
                    <a:pt x="58" y="10"/>
                    <a:pt x="58" y="2"/>
                    <a:pt x="60" y="0"/>
                  </a:cubicBezTo>
                  <a:lnTo>
                    <a:pt x="65" y="4"/>
                  </a:lnTo>
                  <a:cubicBezTo>
                    <a:pt x="66" y="4"/>
                    <a:pt x="68" y="7"/>
                    <a:pt x="68" y="8"/>
                  </a:cubicBezTo>
                  <a:lnTo>
                    <a:pt x="71" y="9"/>
                  </a:lnTo>
                  <a:cubicBezTo>
                    <a:pt x="72" y="10"/>
                    <a:pt x="75" y="11"/>
                    <a:pt x="76" y="12"/>
                  </a:cubicBezTo>
                  <a:lnTo>
                    <a:pt x="76" y="13"/>
                  </a:lnTo>
                  <a:lnTo>
                    <a:pt x="76" y="14"/>
                  </a:lnTo>
                  <a:cubicBezTo>
                    <a:pt x="77" y="15"/>
                    <a:pt x="79" y="20"/>
                    <a:pt x="81" y="20"/>
                  </a:cubicBezTo>
                  <a:cubicBezTo>
                    <a:pt x="81" y="21"/>
                    <a:pt x="82" y="22"/>
                    <a:pt x="82" y="23"/>
                  </a:cubicBezTo>
                  <a:lnTo>
                    <a:pt x="83" y="24"/>
                  </a:lnTo>
                  <a:cubicBezTo>
                    <a:pt x="84" y="24"/>
                    <a:pt x="86" y="26"/>
                    <a:pt x="86" y="26"/>
                  </a:cubicBezTo>
                  <a:lnTo>
                    <a:pt x="87" y="27"/>
                  </a:lnTo>
                  <a:lnTo>
                    <a:pt x="88" y="27"/>
                  </a:lnTo>
                  <a:cubicBezTo>
                    <a:pt x="88" y="28"/>
                    <a:pt x="90" y="30"/>
                    <a:pt x="90" y="31"/>
                  </a:cubicBezTo>
                  <a:cubicBezTo>
                    <a:pt x="91" y="31"/>
                    <a:pt x="94" y="33"/>
                    <a:pt x="94" y="34"/>
                  </a:cubicBezTo>
                  <a:lnTo>
                    <a:pt x="95" y="34"/>
                  </a:lnTo>
                  <a:cubicBezTo>
                    <a:pt x="95" y="35"/>
                    <a:pt x="97" y="35"/>
                    <a:pt x="97" y="36"/>
                  </a:cubicBezTo>
                  <a:cubicBezTo>
                    <a:pt x="99" y="36"/>
                    <a:pt x="100" y="37"/>
                    <a:pt x="102" y="37"/>
                  </a:cubicBezTo>
                  <a:cubicBezTo>
                    <a:pt x="102" y="38"/>
                    <a:pt x="103" y="39"/>
                    <a:pt x="104" y="39"/>
                  </a:cubicBezTo>
                  <a:cubicBezTo>
                    <a:pt x="104" y="40"/>
                    <a:pt x="113" y="53"/>
                    <a:pt x="113" y="56"/>
                  </a:cubicBezTo>
                  <a:cubicBezTo>
                    <a:pt x="115" y="56"/>
                    <a:pt x="121" y="55"/>
                    <a:pt x="122" y="56"/>
                  </a:cubicBezTo>
                  <a:lnTo>
                    <a:pt x="122" y="57"/>
                  </a:lnTo>
                  <a:lnTo>
                    <a:pt x="124" y="57"/>
                  </a:lnTo>
                  <a:lnTo>
                    <a:pt x="129" y="64"/>
                  </a:lnTo>
                  <a:cubicBezTo>
                    <a:pt x="129" y="67"/>
                    <a:pt x="131" y="71"/>
                    <a:pt x="131" y="72"/>
                  </a:cubicBezTo>
                  <a:lnTo>
                    <a:pt x="132" y="73"/>
                  </a:lnTo>
                  <a:lnTo>
                    <a:pt x="133" y="74"/>
                  </a:lnTo>
                  <a:cubicBezTo>
                    <a:pt x="134" y="74"/>
                    <a:pt x="136" y="75"/>
                    <a:pt x="137" y="75"/>
                  </a:cubicBezTo>
                  <a:lnTo>
                    <a:pt x="138" y="76"/>
                  </a:lnTo>
                  <a:lnTo>
                    <a:pt x="138" y="77"/>
                  </a:lnTo>
                  <a:lnTo>
                    <a:pt x="138" y="78"/>
                  </a:lnTo>
                  <a:cubicBezTo>
                    <a:pt x="141" y="78"/>
                    <a:pt x="147" y="80"/>
                    <a:pt x="150" y="80"/>
                  </a:cubicBezTo>
                  <a:cubicBezTo>
                    <a:pt x="150" y="85"/>
                    <a:pt x="148" y="92"/>
                    <a:pt x="150" y="96"/>
                  </a:cubicBezTo>
                  <a:cubicBezTo>
                    <a:pt x="152" y="96"/>
                    <a:pt x="154" y="94"/>
                    <a:pt x="155" y="94"/>
                  </a:cubicBezTo>
                  <a:lnTo>
                    <a:pt x="156" y="95"/>
                  </a:lnTo>
                  <a:lnTo>
                    <a:pt x="156" y="96"/>
                  </a:lnTo>
                  <a:lnTo>
                    <a:pt x="157" y="96"/>
                  </a:lnTo>
                  <a:lnTo>
                    <a:pt x="158" y="97"/>
                  </a:lnTo>
                  <a:cubicBezTo>
                    <a:pt x="158" y="97"/>
                    <a:pt x="160" y="101"/>
                    <a:pt x="162" y="101"/>
                  </a:cubicBezTo>
                  <a:cubicBezTo>
                    <a:pt x="162" y="102"/>
                    <a:pt x="163" y="103"/>
                    <a:pt x="164" y="103"/>
                  </a:cubicBezTo>
                  <a:cubicBezTo>
                    <a:pt x="164" y="105"/>
                    <a:pt x="166" y="109"/>
                    <a:pt x="167" y="109"/>
                  </a:cubicBezTo>
                  <a:cubicBezTo>
                    <a:pt x="167" y="112"/>
                    <a:pt x="166" y="114"/>
                    <a:pt x="166" y="116"/>
                  </a:cubicBezTo>
                  <a:lnTo>
                    <a:pt x="167" y="117"/>
                  </a:lnTo>
                  <a:lnTo>
                    <a:pt x="168" y="117"/>
                  </a:lnTo>
                  <a:lnTo>
                    <a:pt x="169" y="118"/>
                  </a:lnTo>
                  <a:lnTo>
                    <a:pt x="169" y="124"/>
                  </a:lnTo>
                  <a:cubicBezTo>
                    <a:pt x="170" y="125"/>
                    <a:pt x="171" y="126"/>
                    <a:pt x="171" y="127"/>
                  </a:cubicBezTo>
                  <a:lnTo>
                    <a:pt x="172" y="127"/>
                  </a:lnTo>
                  <a:lnTo>
                    <a:pt x="174" y="130"/>
                  </a:lnTo>
                  <a:lnTo>
                    <a:pt x="175" y="130"/>
                  </a:lnTo>
                  <a:cubicBezTo>
                    <a:pt x="176" y="131"/>
                    <a:pt x="178" y="133"/>
                    <a:pt x="179" y="134"/>
                  </a:cubicBezTo>
                  <a:cubicBezTo>
                    <a:pt x="179" y="136"/>
                    <a:pt x="178" y="144"/>
                    <a:pt x="181" y="144"/>
                  </a:cubicBezTo>
                  <a:cubicBezTo>
                    <a:pt x="181" y="145"/>
                    <a:pt x="182" y="150"/>
                    <a:pt x="183" y="150"/>
                  </a:cubicBezTo>
                  <a:lnTo>
                    <a:pt x="183" y="158"/>
                  </a:lnTo>
                  <a:lnTo>
                    <a:pt x="184" y="158"/>
                  </a:lnTo>
                  <a:lnTo>
                    <a:pt x="184" y="160"/>
                  </a:lnTo>
                  <a:lnTo>
                    <a:pt x="185" y="161"/>
                  </a:lnTo>
                  <a:lnTo>
                    <a:pt x="186" y="162"/>
                  </a:lnTo>
                  <a:lnTo>
                    <a:pt x="187" y="162"/>
                  </a:lnTo>
                  <a:lnTo>
                    <a:pt x="188" y="162"/>
                  </a:lnTo>
                  <a:lnTo>
                    <a:pt x="189" y="163"/>
                  </a:lnTo>
                  <a:lnTo>
                    <a:pt x="190" y="165"/>
                  </a:lnTo>
                  <a:cubicBezTo>
                    <a:pt x="190" y="163"/>
                    <a:pt x="192" y="165"/>
                    <a:pt x="192" y="165"/>
                  </a:cubicBezTo>
                  <a:cubicBezTo>
                    <a:pt x="192" y="165"/>
                    <a:pt x="194" y="162"/>
                    <a:pt x="192" y="162"/>
                  </a:cubicBezTo>
                </a:path>
              </a:pathLst>
            </a:custGeom>
            <a:solidFill>
              <a:srgbClr val="66FF33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5" name="Freeform 28"/>
            <p:cNvSpPr>
              <a:spLocks/>
            </p:cNvSpPr>
            <p:nvPr/>
          </p:nvSpPr>
          <p:spPr bwMode="auto">
            <a:xfrm>
              <a:off x="3695" y="2205"/>
              <a:ext cx="23" cy="38"/>
            </a:xfrm>
            <a:custGeom>
              <a:avLst/>
              <a:gdLst>
                <a:gd name="T0" fmla="*/ 0 w 4"/>
                <a:gd name="T1" fmla="*/ 0 h 7"/>
                <a:gd name="T2" fmla="*/ 0 w 4"/>
                <a:gd name="T3" fmla="*/ 5277 h 7"/>
                <a:gd name="T4" fmla="*/ 1156 w 4"/>
                <a:gd name="T5" fmla="*/ 6069 h 7"/>
                <a:gd name="T6" fmla="*/ 3243 w 4"/>
                <a:gd name="T7" fmla="*/ 6069 h 7"/>
                <a:gd name="T8" fmla="*/ 4364 w 4"/>
                <a:gd name="T9" fmla="*/ 1770 h 7"/>
                <a:gd name="T10" fmla="*/ 3243 w 4"/>
                <a:gd name="T11" fmla="*/ 798 h 7"/>
                <a:gd name="T12" fmla="*/ 0 w 4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7"/>
                <a:gd name="T23" fmla="*/ 4 w 4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7">
                  <a:moveTo>
                    <a:pt x="0" y="0"/>
                  </a:moveTo>
                  <a:lnTo>
                    <a:pt x="0" y="6"/>
                  </a:lnTo>
                  <a:cubicBezTo>
                    <a:pt x="1" y="6"/>
                    <a:pt x="1" y="6"/>
                    <a:pt x="1" y="7"/>
                  </a:cubicBezTo>
                  <a:lnTo>
                    <a:pt x="3" y="7"/>
                  </a:lnTo>
                  <a:cubicBezTo>
                    <a:pt x="3" y="6"/>
                    <a:pt x="4" y="3"/>
                    <a:pt x="4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6" name="Freeform 29"/>
            <p:cNvSpPr>
              <a:spLocks/>
            </p:cNvSpPr>
            <p:nvPr/>
          </p:nvSpPr>
          <p:spPr bwMode="auto">
            <a:xfrm>
              <a:off x="3658" y="2361"/>
              <a:ext cx="32" cy="60"/>
            </a:xfrm>
            <a:custGeom>
              <a:avLst/>
              <a:gdLst>
                <a:gd name="T0" fmla="*/ 768 w 6"/>
                <a:gd name="T1" fmla="*/ 0 h 11"/>
                <a:gd name="T2" fmla="*/ 0 w 6"/>
                <a:gd name="T3" fmla="*/ 5356 h 11"/>
                <a:gd name="T4" fmla="*/ 0 w 6"/>
                <a:gd name="T5" fmla="*/ 6158 h 11"/>
                <a:gd name="T6" fmla="*/ 768 w 6"/>
                <a:gd name="T7" fmla="*/ 6158 h 11"/>
                <a:gd name="T8" fmla="*/ 2416 w 6"/>
                <a:gd name="T9" fmla="*/ 7140 h 11"/>
                <a:gd name="T10" fmla="*/ 2416 w 6"/>
                <a:gd name="T11" fmla="*/ 7942 h 11"/>
                <a:gd name="T12" fmla="*/ 4096 w 6"/>
                <a:gd name="T13" fmla="*/ 9731 h 11"/>
                <a:gd name="T14" fmla="*/ 4096 w 6"/>
                <a:gd name="T15" fmla="*/ 6158 h 11"/>
                <a:gd name="T16" fmla="*/ 4864 w 6"/>
                <a:gd name="T17" fmla="*/ 3573 h 11"/>
                <a:gd name="T18" fmla="*/ 4096 w 6"/>
                <a:gd name="T19" fmla="*/ 3573 h 11"/>
                <a:gd name="T20" fmla="*/ 4096 w 6"/>
                <a:gd name="T21" fmla="*/ 3573 h 11"/>
                <a:gd name="T22" fmla="*/ 1680 w 6"/>
                <a:gd name="T23" fmla="*/ 3573 h 11"/>
                <a:gd name="T24" fmla="*/ 1680 w 6"/>
                <a:gd name="T25" fmla="*/ 2591 h 11"/>
                <a:gd name="T26" fmla="*/ 768 w 6"/>
                <a:gd name="T27" fmla="*/ 1784 h 11"/>
                <a:gd name="T28" fmla="*/ 768 w 6"/>
                <a:gd name="T29" fmla="*/ 1784 h 11"/>
                <a:gd name="T30" fmla="*/ 768 w 6"/>
                <a:gd name="T31" fmla="*/ 1784 h 11"/>
                <a:gd name="T32" fmla="*/ 768 w 6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"/>
                <a:gd name="T52" fmla="*/ 0 h 11"/>
                <a:gd name="T53" fmla="*/ 6 w 6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" h="11">
                  <a:moveTo>
                    <a:pt x="1" y="0"/>
                  </a:moveTo>
                  <a:cubicBezTo>
                    <a:pt x="1" y="2"/>
                    <a:pt x="0" y="4"/>
                    <a:pt x="0" y="6"/>
                  </a:cubicBezTo>
                  <a:lnTo>
                    <a:pt x="0" y="7"/>
                  </a:ln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5" y="11"/>
                    <a:pt x="5" y="11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6" y="7"/>
                    <a:pt x="6" y="5"/>
                    <a:pt x="6" y="4"/>
                  </a:cubicBezTo>
                  <a:lnTo>
                    <a:pt x="5" y="4"/>
                  </a:lnTo>
                  <a:cubicBezTo>
                    <a:pt x="4" y="4"/>
                    <a:pt x="3" y="4"/>
                    <a:pt x="2" y="4"/>
                  </a:cubicBezTo>
                  <a:lnTo>
                    <a:pt x="2" y="3"/>
                  </a:lnTo>
                  <a:lnTo>
                    <a:pt x="1" y="2"/>
                  </a:lnTo>
                  <a:cubicBezTo>
                    <a:pt x="1" y="2"/>
                    <a:pt x="1" y="1"/>
                    <a:pt x="1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7" name="Freeform 30"/>
            <p:cNvSpPr>
              <a:spLocks/>
            </p:cNvSpPr>
            <p:nvPr/>
          </p:nvSpPr>
          <p:spPr bwMode="auto">
            <a:xfrm>
              <a:off x="3642" y="2458"/>
              <a:ext cx="53" cy="86"/>
            </a:xfrm>
            <a:custGeom>
              <a:avLst/>
              <a:gdLst>
                <a:gd name="T0" fmla="*/ 3116 w 10"/>
                <a:gd name="T1" fmla="*/ 0 h 16"/>
                <a:gd name="T2" fmla="*/ 2390 w 10"/>
                <a:gd name="T3" fmla="*/ 3408 h 16"/>
                <a:gd name="T4" fmla="*/ 2390 w 10"/>
                <a:gd name="T5" fmla="*/ 3408 h 16"/>
                <a:gd name="T6" fmla="*/ 2390 w 10"/>
                <a:gd name="T7" fmla="*/ 7455 h 16"/>
                <a:gd name="T8" fmla="*/ 2390 w 10"/>
                <a:gd name="T9" fmla="*/ 7455 h 16"/>
                <a:gd name="T10" fmla="*/ 1627 w 10"/>
                <a:gd name="T11" fmla="*/ 7455 h 16"/>
                <a:gd name="T12" fmla="*/ 758 w 10"/>
                <a:gd name="T13" fmla="*/ 7455 h 16"/>
                <a:gd name="T14" fmla="*/ 758 w 10"/>
                <a:gd name="T15" fmla="*/ 8380 h 16"/>
                <a:gd name="T16" fmla="*/ 758 w 10"/>
                <a:gd name="T17" fmla="*/ 9159 h 16"/>
                <a:gd name="T18" fmla="*/ 0 w 10"/>
                <a:gd name="T19" fmla="*/ 9159 h 16"/>
                <a:gd name="T20" fmla="*/ 0 w 10"/>
                <a:gd name="T21" fmla="*/ 10083 h 16"/>
                <a:gd name="T22" fmla="*/ 758 w 10"/>
                <a:gd name="T23" fmla="*/ 10083 h 16"/>
                <a:gd name="T24" fmla="*/ 758 w 10"/>
                <a:gd name="T25" fmla="*/ 13346 h 16"/>
                <a:gd name="T26" fmla="*/ 1627 w 10"/>
                <a:gd name="T27" fmla="*/ 13346 h 16"/>
                <a:gd name="T28" fmla="*/ 2390 w 10"/>
                <a:gd name="T29" fmla="*/ 13346 h 16"/>
                <a:gd name="T30" fmla="*/ 3116 w 10"/>
                <a:gd name="T31" fmla="*/ 13346 h 16"/>
                <a:gd name="T32" fmla="*/ 4017 w 10"/>
                <a:gd name="T33" fmla="*/ 11642 h 16"/>
                <a:gd name="T34" fmla="*/ 4775 w 10"/>
                <a:gd name="T35" fmla="*/ 8380 h 16"/>
                <a:gd name="T36" fmla="*/ 7892 w 10"/>
                <a:gd name="T37" fmla="*/ 8380 h 16"/>
                <a:gd name="T38" fmla="*/ 7892 w 10"/>
                <a:gd name="T39" fmla="*/ 7455 h 16"/>
                <a:gd name="T40" fmla="*/ 7134 w 10"/>
                <a:gd name="T41" fmla="*/ 4972 h 16"/>
                <a:gd name="T42" fmla="*/ 7134 w 10"/>
                <a:gd name="T43" fmla="*/ 4972 h 16"/>
                <a:gd name="T44" fmla="*/ 6265 w 10"/>
                <a:gd name="T45" fmla="*/ 3408 h 16"/>
                <a:gd name="T46" fmla="*/ 6265 w 10"/>
                <a:gd name="T47" fmla="*/ 3408 h 16"/>
                <a:gd name="T48" fmla="*/ 5507 w 10"/>
                <a:gd name="T49" fmla="*/ 2483 h 16"/>
                <a:gd name="T50" fmla="*/ 3116 w 10"/>
                <a:gd name="T51" fmla="*/ 0 h 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16"/>
                <a:gd name="T80" fmla="*/ 10 w 10"/>
                <a:gd name="T81" fmla="*/ 16 h 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16">
                  <a:moveTo>
                    <a:pt x="4" y="0"/>
                  </a:moveTo>
                  <a:cubicBezTo>
                    <a:pt x="4" y="1"/>
                    <a:pt x="4" y="2"/>
                    <a:pt x="3" y="4"/>
                  </a:cubicBezTo>
                  <a:cubicBezTo>
                    <a:pt x="2" y="5"/>
                    <a:pt x="3" y="7"/>
                    <a:pt x="3" y="9"/>
                  </a:cubicBezTo>
                  <a:lnTo>
                    <a:pt x="2" y="9"/>
                  </a:lnTo>
                  <a:lnTo>
                    <a:pt x="1" y="9"/>
                  </a:lnTo>
                  <a:cubicBezTo>
                    <a:pt x="1" y="10"/>
                    <a:pt x="1" y="10"/>
                    <a:pt x="1" y="10"/>
                  </a:cubicBezTo>
                  <a:lnTo>
                    <a:pt x="1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cubicBezTo>
                    <a:pt x="1" y="13"/>
                    <a:pt x="1" y="15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lnTo>
                    <a:pt x="3" y="16"/>
                  </a:ln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5" y="15"/>
                    <a:pt x="5" y="14"/>
                  </a:cubicBezTo>
                  <a:cubicBezTo>
                    <a:pt x="6" y="14"/>
                    <a:pt x="6" y="11"/>
                    <a:pt x="6" y="10"/>
                  </a:cubicBezTo>
                  <a:cubicBezTo>
                    <a:pt x="8" y="10"/>
                    <a:pt x="9" y="10"/>
                    <a:pt x="10" y="10"/>
                  </a:cubicBezTo>
                  <a:lnTo>
                    <a:pt x="10" y="9"/>
                  </a:lnTo>
                  <a:cubicBezTo>
                    <a:pt x="10" y="9"/>
                    <a:pt x="10" y="7"/>
                    <a:pt x="9" y="6"/>
                  </a:cubicBezTo>
                  <a:cubicBezTo>
                    <a:pt x="9" y="6"/>
                    <a:pt x="9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cubicBezTo>
                    <a:pt x="7" y="1"/>
                    <a:pt x="5" y="0"/>
                    <a:pt x="4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8" name="Freeform 31"/>
            <p:cNvSpPr>
              <a:spLocks/>
            </p:cNvSpPr>
            <p:nvPr/>
          </p:nvSpPr>
          <p:spPr bwMode="auto">
            <a:xfrm>
              <a:off x="3746" y="2324"/>
              <a:ext cx="146" cy="209"/>
            </a:xfrm>
            <a:custGeom>
              <a:avLst/>
              <a:gdLst>
                <a:gd name="T0" fmla="*/ 11774 w 28"/>
                <a:gd name="T1" fmla="*/ 1693 h 39"/>
                <a:gd name="T2" fmla="*/ 11065 w 28"/>
                <a:gd name="T3" fmla="*/ 4164 h 39"/>
                <a:gd name="T4" fmla="*/ 2993 w 28"/>
                <a:gd name="T5" fmla="*/ 4164 h 39"/>
                <a:gd name="T6" fmla="*/ 2993 w 28"/>
                <a:gd name="T7" fmla="*/ 4164 h 39"/>
                <a:gd name="T8" fmla="*/ 0 w 28"/>
                <a:gd name="T9" fmla="*/ 2470 h 39"/>
                <a:gd name="T10" fmla="*/ 0 w 28"/>
                <a:gd name="T11" fmla="*/ 3248 h 39"/>
                <a:gd name="T12" fmla="*/ 1413 w 28"/>
                <a:gd name="T13" fmla="*/ 4909 h 39"/>
                <a:gd name="T14" fmla="*/ 2993 w 28"/>
                <a:gd name="T15" fmla="*/ 7379 h 39"/>
                <a:gd name="T16" fmla="*/ 3697 w 28"/>
                <a:gd name="T17" fmla="*/ 8301 h 39"/>
                <a:gd name="T18" fmla="*/ 3697 w 28"/>
                <a:gd name="T19" fmla="*/ 14764 h 39"/>
                <a:gd name="T20" fmla="*/ 5246 w 28"/>
                <a:gd name="T21" fmla="*/ 20621 h 39"/>
                <a:gd name="T22" fmla="*/ 4406 w 28"/>
                <a:gd name="T23" fmla="*/ 21393 h 39"/>
                <a:gd name="T24" fmla="*/ 3697 w 28"/>
                <a:gd name="T25" fmla="*/ 22315 h 39"/>
                <a:gd name="T26" fmla="*/ 5246 w 28"/>
                <a:gd name="T27" fmla="*/ 23864 h 39"/>
                <a:gd name="T28" fmla="*/ 7368 w 28"/>
                <a:gd name="T29" fmla="*/ 26307 h 39"/>
                <a:gd name="T30" fmla="*/ 8948 w 28"/>
                <a:gd name="T31" fmla="*/ 31388 h 39"/>
                <a:gd name="T32" fmla="*/ 10361 w 28"/>
                <a:gd name="T33" fmla="*/ 32165 h 39"/>
                <a:gd name="T34" fmla="*/ 8948 w 28"/>
                <a:gd name="T35" fmla="*/ 29694 h 39"/>
                <a:gd name="T36" fmla="*/ 8948 w 28"/>
                <a:gd name="T37" fmla="*/ 23092 h 39"/>
                <a:gd name="T38" fmla="*/ 15606 w 28"/>
                <a:gd name="T39" fmla="*/ 23092 h 39"/>
                <a:gd name="T40" fmla="*/ 16316 w 28"/>
                <a:gd name="T41" fmla="*/ 21393 h 39"/>
                <a:gd name="T42" fmla="*/ 16316 w 28"/>
                <a:gd name="T43" fmla="*/ 14014 h 39"/>
                <a:gd name="T44" fmla="*/ 16316 w 28"/>
                <a:gd name="T45" fmla="*/ 12320 h 39"/>
                <a:gd name="T46" fmla="*/ 17019 w 28"/>
                <a:gd name="T47" fmla="*/ 12320 h 39"/>
                <a:gd name="T48" fmla="*/ 17019 w 28"/>
                <a:gd name="T49" fmla="*/ 14014 h 39"/>
                <a:gd name="T50" fmla="*/ 19986 w 28"/>
                <a:gd name="T51" fmla="*/ 15707 h 39"/>
                <a:gd name="T52" fmla="*/ 20690 w 28"/>
                <a:gd name="T53" fmla="*/ 14764 h 39"/>
                <a:gd name="T54" fmla="*/ 20690 w 28"/>
                <a:gd name="T55" fmla="*/ 13237 h 39"/>
                <a:gd name="T56" fmla="*/ 19277 w 28"/>
                <a:gd name="T57" fmla="*/ 12320 h 39"/>
                <a:gd name="T58" fmla="*/ 19277 w 28"/>
                <a:gd name="T59" fmla="*/ 12320 h 39"/>
                <a:gd name="T60" fmla="*/ 17019 w 28"/>
                <a:gd name="T61" fmla="*/ 10772 h 39"/>
                <a:gd name="T62" fmla="*/ 14736 w 28"/>
                <a:gd name="T63" fmla="*/ 9850 h 39"/>
                <a:gd name="T64" fmla="*/ 14032 w 28"/>
                <a:gd name="T65" fmla="*/ 7379 h 39"/>
                <a:gd name="T66" fmla="*/ 14736 w 28"/>
                <a:gd name="T67" fmla="*/ 6608 h 39"/>
                <a:gd name="T68" fmla="*/ 15606 w 28"/>
                <a:gd name="T69" fmla="*/ 5857 h 39"/>
                <a:gd name="T70" fmla="*/ 14032 w 28"/>
                <a:gd name="T71" fmla="*/ 4164 h 39"/>
                <a:gd name="T72" fmla="*/ 13323 w 28"/>
                <a:gd name="T73" fmla="*/ 3248 h 39"/>
                <a:gd name="T74" fmla="*/ 12613 w 28"/>
                <a:gd name="T75" fmla="*/ 2470 h 39"/>
                <a:gd name="T76" fmla="*/ 12613 w 28"/>
                <a:gd name="T77" fmla="*/ 0 h 3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8"/>
                <a:gd name="T118" fmla="*/ 0 h 39"/>
                <a:gd name="T119" fmla="*/ 28 w 28"/>
                <a:gd name="T120" fmla="*/ 39 h 3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8" h="39">
                  <a:moveTo>
                    <a:pt x="18" y="0"/>
                  </a:moveTo>
                  <a:cubicBezTo>
                    <a:pt x="18" y="0"/>
                    <a:pt x="16" y="2"/>
                    <a:pt x="16" y="2"/>
                  </a:cubicBezTo>
                  <a:cubicBezTo>
                    <a:pt x="16" y="3"/>
                    <a:pt x="16" y="3"/>
                    <a:pt x="16" y="4"/>
                  </a:cubicBezTo>
                  <a:cubicBezTo>
                    <a:pt x="16" y="4"/>
                    <a:pt x="15" y="5"/>
                    <a:pt x="15" y="5"/>
                  </a:cubicBezTo>
                  <a:cubicBezTo>
                    <a:pt x="13" y="5"/>
                    <a:pt x="11" y="5"/>
                    <a:pt x="10" y="5"/>
                  </a:cubicBezTo>
                  <a:lnTo>
                    <a:pt x="4" y="5"/>
                  </a:lnTo>
                  <a:cubicBezTo>
                    <a:pt x="4" y="4"/>
                    <a:pt x="4" y="3"/>
                    <a:pt x="3" y="2"/>
                  </a:cubicBezTo>
                  <a:cubicBezTo>
                    <a:pt x="2" y="2"/>
                    <a:pt x="0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1" y="4"/>
                    <a:pt x="2" y="6"/>
                    <a:pt x="2" y="6"/>
                  </a:cubicBezTo>
                  <a:cubicBezTo>
                    <a:pt x="2" y="6"/>
                    <a:pt x="3" y="8"/>
                    <a:pt x="3" y="8"/>
                  </a:cubicBezTo>
                  <a:cubicBezTo>
                    <a:pt x="4" y="8"/>
                    <a:pt x="4" y="9"/>
                    <a:pt x="4" y="9"/>
                  </a:cubicBezTo>
                  <a:lnTo>
                    <a:pt x="5" y="10"/>
                  </a:lnTo>
                  <a:cubicBezTo>
                    <a:pt x="5" y="10"/>
                    <a:pt x="5" y="13"/>
                    <a:pt x="6" y="13"/>
                  </a:cubicBezTo>
                  <a:cubicBezTo>
                    <a:pt x="6" y="14"/>
                    <a:pt x="5" y="16"/>
                    <a:pt x="5" y="18"/>
                  </a:cubicBezTo>
                  <a:cubicBezTo>
                    <a:pt x="7" y="18"/>
                    <a:pt x="7" y="23"/>
                    <a:pt x="7" y="24"/>
                  </a:cubicBezTo>
                  <a:cubicBezTo>
                    <a:pt x="7" y="24"/>
                    <a:pt x="7" y="24"/>
                    <a:pt x="7" y="25"/>
                  </a:cubicBezTo>
                  <a:lnTo>
                    <a:pt x="6" y="25"/>
                  </a:lnTo>
                  <a:cubicBezTo>
                    <a:pt x="6" y="25"/>
                    <a:pt x="6" y="26"/>
                    <a:pt x="6" y="26"/>
                  </a:cubicBezTo>
                  <a:lnTo>
                    <a:pt x="5" y="26"/>
                  </a:lnTo>
                  <a:cubicBezTo>
                    <a:pt x="5" y="26"/>
                    <a:pt x="5" y="27"/>
                    <a:pt x="5" y="27"/>
                  </a:cubicBezTo>
                  <a:lnTo>
                    <a:pt x="6" y="29"/>
                  </a:lnTo>
                  <a:lnTo>
                    <a:pt x="7" y="29"/>
                  </a:lnTo>
                  <a:cubicBezTo>
                    <a:pt x="7" y="29"/>
                    <a:pt x="9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4"/>
                    <a:pt x="11" y="36"/>
                    <a:pt x="11" y="37"/>
                  </a:cubicBezTo>
                  <a:lnTo>
                    <a:pt x="12" y="38"/>
                  </a:lnTo>
                  <a:cubicBezTo>
                    <a:pt x="12" y="38"/>
                    <a:pt x="12" y="38"/>
                    <a:pt x="13" y="38"/>
                  </a:cubicBezTo>
                  <a:cubicBezTo>
                    <a:pt x="13" y="39"/>
                    <a:pt x="13" y="39"/>
                    <a:pt x="14" y="39"/>
                  </a:cubicBezTo>
                  <a:cubicBezTo>
                    <a:pt x="14" y="39"/>
                    <a:pt x="13" y="37"/>
                    <a:pt x="13" y="37"/>
                  </a:cubicBezTo>
                  <a:cubicBezTo>
                    <a:pt x="13" y="37"/>
                    <a:pt x="12" y="36"/>
                    <a:pt x="12" y="36"/>
                  </a:cubicBezTo>
                  <a:cubicBezTo>
                    <a:pt x="12" y="35"/>
                    <a:pt x="12" y="32"/>
                    <a:pt x="11" y="32"/>
                  </a:cubicBezTo>
                  <a:cubicBezTo>
                    <a:pt x="11" y="31"/>
                    <a:pt x="11" y="29"/>
                    <a:pt x="12" y="28"/>
                  </a:cubicBezTo>
                  <a:lnTo>
                    <a:pt x="20" y="29"/>
                  </a:lnTo>
                  <a:cubicBezTo>
                    <a:pt x="20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6"/>
                  </a:cubicBezTo>
                  <a:cubicBezTo>
                    <a:pt x="22" y="24"/>
                    <a:pt x="23" y="23"/>
                    <a:pt x="23" y="21"/>
                  </a:cubicBezTo>
                  <a:cubicBezTo>
                    <a:pt x="22" y="20"/>
                    <a:pt x="23" y="18"/>
                    <a:pt x="22" y="17"/>
                  </a:cubicBezTo>
                  <a:cubicBezTo>
                    <a:pt x="21" y="16"/>
                    <a:pt x="22" y="15"/>
                    <a:pt x="22" y="15"/>
                  </a:cubicBezTo>
                  <a:lnTo>
                    <a:pt x="23" y="15"/>
                  </a:lnTo>
                  <a:cubicBezTo>
                    <a:pt x="23" y="16"/>
                    <a:pt x="23" y="17"/>
                    <a:pt x="23" y="17"/>
                  </a:cubicBezTo>
                  <a:cubicBezTo>
                    <a:pt x="24" y="18"/>
                    <a:pt x="25" y="19"/>
                    <a:pt x="26" y="19"/>
                  </a:cubicBezTo>
                  <a:lnTo>
                    <a:pt x="27" y="19"/>
                  </a:lnTo>
                  <a:lnTo>
                    <a:pt x="28" y="19"/>
                  </a:lnTo>
                  <a:lnTo>
                    <a:pt x="28" y="18"/>
                  </a:lnTo>
                  <a:cubicBezTo>
                    <a:pt x="28" y="17"/>
                    <a:pt x="28" y="17"/>
                    <a:pt x="28" y="16"/>
                  </a:cubicBezTo>
                  <a:lnTo>
                    <a:pt x="27" y="16"/>
                  </a:lnTo>
                  <a:cubicBezTo>
                    <a:pt x="27" y="15"/>
                    <a:pt x="26" y="15"/>
                    <a:pt x="26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4" y="14"/>
                    <a:pt x="23" y="14"/>
                    <a:pt x="23" y="13"/>
                  </a:cubicBezTo>
                  <a:lnTo>
                    <a:pt x="22" y="12"/>
                  </a:lnTo>
                  <a:cubicBezTo>
                    <a:pt x="22" y="12"/>
                    <a:pt x="20" y="12"/>
                    <a:pt x="20" y="12"/>
                  </a:cubicBezTo>
                  <a:cubicBezTo>
                    <a:pt x="20" y="11"/>
                    <a:pt x="19" y="10"/>
                    <a:pt x="19" y="9"/>
                  </a:cubicBezTo>
                  <a:lnTo>
                    <a:pt x="19" y="8"/>
                  </a:lnTo>
                  <a:lnTo>
                    <a:pt x="20" y="8"/>
                  </a:lnTo>
                  <a:cubicBezTo>
                    <a:pt x="20" y="7"/>
                    <a:pt x="20" y="7"/>
                    <a:pt x="21" y="7"/>
                  </a:cubicBezTo>
                  <a:cubicBezTo>
                    <a:pt x="20" y="6"/>
                    <a:pt x="20" y="5"/>
                    <a:pt x="20" y="5"/>
                  </a:cubicBezTo>
                  <a:lnTo>
                    <a:pt x="19" y="5"/>
                  </a:lnTo>
                  <a:cubicBezTo>
                    <a:pt x="19" y="5"/>
                    <a:pt x="19" y="4"/>
                    <a:pt x="18" y="4"/>
                  </a:cubicBezTo>
                  <a:cubicBezTo>
                    <a:pt x="18" y="4"/>
                    <a:pt x="18" y="4"/>
                    <a:pt x="17" y="4"/>
                  </a:cubicBezTo>
                  <a:lnTo>
                    <a:pt x="17" y="3"/>
                  </a:lnTo>
                  <a:cubicBezTo>
                    <a:pt x="17" y="2"/>
                    <a:pt x="17" y="1"/>
                    <a:pt x="17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FFFFFF"/>
            </a:solidFill>
            <a:ln w="28575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69" name="Freeform 32"/>
            <p:cNvSpPr>
              <a:spLocks/>
            </p:cNvSpPr>
            <p:nvPr/>
          </p:nvSpPr>
          <p:spPr bwMode="auto">
            <a:xfrm>
              <a:off x="3323" y="2072"/>
              <a:ext cx="32" cy="48"/>
            </a:xfrm>
            <a:custGeom>
              <a:avLst/>
              <a:gdLst>
                <a:gd name="T0" fmla="*/ 768 w 6"/>
                <a:gd name="T1" fmla="*/ 0 h 9"/>
                <a:gd name="T2" fmla="*/ 0 w 6"/>
                <a:gd name="T3" fmla="*/ 768 h 9"/>
                <a:gd name="T4" fmla="*/ 0 w 6"/>
                <a:gd name="T5" fmla="*/ 4864 h 9"/>
                <a:gd name="T6" fmla="*/ 0 w 6"/>
                <a:gd name="T7" fmla="*/ 4864 h 9"/>
                <a:gd name="T8" fmla="*/ 2416 w 6"/>
                <a:gd name="T9" fmla="*/ 5605 h 9"/>
                <a:gd name="T10" fmla="*/ 2416 w 6"/>
                <a:gd name="T11" fmla="*/ 6512 h 9"/>
                <a:gd name="T12" fmla="*/ 3184 w 6"/>
                <a:gd name="T13" fmla="*/ 7280 h 9"/>
                <a:gd name="T14" fmla="*/ 4096 w 6"/>
                <a:gd name="T15" fmla="*/ 7280 h 9"/>
                <a:gd name="T16" fmla="*/ 4864 w 6"/>
                <a:gd name="T17" fmla="*/ 5605 h 9"/>
                <a:gd name="T18" fmla="*/ 4864 w 6"/>
                <a:gd name="T19" fmla="*/ 5605 h 9"/>
                <a:gd name="T20" fmla="*/ 4864 w 6"/>
                <a:gd name="T21" fmla="*/ 5605 h 9"/>
                <a:gd name="T22" fmla="*/ 4864 w 6"/>
                <a:gd name="T23" fmla="*/ 4096 h 9"/>
                <a:gd name="T24" fmla="*/ 4864 w 6"/>
                <a:gd name="T25" fmla="*/ 3184 h 9"/>
                <a:gd name="T26" fmla="*/ 4096 w 6"/>
                <a:gd name="T27" fmla="*/ 3184 h 9"/>
                <a:gd name="T28" fmla="*/ 3184 w 6"/>
                <a:gd name="T29" fmla="*/ 2416 h 9"/>
                <a:gd name="T30" fmla="*/ 3184 w 6"/>
                <a:gd name="T31" fmla="*/ 1680 h 9"/>
                <a:gd name="T32" fmla="*/ 2416 w 6"/>
                <a:gd name="T33" fmla="*/ 768 h 9"/>
                <a:gd name="T34" fmla="*/ 1680 w 6"/>
                <a:gd name="T35" fmla="*/ 768 h 9"/>
                <a:gd name="T36" fmla="*/ 1680 w 6"/>
                <a:gd name="T37" fmla="*/ 768 h 9"/>
                <a:gd name="T38" fmla="*/ 768 w 6"/>
                <a:gd name="T39" fmla="*/ 0 h 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"/>
                <a:gd name="T61" fmla="*/ 0 h 9"/>
                <a:gd name="T62" fmla="*/ 6 w 6"/>
                <a:gd name="T63" fmla="*/ 9 h 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" h="9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lnTo>
                    <a:pt x="0" y="6"/>
                  </a:lnTo>
                  <a:cubicBezTo>
                    <a:pt x="1" y="6"/>
                    <a:pt x="3" y="7"/>
                    <a:pt x="3" y="7"/>
                  </a:cubicBezTo>
                  <a:lnTo>
                    <a:pt x="3" y="8"/>
                  </a:lnTo>
                  <a:lnTo>
                    <a:pt x="4" y="9"/>
                  </a:lnTo>
                  <a:lnTo>
                    <a:pt x="5" y="9"/>
                  </a:lnTo>
                  <a:cubicBezTo>
                    <a:pt x="5" y="9"/>
                    <a:pt x="5" y="7"/>
                    <a:pt x="6" y="7"/>
                  </a:cubicBezTo>
                  <a:lnTo>
                    <a:pt x="6" y="5"/>
                  </a:lnTo>
                  <a:cubicBezTo>
                    <a:pt x="6" y="5"/>
                    <a:pt x="6" y="5"/>
                    <a:pt x="6" y="4"/>
                  </a:cubicBezTo>
                  <a:lnTo>
                    <a:pt x="5" y="4"/>
                  </a:lnTo>
                  <a:cubicBezTo>
                    <a:pt x="5" y="4"/>
                    <a:pt x="4" y="3"/>
                    <a:pt x="4" y="3"/>
                  </a:cubicBezTo>
                  <a:lnTo>
                    <a:pt x="4" y="2"/>
                  </a:lnTo>
                  <a:cubicBezTo>
                    <a:pt x="4" y="2"/>
                    <a:pt x="3" y="1"/>
                    <a:pt x="3" y="1"/>
                  </a:cubicBezTo>
                  <a:lnTo>
                    <a:pt x="2" y="1"/>
                  </a:lnTo>
                  <a:cubicBezTo>
                    <a:pt x="2" y="1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0" name="Freeform 33"/>
            <p:cNvSpPr>
              <a:spLocks/>
            </p:cNvSpPr>
            <p:nvPr/>
          </p:nvSpPr>
          <p:spPr bwMode="auto">
            <a:xfrm>
              <a:off x="3288" y="2210"/>
              <a:ext cx="35" cy="56"/>
            </a:xfrm>
            <a:custGeom>
              <a:avLst/>
              <a:gdLst>
                <a:gd name="T0" fmla="*/ 1875 w 7"/>
                <a:gd name="T1" fmla="*/ 0 h 10"/>
                <a:gd name="T2" fmla="*/ 625 w 7"/>
                <a:gd name="T3" fmla="*/ 1943 h 10"/>
                <a:gd name="T4" fmla="*/ 625 w 7"/>
                <a:gd name="T5" fmla="*/ 2979 h 10"/>
                <a:gd name="T6" fmla="*/ 625 w 7"/>
                <a:gd name="T7" fmla="*/ 2979 h 10"/>
                <a:gd name="T8" fmla="*/ 0 w 7"/>
                <a:gd name="T9" fmla="*/ 3858 h 10"/>
                <a:gd name="T10" fmla="*/ 625 w 7"/>
                <a:gd name="T11" fmla="*/ 6838 h 10"/>
                <a:gd name="T12" fmla="*/ 1250 w 7"/>
                <a:gd name="T13" fmla="*/ 7902 h 10"/>
                <a:gd name="T14" fmla="*/ 4375 w 7"/>
                <a:gd name="T15" fmla="*/ 6838 h 10"/>
                <a:gd name="T16" fmla="*/ 3750 w 7"/>
                <a:gd name="T17" fmla="*/ 5958 h 10"/>
                <a:gd name="T18" fmla="*/ 3750 w 7"/>
                <a:gd name="T19" fmla="*/ 5958 h 10"/>
                <a:gd name="T20" fmla="*/ 1250 w 7"/>
                <a:gd name="T21" fmla="*/ 1943 h 10"/>
                <a:gd name="T22" fmla="*/ 1875 w 7"/>
                <a:gd name="T23" fmla="*/ 1064 h 10"/>
                <a:gd name="T24" fmla="*/ 1875 w 7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10"/>
                <a:gd name="T41" fmla="*/ 7 w 7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10">
                  <a:moveTo>
                    <a:pt x="3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2" y="7"/>
                    <a:pt x="2" y="8"/>
                  </a:cubicBezTo>
                  <a:cubicBezTo>
                    <a:pt x="3" y="8"/>
                    <a:pt x="7" y="10"/>
                    <a:pt x="7" y="7"/>
                  </a:cubicBezTo>
                  <a:cubicBezTo>
                    <a:pt x="6" y="7"/>
                    <a:pt x="6" y="6"/>
                    <a:pt x="6" y="6"/>
                  </a:cubicBezTo>
                  <a:lnTo>
                    <a:pt x="2" y="2"/>
                  </a:lnTo>
                  <a:cubicBezTo>
                    <a:pt x="3" y="2"/>
                    <a:pt x="2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1" name="Freeform 34"/>
            <p:cNvSpPr>
              <a:spLocks/>
            </p:cNvSpPr>
            <p:nvPr/>
          </p:nvSpPr>
          <p:spPr bwMode="auto">
            <a:xfrm>
              <a:off x="1696" y="3165"/>
              <a:ext cx="227" cy="257"/>
            </a:xfrm>
            <a:custGeom>
              <a:avLst/>
              <a:gdLst>
                <a:gd name="T0" fmla="*/ 7135 w 44"/>
                <a:gd name="T1" fmla="*/ 7367 h 48"/>
                <a:gd name="T2" fmla="*/ 4256 w 44"/>
                <a:gd name="T3" fmla="*/ 10751 h 48"/>
                <a:gd name="T4" fmla="*/ 4953 w 44"/>
                <a:gd name="T5" fmla="*/ 11522 h 48"/>
                <a:gd name="T6" fmla="*/ 5644 w 44"/>
                <a:gd name="T7" fmla="*/ 14735 h 48"/>
                <a:gd name="T8" fmla="*/ 4256 w 44"/>
                <a:gd name="T9" fmla="*/ 15650 h 48"/>
                <a:gd name="T10" fmla="*/ 3565 w 44"/>
                <a:gd name="T11" fmla="*/ 16427 h 48"/>
                <a:gd name="T12" fmla="*/ 0 w 44"/>
                <a:gd name="T13" fmla="*/ 18118 h 48"/>
                <a:gd name="T14" fmla="*/ 1383 w 44"/>
                <a:gd name="T15" fmla="*/ 22247 h 48"/>
                <a:gd name="T16" fmla="*/ 3565 w 44"/>
                <a:gd name="T17" fmla="*/ 26257 h 48"/>
                <a:gd name="T18" fmla="*/ 4256 w 44"/>
                <a:gd name="T19" fmla="*/ 27178 h 48"/>
                <a:gd name="T20" fmla="*/ 5644 w 44"/>
                <a:gd name="T21" fmla="*/ 27178 h 48"/>
                <a:gd name="T22" fmla="*/ 7135 w 44"/>
                <a:gd name="T23" fmla="*/ 27922 h 48"/>
                <a:gd name="T24" fmla="*/ 8518 w 44"/>
                <a:gd name="T25" fmla="*/ 29614 h 48"/>
                <a:gd name="T26" fmla="*/ 12083 w 44"/>
                <a:gd name="T27" fmla="*/ 32077 h 48"/>
                <a:gd name="T28" fmla="*/ 12083 w 44"/>
                <a:gd name="T29" fmla="*/ 33769 h 48"/>
                <a:gd name="T30" fmla="*/ 16344 w 44"/>
                <a:gd name="T31" fmla="*/ 35289 h 48"/>
                <a:gd name="T32" fmla="*/ 19083 w 44"/>
                <a:gd name="T33" fmla="*/ 34545 h 48"/>
                <a:gd name="T34" fmla="*/ 19775 w 44"/>
                <a:gd name="T35" fmla="*/ 36981 h 48"/>
                <a:gd name="T36" fmla="*/ 23345 w 44"/>
                <a:gd name="T37" fmla="*/ 37752 h 48"/>
                <a:gd name="T38" fmla="*/ 29809 w 44"/>
                <a:gd name="T39" fmla="*/ 38673 h 48"/>
                <a:gd name="T40" fmla="*/ 31166 w 44"/>
                <a:gd name="T41" fmla="*/ 37752 h 48"/>
                <a:gd name="T42" fmla="*/ 29809 w 44"/>
                <a:gd name="T43" fmla="*/ 35289 h 48"/>
                <a:gd name="T44" fmla="*/ 29809 w 44"/>
                <a:gd name="T45" fmla="*/ 33769 h 48"/>
                <a:gd name="T46" fmla="*/ 27601 w 44"/>
                <a:gd name="T47" fmla="*/ 27922 h 48"/>
                <a:gd name="T48" fmla="*/ 19083 w 44"/>
                <a:gd name="T49" fmla="*/ 26257 h 48"/>
                <a:gd name="T50" fmla="*/ 18392 w 44"/>
                <a:gd name="T51" fmla="*/ 25486 h 48"/>
                <a:gd name="T52" fmla="*/ 17727 w 44"/>
                <a:gd name="T53" fmla="*/ 23794 h 48"/>
                <a:gd name="T54" fmla="*/ 17035 w 44"/>
                <a:gd name="T55" fmla="*/ 21331 h 48"/>
                <a:gd name="T56" fmla="*/ 17727 w 44"/>
                <a:gd name="T57" fmla="*/ 19810 h 48"/>
                <a:gd name="T58" fmla="*/ 19775 w 44"/>
                <a:gd name="T59" fmla="*/ 18889 h 48"/>
                <a:gd name="T60" fmla="*/ 22648 w 44"/>
                <a:gd name="T61" fmla="*/ 16427 h 48"/>
                <a:gd name="T62" fmla="*/ 23345 w 44"/>
                <a:gd name="T63" fmla="*/ 16427 h 48"/>
                <a:gd name="T64" fmla="*/ 24862 w 44"/>
                <a:gd name="T65" fmla="*/ 15650 h 48"/>
                <a:gd name="T66" fmla="*/ 23345 w 44"/>
                <a:gd name="T67" fmla="*/ 12272 h 48"/>
                <a:gd name="T68" fmla="*/ 18392 w 44"/>
                <a:gd name="T69" fmla="*/ 10751 h 48"/>
                <a:gd name="T70" fmla="*/ 18392 w 44"/>
                <a:gd name="T71" fmla="*/ 9059 h 48"/>
                <a:gd name="T72" fmla="*/ 16344 w 44"/>
                <a:gd name="T73" fmla="*/ 3213 h 48"/>
                <a:gd name="T74" fmla="*/ 16344 w 44"/>
                <a:gd name="T75" fmla="*/ 1692 h 48"/>
                <a:gd name="T76" fmla="*/ 12083 w 44"/>
                <a:gd name="T77" fmla="*/ 776 h 48"/>
                <a:gd name="T78" fmla="*/ 12083 w 44"/>
                <a:gd name="T79" fmla="*/ 3213 h 48"/>
                <a:gd name="T80" fmla="*/ 10566 w 44"/>
                <a:gd name="T81" fmla="*/ 4904 h 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4"/>
                <a:gd name="T124" fmla="*/ 0 h 48"/>
                <a:gd name="T125" fmla="*/ 44 w 44"/>
                <a:gd name="T126" fmla="*/ 48 h 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4" h="48">
                  <a:moveTo>
                    <a:pt x="14" y="6"/>
                  </a:moveTo>
                  <a:cubicBezTo>
                    <a:pt x="13" y="6"/>
                    <a:pt x="10" y="9"/>
                    <a:pt x="10" y="9"/>
                  </a:cubicBezTo>
                  <a:cubicBezTo>
                    <a:pt x="10" y="11"/>
                    <a:pt x="8" y="11"/>
                    <a:pt x="8" y="12"/>
                  </a:cubicBezTo>
                  <a:cubicBezTo>
                    <a:pt x="6" y="12"/>
                    <a:pt x="8" y="13"/>
                    <a:pt x="6" y="13"/>
                  </a:cubicBezTo>
                  <a:lnTo>
                    <a:pt x="6" y="14"/>
                  </a:lnTo>
                  <a:lnTo>
                    <a:pt x="7" y="14"/>
                  </a:lnTo>
                  <a:lnTo>
                    <a:pt x="8" y="17"/>
                  </a:lnTo>
                  <a:lnTo>
                    <a:pt x="8" y="18"/>
                  </a:lnTo>
                  <a:cubicBezTo>
                    <a:pt x="8" y="18"/>
                    <a:pt x="7" y="18"/>
                    <a:pt x="7" y="19"/>
                  </a:cubicBezTo>
                  <a:lnTo>
                    <a:pt x="6" y="19"/>
                  </a:lnTo>
                  <a:lnTo>
                    <a:pt x="5" y="19"/>
                  </a:lnTo>
                  <a:cubicBezTo>
                    <a:pt x="5" y="20"/>
                    <a:pt x="5" y="19"/>
                    <a:pt x="5" y="20"/>
                  </a:cubicBezTo>
                  <a:cubicBezTo>
                    <a:pt x="3" y="20"/>
                    <a:pt x="1" y="21"/>
                    <a:pt x="1" y="21"/>
                  </a:cubicBezTo>
                  <a:lnTo>
                    <a:pt x="0" y="22"/>
                  </a:lnTo>
                  <a:cubicBezTo>
                    <a:pt x="0" y="23"/>
                    <a:pt x="1" y="25"/>
                    <a:pt x="1" y="27"/>
                  </a:cubicBezTo>
                  <a:cubicBezTo>
                    <a:pt x="2" y="27"/>
                    <a:pt x="1" y="27"/>
                    <a:pt x="2" y="27"/>
                  </a:cubicBezTo>
                  <a:cubicBezTo>
                    <a:pt x="2" y="28"/>
                    <a:pt x="3" y="31"/>
                    <a:pt x="5" y="31"/>
                  </a:cubicBezTo>
                  <a:lnTo>
                    <a:pt x="5" y="32"/>
                  </a:lnTo>
                  <a:lnTo>
                    <a:pt x="6" y="33"/>
                  </a:lnTo>
                  <a:lnTo>
                    <a:pt x="7" y="33"/>
                  </a:lnTo>
                  <a:lnTo>
                    <a:pt x="8" y="33"/>
                  </a:lnTo>
                  <a:cubicBezTo>
                    <a:pt x="8" y="34"/>
                    <a:pt x="8" y="33"/>
                    <a:pt x="8" y="34"/>
                  </a:cubicBezTo>
                  <a:lnTo>
                    <a:pt x="10" y="34"/>
                  </a:lnTo>
                  <a:lnTo>
                    <a:pt x="11" y="36"/>
                  </a:lnTo>
                  <a:lnTo>
                    <a:pt x="12" y="36"/>
                  </a:lnTo>
                  <a:lnTo>
                    <a:pt x="12" y="37"/>
                  </a:lnTo>
                  <a:cubicBezTo>
                    <a:pt x="14" y="37"/>
                    <a:pt x="16" y="39"/>
                    <a:pt x="17" y="39"/>
                  </a:cubicBezTo>
                  <a:lnTo>
                    <a:pt x="17" y="40"/>
                  </a:lnTo>
                  <a:lnTo>
                    <a:pt x="17" y="41"/>
                  </a:lnTo>
                  <a:cubicBezTo>
                    <a:pt x="18" y="41"/>
                    <a:pt x="19" y="42"/>
                    <a:pt x="20" y="43"/>
                  </a:cubicBezTo>
                  <a:lnTo>
                    <a:pt x="23" y="43"/>
                  </a:lnTo>
                  <a:cubicBezTo>
                    <a:pt x="23" y="41"/>
                    <a:pt x="24" y="43"/>
                    <a:pt x="24" y="41"/>
                  </a:cubicBezTo>
                  <a:cubicBezTo>
                    <a:pt x="25" y="41"/>
                    <a:pt x="26" y="42"/>
                    <a:pt x="27" y="42"/>
                  </a:cubicBezTo>
                  <a:lnTo>
                    <a:pt x="28" y="43"/>
                  </a:lnTo>
                  <a:cubicBezTo>
                    <a:pt x="28" y="43"/>
                    <a:pt x="28" y="44"/>
                    <a:pt x="28" y="45"/>
                  </a:cubicBezTo>
                  <a:lnTo>
                    <a:pt x="29" y="46"/>
                  </a:lnTo>
                  <a:cubicBezTo>
                    <a:pt x="31" y="46"/>
                    <a:pt x="31" y="46"/>
                    <a:pt x="33" y="46"/>
                  </a:cubicBezTo>
                  <a:cubicBezTo>
                    <a:pt x="33" y="48"/>
                    <a:pt x="40" y="48"/>
                    <a:pt x="42" y="48"/>
                  </a:cubicBezTo>
                  <a:lnTo>
                    <a:pt x="42" y="47"/>
                  </a:lnTo>
                  <a:lnTo>
                    <a:pt x="43" y="47"/>
                  </a:lnTo>
                  <a:lnTo>
                    <a:pt x="44" y="46"/>
                  </a:lnTo>
                  <a:lnTo>
                    <a:pt x="44" y="44"/>
                  </a:lnTo>
                  <a:cubicBezTo>
                    <a:pt x="43" y="44"/>
                    <a:pt x="43" y="43"/>
                    <a:pt x="42" y="43"/>
                  </a:cubicBezTo>
                  <a:lnTo>
                    <a:pt x="42" y="42"/>
                  </a:lnTo>
                  <a:lnTo>
                    <a:pt x="42" y="41"/>
                  </a:lnTo>
                  <a:cubicBezTo>
                    <a:pt x="41" y="41"/>
                    <a:pt x="40" y="39"/>
                    <a:pt x="39" y="39"/>
                  </a:cubicBezTo>
                  <a:lnTo>
                    <a:pt x="39" y="34"/>
                  </a:lnTo>
                  <a:cubicBezTo>
                    <a:pt x="38" y="34"/>
                    <a:pt x="38" y="33"/>
                    <a:pt x="38" y="32"/>
                  </a:cubicBezTo>
                  <a:cubicBezTo>
                    <a:pt x="35" y="32"/>
                    <a:pt x="29" y="33"/>
                    <a:pt x="27" y="32"/>
                  </a:cubicBezTo>
                  <a:lnTo>
                    <a:pt x="27" y="31"/>
                  </a:lnTo>
                  <a:lnTo>
                    <a:pt x="26" y="31"/>
                  </a:lnTo>
                  <a:lnTo>
                    <a:pt x="25" y="30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4" y="26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8" y="23"/>
                  </a:lnTo>
                  <a:lnTo>
                    <a:pt x="28" y="22"/>
                  </a:lnTo>
                  <a:cubicBezTo>
                    <a:pt x="28" y="22"/>
                    <a:pt x="32" y="22"/>
                    <a:pt x="32" y="20"/>
                  </a:cubicBezTo>
                  <a:lnTo>
                    <a:pt x="33" y="20"/>
                  </a:lnTo>
                  <a:lnTo>
                    <a:pt x="34" y="20"/>
                  </a:lnTo>
                  <a:lnTo>
                    <a:pt x="35" y="19"/>
                  </a:lnTo>
                  <a:lnTo>
                    <a:pt x="35" y="16"/>
                  </a:lnTo>
                  <a:cubicBezTo>
                    <a:pt x="34" y="16"/>
                    <a:pt x="33" y="15"/>
                    <a:pt x="33" y="15"/>
                  </a:cubicBezTo>
                  <a:lnTo>
                    <a:pt x="28" y="15"/>
                  </a:lnTo>
                  <a:cubicBezTo>
                    <a:pt x="28" y="14"/>
                    <a:pt x="27" y="13"/>
                    <a:pt x="26" y="13"/>
                  </a:cubicBezTo>
                  <a:lnTo>
                    <a:pt x="26" y="11"/>
                  </a:lnTo>
                  <a:lnTo>
                    <a:pt x="26" y="7"/>
                  </a:lnTo>
                  <a:cubicBezTo>
                    <a:pt x="24" y="7"/>
                    <a:pt x="24" y="4"/>
                    <a:pt x="23" y="4"/>
                  </a:cubicBezTo>
                  <a:lnTo>
                    <a:pt x="23" y="3"/>
                  </a:lnTo>
                  <a:lnTo>
                    <a:pt x="23" y="2"/>
                  </a:lnTo>
                  <a:cubicBezTo>
                    <a:pt x="22" y="1"/>
                    <a:pt x="21" y="1"/>
                    <a:pt x="21" y="0"/>
                  </a:cubicBezTo>
                  <a:cubicBezTo>
                    <a:pt x="20" y="0"/>
                    <a:pt x="17" y="0"/>
                    <a:pt x="17" y="1"/>
                  </a:cubicBezTo>
                  <a:lnTo>
                    <a:pt x="16" y="1"/>
                  </a:lnTo>
                  <a:cubicBezTo>
                    <a:pt x="16" y="2"/>
                    <a:pt x="16" y="4"/>
                    <a:pt x="17" y="4"/>
                  </a:cubicBezTo>
                  <a:cubicBezTo>
                    <a:pt x="17" y="4"/>
                    <a:pt x="16" y="5"/>
                    <a:pt x="16" y="6"/>
                  </a:cubicBezTo>
                  <a:lnTo>
                    <a:pt x="15" y="6"/>
                  </a:lnTo>
                  <a:lnTo>
                    <a:pt x="14" y="6"/>
                  </a:lnTo>
                </a:path>
              </a:pathLst>
            </a:custGeom>
            <a:solidFill>
              <a:srgbClr val="339933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2" name="Freeform 35"/>
            <p:cNvSpPr>
              <a:spLocks/>
            </p:cNvSpPr>
            <p:nvPr/>
          </p:nvSpPr>
          <p:spPr bwMode="auto">
            <a:xfrm>
              <a:off x="2064" y="3112"/>
              <a:ext cx="164" cy="73"/>
            </a:xfrm>
            <a:custGeom>
              <a:avLst/>
              <a:gdLst>
                <a:gd name="T0" fmla="*/ 13868 w 32"/>
                <a:gd name="T1" fmla="*/ 1413 h 14"/>
                <a:gd name="T2" fmla="*/ 9691 w 32"/>
                <a:gd name="T3" fmla="*/ 1413 h 14"/>
                <a:gd name="T4" fmla="*/ 9010 w 32"/>
                <a:gd name="T5" fmla="*/ 1413 h 14"/>
                <a:gd name="T6" fmla="*/ 9691 w 32"/>
                <a:gd name="T7" fmla="*/ 3697 h 14"/>
                <a:gd name="T8" fmla="*/ 4177 w 32"/>
                <a:gd name="T9" fmla="*/ 5246 h 14"/>
                <a:gd name="T10" fmla="*/ 4177 w 32"/>
                <a:gd name="T11" fmla="*/ 5246 h 14"/>
                <a:gd name="T12" fmla="*/ 2839 w 32"/>
                <a:gd name="T13" fmla="*/ 6664 h 14"/>
                <a:gd name="T14" fmla="*/ 2839 w 32"/>
                <a:gd name="T15" fmla="*/ 6664 h 14"/>
                <a:gd name="T16" fmla="*/ 2024 w 32"/>
                <a:gd name="T17" fmla="*/ 6664 h 14"/>
                <a:gd name="T18" fmla="*/ 1338 w 32"/>
                <a:gd name="T19" fmla="*/ 6664 h 14"/>
                <a:gd name="T20" fmla="*/ 0 w 32"/>
                <a:gd name="T21" fmla="*/ 8077 h 14"/>
                <a:gd name="T22" fmla="*/ 682 w 32"/>
                <a:gd name="T23" fmla="*/ 8948 h 14"/>
                <a:gd name="T24" fmla="*/ 4177 w 32"/>
                <a:gd name="T25" fmla="*/ 8948 h 14"/>
                <a:gd name="T26" fmla="*/ 4177 w 32"/>
                <a:gd name="T27" fmla="*/ 9652 h 14"/>
                <a:gd name="T28" fmla="*/ 4177 w 32"/>
                <a:gd name="T29" fmla="*/ 10361 h 14"/>
                <a:gd name="T30" fmla="*/ 4177 w 32"/>
                <a:gd name="T31" fmla="*/ 10361 h 14"/>
                <a:gd name="T32" fmla="*/ 7539 w 32"/>
                <a:gd name="T33" fmla="*/ 10361 h 14"/>
                <a:gd name="T34" fmla="*/ 7539 w 32"/>
                <a:gd name="T35" fmla="*/ 9652 h 14"/>
                <a:gd name="T36" fmla="*/ 8354 w 32"/>
                <a:gd name="T37" fmla="*/ 7368 h 14"/>
                <a:gd name="T38" fmla="*/ 9010 w 32"/>
                <a:gd name="T39" fmla="*/ 7368 h 14"/>
                <a:gd name="T40" fmla="*/ 9010 w 32"/>
                <a:gd name="T41" fmla="*/ 7368 h 14"/>
                <a:gd name="T42" fmla="*/ 11034 w 32"/>
                <a:gd name="T43" fmla="*/ 5955 h 14"/>
                <a:gd name="T44" fmla="*/ 15893 w 32"/>
                <a:gd name="T45" fmla="*/ 5955 h 14"/>
                <a:gd name="T46" fmla="*/ 15893 w 32"/>
                <a:gd name="T47" fmla="*/ 5246 h 14"/>
                <a:gd name="T48" fmla="*/ 17230 w 32"/>
                <a:gd name="T49" fmla="*/ 5246 h 14"/>
                <a:gd name="T50" fmla="*/ 18568 w 32"/>
                <a:gd name="T51" fmla="*/ 2993 h 14"/>
                <a:gd name="T52" fmla="*/ 22089 w 32"/>
                <a:gd name="T53" fmla="*/ 2993 h 14"/>
                <a:gd name="T54" fmla="*/ 22089 w 32"/>
                <a:gd name="T55" fmla="*/ 709 h 14"/>
                <a:gd name="T56" fmla="*/ 22089 w 32"/>
                <a:gd name="T57" fmla="*/ 0 h 14"/>
                <a:gd name="T58" fmla="*/ 15893 w 32"/>
                <a:gd name="T59" fmla="*/ 0 h 14"/>
                <a:gd name="T60" fmla="*/ 15893 w 32"/>
                <a:gd name="T61" fmla="*/ 709 h 14"/>
                <a:gd name="T62" fmla="*/ 13868 w 32"/>
                <a:gd name="T63" fmla="*/ 1413 h 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2"/>
                <a:gd name="T97" fmla="*/ 0 h 14"/>
                <a:gd name="T98" fmla="*/ 32 w 32"/>
                <a:gd name="T99" fmla="*/ 14 h 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2" h="14">
                  <a:moveTo>
                    <a:pt x="20" y="2"/>
                  </a:moveTo>
                  <a:lnTo>
                    <a:pt x="14" y="2"/>
                  </a:lnTo>
                  <a:lnTo>
                    <a:pt x="13" y="2"/>
                  </a:lnTo>
                  <a:cubicBezTo>
                    <a:pt x="14" y="2"/>
                    <a:pt x="14" y="4"/>
                    <a:pt x="14" y="5"/>
                  </a:cubicBezTo>
                  <a:cubicBezTo>
                    <a:pt x="12" y="5"/>
                    <a:pt x="8" y="5"/>
                    <a:pt x="6" y="7"/>
                  </a:cubicBezTo>
                  <a:cubicBezTo>
                    <a:pt x="6" y="7"/>
                    <a:pt x="4" y="8"/>
                    <a:pt x="4" y="9"/>
                  </a:cubicBezTo>
                  <a:lnTo>
                    <a:pt x="3" y="9"/>
                  </a:lnTo>
                  <a:lnTo>
                    <a:pt x="2" y="9"/>
                  </a:lnTo>
                  <a:cubicBezTo>
                    <a:pt x="2" y="11"/>
                    <a:pt x="1" y="11"/>
                    <a:pt x="0" y="11"/>
                  </a:cubicBezTo>
                  <a:lnTo>
                    <a:pt x="1" y="12"/>
                  </a:lnTo>
                  <a:lnTo>
                    <a:pt x="6" y="12"/>
                  </a:lnTo>
                  <a:lnTo>
                    <a:pt x="6" y="13"/>
                  </a:lnTo>
                  <a:lnTo>
                    <a:pt x="6" y="14"/>
                  </a:lnTo>
                  <a:cubicBezTo>
                    <a:pt x="8" y="14"/>
                    <a:pt x="9" y="14"/>
                    <a:pt x="11" y="14"/>
                  </a:cubicBezTo>
                  <a:lnTo>
                    <a:pt x="11" y="13"/>
                  </a:lnTo>
                  <a:cubicBezTo>
                    <a:pt x="11" y="12"/>
                    <a:pt x="12" y="11"/>
                    <a:pt x="12" y="10"/>
                  </a:cubicBezTo>
                  <a:lnTo>
                    <a:pt x="13" y="10"/>
                  </a:lnTo>
                  <a:lnTo>
                    <a:pt x="16" y="8"/>
                  </a:lnTo>
                  <a:cubicBezTo>
                    <a:pt x="16" y="8"/>
                    <a:pt x="22" y="9"/>
                    <a:pt x="23" y="8"/>
                  </a:cubicBezTo>
                  <a:lnTo>
                    <a:pt x="23" y="7"/>
                  </a:lnTo>
                  <a:lnTo>
                    <a:pt x="25" y="7"/>
                  </a:lnTo>
                  <a:cubicBezTo>
                    <a:pt x="25" y="7"/>
                    <a:pt x="27" y="5"/>
                    <a:pt x="27" y="4"/>
                  </a:cubicBezTo>
                  <a:lnTo>
                    <a:pt x="32" y="4"/>
                  </a:lnTo>
                  <a:cubicBezTo>
                    <a:pt x="32" y="4"/>
                    <a:pt x="32" y="2"/>
                    <a:pt x="32" y="1"/>
                  </a:cubicBezTo>
                  <a:lnTo>
                    <a:pt x="32" y="0"/>
                  </a:lnTo>
                  <a:cubicBezTo>
                    <a:pt x="30" y="0"/>
                    <a:pt x="24" y="0"/>
                    <a:pt x="23" y="0"/>
                  </a:cubicBezTo>
                  <a:lnTo>
                    <a:pt x="23" y="1"/>
                  </a:lnTo>
                  <a:cubicBezTo>
                    <a:pt x="22" y="1"/>
                    <a:pt x="20" y="2"/>
                    <a:pt x="20" y="2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3" name="Freeform 36"/>
            <p:cNvSpPr>
              <a:spLocks/>
            </p:cNvSpPr>
            <p:nvPr/>
          </p:nvSpPr>
          <p:spPr bwMode="auto">
            <a:xfrm>
              <a:off x="2092" y="3079"/>
              <a:ext cx="51" cy="33"/>
            </a:xfrm>
            <a:custGeom>
              <a:avLst/>
              <a:gdLst>
                <a:gd name="T0" fmla="*/ 2652 w 10"/>
                <a:gd name="T1" fmla="*/ 1848 h 6"/>
                <a:gd name="T2" fmla="*/ 0 w 10"/>
                <a:gd name="T3" fmla="*/ 2844 h 6"/>
                <a:gd name="T4" fmla="*/ 0 w 10"/>
                <a:gd name="T5" fmla="*/ 4658 h 6"/>
                <a:gd name="T6" fmla="*/ 2652 w 10"/>
                <a:gd name="T7" fmla="*/ 5505 h 6"/>
                <a:gd name="T8" fmla="*/ 2652 w 10"/>
                <a:gd name="T9" fmla="*/ 4658 h 6"/>
                <a:gd name="T10" fmla="*/ 4784 w 10"/>
                <a:gd name="T11" fmla="*/ 4658 h 6"/>
                <a:gd name="T12" fmla="*/ 4784 w 10"/>
                <a:gd name="T13" fmla="*/ 3663 h 6"/>
                <a:gd name="T14" fmla="*/ 5437 w 10"/>
                <a:gd name="T15" fmla="*/ 1848 h 6"/>
                <a:gd name="T16" fmla="*/ 6763 w 10"/>
                <a:gd name="T17" fmla="*/ 0 h 6"/>
                <a:gd name="T18" fmla="*/ 4784 w 10"/>
                <a:gd name="T19" fmla="*/ 1001 h 6"/>
                <a:gd name="T20" fmla="*/ 4784 w 10"/>
                <a:gd name="T21" fmla="*/ 1001 h 6"/>
                <a:gd name="T22" fmla="*/ 3458 w 10"/>
                <a:gd name="T23" fmla="*/ 1001 h 6"/>
                <a:gd name="T24" fmla="*/ 2652 w 10"/>
                <a:gd name="T25" fmla="*/ 1848 h 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6"/>
                <a:gd name="T41" fmla="*/ 10 w 10"/>
                <a:gd name="T42" fmla="*/ 6 h 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6">
                  <a:moveTo>
                    <a:pt x="4" y="2"/>
                  </a:moveTo>
                  <a:cubicBezTo>
                    <a:pt x="3" y="2"/>
                    <a:pt x="1" y="3"/>
                    <a:pt x="0" y="3"/>
                  </a:cubicBezTo>
                  <a:cubicBezTo>
                    <a:pt x="0" y="3"/>
                    <a:pt x="0" y="3"/>
                    <a:pt x="0" y="5"/>
                  </a:cubicBezTo>
                  <a:cubicBezTo>
                    <a:pt x="1" y="5"/>
                    <a:pt x="3" y="6"/>
                    <a:pt x="4" y="6"/>
                  </a:cubicBezTo>
                  <a:lnTo>
                    <a:pt x="4" y="5"/>
                  </a:lnTo>
                  <a:lnTo>
                    <a:pt x="7" y="5"/>
                  </a:lnTo>
                  <a:lnTo>
                    <a:pt x="7" y="4"/>
                  </a:lnTo>
                  <a:cubicBezTo>
                    <a:pt x="7" y="3"/>
                    <a:pt x="8" y="3"/>
                    <a:pt x="8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9" y="0"/>
                    <a:pt x="7" y="1"/>
                    <a:pt x="7" y="1"/>
                  </a:cubicBezTo>
                  <a:lnTo>
                    <a:pt x="5" y="1"/>
                  </a:lnTo>
                  <a:lnTo>
                    <a:pt x="4" y="2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4" name="Freeform 37"/>
            <p:cNvSpPr>
              <a:spLocks/>
            </p:cNvSpPr>
            <p:nvPr/>
          </p:nvSpPr>
          <p:spPr bwMode="auto">
            <a:xfrm>
              <a:off x="1743" y="3433"/>
              <a:ext cx="41" cy="42"/>
            </a:xfrm>
            <a:custGeom>
              <a:avLst/>
              <a:gdLst>
                <a:gd name="T0" fmla="*/ 1338 w 8"/>
                <a:gd name="T1" fmla="*/ 0 h 8"/>
                <a:gd name="T2" fmla="*/ 5514 w 8"/>
                <a:gd name="T3" fmla="*/ 0 h 8"/>
                <a:gd name="T4" fmla="*/ 5514 w 8"/>
                <a:gd name="T5" fmla="*/ 719 h 8"/>
                <a:gd name="T6" fmla="*/ 5514 w 8"/>
                <a:gd name="T7" fmla="*/ 719 h 8"/>
                <a:gd name="T8" fmla="*/ 4858 w 8"/>
                <a:gd name="T9" fmla="*/ 3034 h 8"/>
                <a:gd name="T10" fmla="*/ 4177 w 8"/>
                <a:gd name="T11" fmla="*/ 3775 h 8"/>
                <a:gd name="T12" fmla="*/ 3495 w 8"/>
                <a:gd name="T13" fmla="*/ 3775 h 8"/>
                <a:gd name="T14" fmla="*/ 3495 w 8"/>
                <a:gd name="T15" fmla="*/ 3775 h 8"/>
                <a:gd name="T16" fmla="*/ 3495 w 8"/>
                <a:gd name="T17" fmla="*/ 6090 h 8"/>
                <a:gd name="T18" fmla="*/ 2024 w 8"/>
                <a:gd name="T19" fmla="*/ 6090 h 8"/>
                <a:gd name="T20" fmla="*/ 1338 w 8"/>
                <a:gd name="T21" fmla="*/ 5350 h 8"/>
                <a:gd name="T22" fmla="*/ 1338 w 8"/>
                <a:gd name="T23" fmla="*/ 3034 h 8"/>
                <a:gd name="T24" fmla="*/ 682 w 8"/>
                <a:gd name="T25" fmla="*/ 2315 h 8"/>
                <a:gd name="T26" fmla="*/ 0 w 8"/>
                <a:gd name="T27" fmla="*/ 0 h 8"/>
                <a:gd name="T28" fmla="*/ 682 w 8"/>
                <a:gd name="T29" fmla="*/ 0 h 8"/>
                <a:gd name="T30" fmla="*/ 1338 w 8"/>
                <a:gd name="T31" fmla="*/ 0 h 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"/>
                <a:gd name="T49" fmla="*/ 0 h 8"/>
                <a:gd name="T50" fmla="*/ 8 w 8"/>
                <a:gd name="T51" fmla="*/ 8 h 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" h="8">
                  <a:moveTo>
                    <a:pt x="2" y="0"/>
                  </a:moveTo>
                  <a:cubicBezTo>
                    <a:pt x="4" y="0"/>
                    <a:pt x="6" y="0"/>
                    <a:pt x="8" y="0"/>
                  </a:cubicBezTo>
                  <a:lnTo>
                    <a:pt x="8" y="1"/>
                  </a:lnTo>
                  <a:lnTo>
                    <a:pt x="7" y="4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8"/>
                  </a:lnTo>
                  <a:lnTo>
                    <a:pt x="3" y="8"/>
                  </a:lnTo>
                  <a:lnTo>
                    <a:pt x="2" y="7"/>
                  </a:lnTo>
                  <a:lnTo>
                    <a:pt x="2" y="4"/>
                  </a:lnTo>
                  <a:cubicBezTo>
                    <a:pt x="2" y="4"/>
                    <a:pt x="0" y="3"/>
                    <a:pt x="1" y="3"/>
                  </a:cubicBezTo>
                  <a:cubicBezTo>
                    <a:pt x="1" y="3"/>
                    <a:pt x="0" y="1"/>
                    <a:pt x="0" y="0"/>
                  </a:cubicBezTo>
                  <a:lnTo>
                    <a:pt x="1" y="0"/>
                  </a:lnTo>
                  <a:cubicBezTo>
                    <a:pt x="1" y="0"/>
                    <a:pt x="2" y="0"/>
                    <a:pt x="2" y="0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5" name="Freeform 38"/>
            <p:cNvSpPr>
              <a:spLocks/>
            </p:cNvSpPr>
            <p:nvPr/>
          </p:nvSpPr>
          <p:spPr bwMode="auto">
            <a:xfrm>
              <a:off x="786" y="1344"/>
              <a:ext cx="165" cy="127"/>
            </a:xfrm>
            <a:custGeom>
              <a:avLst/>
              <a:gdLst>
                <a:gd name="T0" fmla="*/ 22626 w 32"/>
                <a:gd name="T1" fmla="*/ 18817 h 24"/>
                <a:gd name="T2" fmla="*/ 14809 w 32"/>
                <a:gd name="T3" fmla="*/ 17193 h 24"/>
                <a:gd name="T4" fmla="*/ 14118 w 32"/>
                <a:gd name="T5" fmla="*/ 16436 h 24"/>
                <a:gd name="T6" fmla="*/ 14118 w 32"/>
                <a:gd name="T7" fmla="*/ 15711 h 24"/>
                <a:gd name="T8" fmla="*/ 13427 w 32"/>
                <a:gd name="T9" fmla="*/ 15711 h 24"/>
                <a:gd name="T10" fmla="*/ 13427 w 32"/>
                <a:gd name="T11" fmla="*/ 14954 h 24"/>
                <a:gd name="T12" fmla="*/ 12762 w 32"/>
                <a:gd name="T13" fmla="*/ 14086 h 24"/>
                <a:gd name="T14" fmla="*/ 12762 w 32"/>
                <a:gd name="T15" fmla="*/ 13330 h 24"/>
                <a:gd name="T16" fmla="*/ 12762 w 32"/>
                <a:gd name="T17" fmla="*/ 13330 h 24"/>
                <a:gd name="T18" fmla="*/ 12071 w 32"/>
                <a:gd name="T19" fmla="*/ 11705 h 24"/>
                <a:gd name="T20" fmla="*/ 6301 w 32"/>
                <a:gd name="T21" fmla="*/ 9493 h 24"/>
                <a:gd name="T22" fmla="*/ 4945 w 32"/>
                <a:gd name="T23" fmla="*/ 7842 h 24"/>
                <a:gd name="T24" fmla="*/ 4945 w 32"/>
                <a:gd name="T25" fmla="*/ 7842 h 24"/>
                <a:gd name="T26" fmla="*/ 2872 w 32"/>
                <a:gd name="T27" fmla="*/ 4731 h 24"/>
                <a:gd name="T28" fmla="*/ 2872 w 32"/>
                <a:gd name="T29" fmla="*/ 3863 h 24"/>
                <a:gd name="T30" fmla="*/ 2872 w 32"/>
                <a:gd name="T31" fmla="*/ 3863 h 24"/>
                <a:gd name="T32" fmla="*/ 0 w 32"/>
                <a:gd name="T33" fmla="*/ 0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24"/>
                <a:gd name="T53" fmla="*/ 32 w 32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24">
                  <a:moveTo>
                    <a:pt x="32" y="24"/>
                  </a:moveTo>
                  <a:cubicBezTo>
                    <a:pt x="29" y="24"/>
                    <a:pt x="23" y="22"/>
                    <a:pt x="21" y="22"/>
                  </a:cubicBezTo>
                  <a:lnTo>
                    <a:pt x="20" y="21"/>
                  </a:lnTo>
                  <a:lnTo>
                    <a:pt x="20" y="20"/>
                  </a:lnTo>
                  <a:lnTo>
                    <a:pt x="19" y="20"/>
                  </a:lnTo>
                  <a:lnTo>
                    <a:pt x="19" y="19"/>
                  </a:lnTo>
                  <a:cubicBezTo>
                    <a:pt x="18" y="19"/>
                    <a:pt x="19" y="18"/>
                    <a:pt x="18" y="18"/>
                  </a:cubicBezTo>
                  <a:lnTo>
                    <a:pt x="18" y="17"/>
                  </a:lnTo>
                  <a:cubicBezTo>
                    <a:pt x="18" y="17"/>
                    <a:pt x="17" y="16"/>
                    <a:pt x="17" y="15"/>
                  </a:cubicBezTo>
                  <a:cubicBezTo>
                    <a:pt x="15" y="15"/>
                    <a:pt x="12" y="12"/>
                    <a:pt x="9" y="12"/>
                  </a:cubicBezTo>
                  <a:cubicBezTo>
                    <a:pt x="9" y="12"/>
                    <a:pt x="7" y="10"/>
                    <a:pt x="7" y="10"/>
                  </a:cubicBezTo>
                  <a:cubicBezTo>
                    <a:pt x="6" y="9"/>
                    <a:pt x="5" y="6"/>
                    <a:pt x="4" y="6"/>
                  </a:cubicBezTo>
                  <a:lnTo>
                    <a:pt x="4" y="5"/>
                  </a:lnTo>
                  <a:cubicBezTo>
                    <a:pt x="3" y="5"/>
                    <a:pt x="0" y="0"/>
                    <a:pt x="0" y="0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6" name="Freeform 39"/>
            <p:cNvSpPr>
              <a:spLocks/>
            </p:cNvSpPr>
            <p:nvPr/>
          </p:nvSpPr>
          <p:spPr bwMode="auto">
            <a:xfrm>
              <a:off x="1304" y="1606"/>
              <a:ext cx="46" cy="39"/>
            </a:xfrm>
            <a:custGeom>
              <a:avLst/>
              <a:gdLst>
                <a:gd name="T0" fmla="*/ 2663 w 9"/>
                <a:gd name="T1" fmla="*/ 0 h 7"/>
                <a:gd name="T2" fmla="*/ 0 w 9"/>
                <a:gd name="T3" fmla="*/ 0 h 7"/>
                <a:gd name="T4" fmla="*/ 0 w 9"/>
                <a:gd name="T5" fmla="*/ 2947 h 7"/>
                <a:gd name="T6" fmla="*/ 1334 w 9"/>
                <a:gd name="T7" fmla="*/ 4842 h 7"/>
                <a:gd name="T8" fmla="*/ 1334 w 9"/>
                <a:gd name="T9" fmla="*/ 4842 h 7"/>
                <a:gd name="T10" fmla="*/ 2014 w 9"/>
                <a:gd name="T11" fmla="*/ 4842 h 7"/>
                <a:gd name="T12" fmla="*/ 2014 w 9"/>
                <a:gd name="T13" fmla="*/ 6736 h 7"/>
                <a:gd name="T14" fmla="*/ 4130 w 9"/>
                <a:gd name="T15" fmla="*/ 6736 h 7"/>
                <a:gd name="T16" fmla="*/ 4130 w 9"/>
                <a:gd name="T17" fmla="*/ 4842 h 7"/>
                <a:gd name="T18" fmla="*/ 4804 w 9"/>
                <a:gd name="T19" fmla="*/ 3816 h 7"/>
                <a:gd name="T20" fmla="*/ 4804 w 9"/>
                <a:gd name="T21" fmla="*/ 2947 h 7"/>
                <a:gd name="T22" fmla="*/ 6138 w 9"/>
                <a:gd name="T23" fmla="*/ 1894 h 7"/>
                <a:gd name="T24" fmla="*/ 6138 w 9"/>
                <a:gd name="T25" fmla="*/ 1025 h 7"/>
                <a:gd name="T26" fmla="*/ 6138 w 9"/>
                <a:gd name="T27" fmla="*/ 0 h 7"/>
                <a:gd name="T28" fmla="*/ 5484 w 9"/>
                <a:gd name="T29" fmla="*/ 0 h 7"/>
                <a:gd name="T30" fmla="*/ 5484 w 9"/>
                <a:gd name="T31" fmla="*/ 0 h 7"/>
                <a:gd name="T32" fmla="*/ 2663 w 9"/>
                <a:gd name="T33" fmla="*/ 0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7"/>
                <a:gd name="T53" fmla="*/ 9 w 9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7">
                  <a:moveTo>
                    <a:pt x="4" y="0"/>
                  </a:moveTo>
                  <a:cubicBezTo>
                    <a:pt x="3" y="0"/>
                    <a:pt x="2" y="0"/>
                    <a:pt x="0" y="0"/>
                  </a:cubicBezTo>
                  <a:lnTo>
                    <a:pt x="0" y="3"/>
                  </a:lnTo>
                  <a:cubicBezTo>
                    <a:pt x="0" y="3"/>
                    <a:pt x="3" y="5"/>
                    <a:pt x="2" y="5"/>
                  </a:cubicBezTo>
                  <a:lnTo>
                    <a:pt x="3" y="5"/>
                  </a:lnTo>
                  <a:lnTo>
                    <a:pt x="3" y="7"/>
                  </a:lnTo>
                  <a:cubicBezTo>
                    <a:pt x="4" y="7"/>
                    <a:pt x="5" y="7"/>
                    <a:pt x="6" y="7"/>
                  </a:cubicBezTo>
                  <a:lnTo>
                    <a:pt x="6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4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7" name="Freeform 40"/>
            <p:cNvSpPr>
              <a:spLocks/>
            </p:cNvSpPr>
            <p:nvPr/>
          </p:nvSpPr>
          <p:spPr bwMode="auto">
            <a:xfrm>
              <a:off x="1401" y="1740"/>
              <a:ext cx="57" cy="70"/>
            </a:xfrm>
            <a:custGeom>
              <a:avLst/>
              <a:gdLst>
                <a:gd name="T0" fmla="*/ 2928 w 11"/>
                <a:gd name="T1" fmla="*/ 2493 h 13"/>
                <a:gd name="T2" fmla="*/ 2928 w 11"/>
                <a:gd name="T3" fmla="*/ 8438 h 13"/>
                <a:gd name="T4" fmla="*/ 2928 w 11"/>
                <a:gd name="T5" fmla="*/ 8438 h 13"/>
                <a:gd name="T6" fmla="*/ 4322 w 11"/>
                <a:gd name="T7" fmla="*/ 8438 h 13"/>
                <a:gd name="T8" fmla="*/ 6550 w 11"/>
                <a:gd name="T9" fmla="*/ 10931 h 13"/>
                <a:gd name="T10" fmla="*/ 6550 w 11"/>
                <a:gd name="T11" fmla="*/ 8438 h 13"/>
                <a:gd name="T12" fmla="*/ 7223 w 11"/>
                <a:gd name="T13" fmla="*/ 8438 h 13"/>
                <a:gd name="T14" fmla="*/ 5695 w 11"/>
                <a:gd name="T15" fmla="*/ 2493 h 13"/>
                <a:gd name="T16" fmla="*/ 5021 w 11"/>
                <a:gd name="T17" fmla="*/ 1712 h 13"/>
                <a:gd name="T18" fmla="*/ 4322 w 11"/>
                <a:gd name="T19" fmla="*/ 781 h 13"/>
                <a:gd name="T20" fmla="*/ 0 w 11"/>
                <a:gd name="T21" fmla="*/ 0 h 13"/>
                <a:gd name="T22" fmla="*/ 700 w 11"/>
                <a:gd name="T23" fmla="*/ 781 h 13"/>
                <a:gd name="T24" fmla="*/ 1394 w 11"/>
                <a:gd name="T25" fmla="*/ 781 h 13"/>
                <a:gd name="T26" fmla="*/ 1394 w 11"/>
                <a:gd name="T27" fmla="*/ 1712 h 13"/>
                <a:gd name="T28" fmla="*/ 1394 w 11"/>
                <a:gd name="T29" fmla="*/ 2493 h 13"/>
                <a:gd name="T30" fmla="*/ 1394 w 11"/>
                <a:gd name="T31" fmla="*/ 2493 h 13"/>
                <a:gd name="T32" fmla="*/ 2928 w 11"/>
                <a:gd name="T33" fmla="*/ 249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"/>
                <a:gd name="T52" fmla="*/ 0 h 13"/>
                <a:gd name="T53" fmla="*/ 11 w 11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" h="13">
                  <a:moveTo>
                    <a:pt x="4" y="3"/>
                  </a:moveTo>
                  <a:cubicBezTo>
                    <a:pt x="4" y="5"/>
                    <a:pt x="3" y="8"/>
                    <a:pt x="4" y="10"/>
                  </a:cubicBezTo>
                  <a:lnTo>
                    <a:pt x="6" y="10"/>
                  </a:lnTo>
                  <a:cubicBezTo>
                    <a:pt x="6" y="12"/>
                    <a:pt x="9" y="12"/>
                    <a:pt x="9" y="13"/>
                  </a:cubicBezTo>
                  <a:lnTo>
                    <a:pt x="9" y="10"/>
                  </a:lnTo>
                  <a:lnTo>
                    <a:pt x="10" y="10"/>
                  </a:lnTo>
                  <a:cubicBezTo>
                    <a:pt x="11" y="9"/>
                    <a:pt x="8" y="4"/>
                    <a:pt x="8" y="3"/>
                  </a:cubicBezTo>
                  <a:lnTo>
                    <a:pt x="7" y="2"/>
                  </a:lnTo>
                  <a:lnTo>
                    <a:pt x="6" y="1"/>
                  </a:lnTo>
                  <a:cubicBezTo>
                    <a:pt x="5" y="1"/>
                    <a:pt x="2" y="0"/>
                    <a:pt x="0" y="0"/>
                  </a:cubicBezTo>
                  <a:lnTo>
                    <a:pt x="1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3"/>
                  </a:lnTo>
                  <a:lnTo>
                    <a:pt x="4" y="3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79" name="Freeform 42"/>
            <p:cNvSpPr>
              <a:spLocks/>
            </p:cNvSpPr>
            <p:nvPr/>
          </p:nvSpPr>
          <p:spPr bwMode="auto">
            <a:xfrm>
              <a:off x="1308" y="1698"/>
              <a:ext cx="32" cy="37"/>
            </a:xfrm>
            <a:custGeom>
              <a:avLst/>
              <a:gdLst>
                <a:gd name="T0" fmla="*/ 768 w 6"/>
                <a:gd name="T1" fmla="*/ 0 h 7"/>
                <a:gd name="T2" fmla="*/ 4864 w 6"/>
                <a:gd name="T3" fmla="*/ 1623 h 7"/>
                <a:gd name="T4" fmla="*/ 4864 w 6"/>
                <a:gd name="T5" fmla="*/ 1623 h 7"/>
                <a:gd name="T6" fmla="*/ 4864 w 6"/>
                <a:gd name="T7" fmla="*/ 5476 h 7"/>
                <a:gd name="T8" fmla="*/ 4864 w 6"/>
                <a:gd name="T9" fmla="*/ 5476 h 7"/>
                <a:gd name="T10" fmla="*/ 3184 w 6"/>
                <a:gd name="T11" fmla="*/ 5476 h 7"/>
                <a:gd name="T12" fmla="*/ 3184 w 6"/>
                <a:gd name="T13" fmla="*/ 5476 h 7"/>
                <a:gd name="T14" fmla="*/ 2416 w 6"/>
                <a:gd name="T15" fmla="*/ 5476 h 7"/>
                <a:gd name="T16" fmla="*/ 2416 w 6"/>
                <a:gd name="T17" fmla="*/ 5476 h 7"/>
                <a:gd name="T18" fmla="*/ 2416 w 6"/>
                <a:gd name="T19" fmla="*/ 4720 h 7"/>
                <a:gd name="T20" fmla="*/ 768 w 6"/>
                <a:gd name="T21" fmla="*/ 4720 h 7"/>
                <a:gd name="T22" fmla="*/ 0 w 6"/>
                <a:gd name="T23" fmla="*/ 0 h 7"/>
                <a:gd name="T24" fmla="*/ 768 w 6"/>
                <a:gd name="T25" fmla="*/ 0 h 7"/>
                <a:gd name="T26" fmla="*/ 768 w 6"/>
                <a:gd name="T27" fmla="*/ 0 h 7"/>
                <a:gd name="T28" fmla="*/ 768 w 6"/>
                <a:gd name="T29" fmla="*/ 0 h 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"/>
                <a:gd name="T46" fmla="*/ 0 h 7"/>
                <a:gd name="T47" fmla="*/ 6 w 6"/>
                <a:gd name="T48" fmla="*/ 7 h 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" h="7">
                  <a:moveTo>
                    <a:pt x="1" y="0"/>
                  </a:moveTo>
                  <a:cubicBezTo>
                    <a:pt x="3" y="1"/>
                    <a:pt x="3" y="2"/>
                    <a:pt x="6" y="2"/>
                  </a:cubicBezTo>
                  <a:lnTo>
                    <a:pt x="6" y="7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1" y="6"/>
                  </a:lnTo>
                  <a:cubicBezTo>
                    <a:pt x="2" y="4"/>
                    <a:pt x="1" y="1"/>
                    <a:pt x="0" y="0"/>
                  </a:cubicBezTo>
                  <a:lnTo>
                    <a:pt x="1" y="0"/>
                  </a:lnTo>
                  <a:cubicBezTo>
                    <a:pt x="1" y="0"/>
                    <a:pt x="3" y="0"/>
                    <a:pt x="1" y="0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0" name="Freeform 43"/>
            <p:cNvSpPr>
              <a:spLocks/>
            </p:cNvSpPr>
            <p:nvPr/>
          </p:nvSpPr>
          <p:spPr bwMode="auto">
            <a:xfrm>
              <a:off x="657" y="2479"/>
              <a:ext cx="196" cy="187"/>
            </a:xfrm>
            <a:custGeom>
              <a:avLst/>
              <a:gdLst>
                <a:gd name="T0" fmla="*/ 26898 w 38"/>
                <a:gd name="T1" fmla="*/ 28520 h 35"/>
                <a:gd name="T2" fmla="*/ 24846 w 38"/>
                <a:gd name="T3" fmla="*/ 17984 h 35"/>
                <a:gd name="T4" fmla="*/ 24025 w 38"/>
                <a:gd name="T5" fmla="*/ 17984 h 35"/>
                <a:gd name="T6" fmla="*/ 24025 w 38"/>
                <a:gd name="T7" fmla="*/ 15558 h 35"/>
                <a:gd name="T8" fmla="*/ 22638 w 38"/>
                <a:gd name="T9" fmla="*/ 13875 h 35"/>
                <a:gd name="T10" fmla="*/ 21947 w 38"/>
                <a:gd name="T11" fmla="*/ 12187 h 35"/>
                <a:gd name="T12" fmla="*/ 20590 w 38"/>
                <a:gd name="T13" fmla="*/ 12187 h 35"/>
                <a:gd name="T14" fmla="*/ 20590 w 38"/>
                <a:gd name="T15" fmla="*/ 4883 h 35"/>
                <a:gd name="T16" fmla="*/ 19765 w 38"/>
                <a:gd name="T17" fmla="*/ 4883 h 35"/>
                <a:gd name="T18" fmla="*/ 17692 w 38"/>
                <a:gd name="T19" fmla="*/ 4109 h 35"/>
                <a:gd name="T20" fmla="*/ 17692 w 38"/>
                <a:gd name="T21" fmla="*/ 3195 h 35"/>
                <a:gd name="T22" fmla="*/ 14127 w 38"/>
                <a:gd name="T23" fmla="*/ 3195 h 35"/>
                <a:gd name="T24" fmla="*/ 14127 w 38"/>
                <a:gd name="T25" fmla="*/ 2426 h 35"/>
                <a:gd name="T26" fmla="*/ 12771 w 38"/>
                <a:gd name="T27" fmla="*/ 2426 h 35"/>
                <a:gd name="T28" fmla="*/ 12771 w 38"/>
                <a:gd name="T29" fmla="*/ 1683 h 35"/>
                <a:gd name="T30" fmla="*/ 10563 w 38"/>
                <a:gd name="T31" fmla="*/ 769 h 35"/>
                <a:gd name="T32" fmla="*/ 9207 w 38"/>
                <a:gd name="T33" fmla="*/ 769 h 35"/>
                <a:gd name="T34" fmla="*/ 9207 w 38"/>
                <a:gd name="T35" fmla="*/ 0 h 35"/>
                <a:gd name="T36" fmla="*/ 5612 w 38"/>
                <a:gd name="T37" fmla="*/ 0 h 35"/>
                <a:gd name="T38" fmla="*/ 5612 w 38"/>
                <a:gd name="T39" fmla="*/ 769 h 35"/>
                <a:gd name="T40" fmla="*/ 0 w 38"/>
                <a:gd name="T41" fmla="*/ 769 h 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"/>
                <a:gd name="T64" fmla="*/ 0 h 35"/>
                <a:gd name="T65" fmla="*/ 38 w 38"/>
                <a:gd name="T66" fmla="*/ 35 h 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" h="35">
                  <a:moveTo>
                    <a:pt x="38" y="35"/>
                  </a:moveTo>
                  <a:cubicBezTo>
                    <a:pt x="36" y="31"/>
                    <a:pt x="35" y="27"/>
                    <a:pt x="35" y="22"/>
                  </a:cubicBezTo>
                  <a:cubicBezTo>
                    <a:pt x="34" y="22"/>
                    <a:pt x="35" y="22"/>
                    <a:pt x="34" y="22"/>
                  </a:cubicBezTo>
                  <a:lnTo>
                    <a:pt x="34" y="19"/>
                  </a:lnTo>
                  <a:cubicBezTo>
                    <a:pt x="34" y="19"/>
                    <a:pt x="32" y="17"/>
                    <a:pt x="32" y="17"/>
                  </a:cubicBezTo>
                  <a:cubicBezTo>
                    <a:pt x="32" y="17"/>
                    <a:pt x="31" y="16"/>
                    <a:pt x="31" y="15"/>
                  </a:cubicBezTo>
                  <a:lnTo>
                    <a:pt x="29" y="15"/>
                  </a:lnTo>
                  <a:cubicBezTo>
                    <a:pt x="29" y="12"/>
                    <a:pt x="29" y="8"/>
                    <a:pt x="29" y="6"/>
                  </a:cubicBezTo>
                  <a:lnTo>
                    <a:pt x="28" y="6"/>
                  </a:lnTo>
                  <a:lnTo>
                    <a:pt x="25" y="5"/>
                  </a:lnTo>
                  <a:lnTo>
                    <a:pt x="25" y="4"/>
                  </a:lnTo>
                  <a:cubicBezTo>
                    <a:pt x="25" y="3"/>
                    <a:pt x="20" y="5"/>
                    <a:pt x="20" y="4"/>
                  </a:cubicBezTo>
                  <a:lnTo>
                    <a:pt x="20" y="3"/>
                  </a:lnTo>
                  <a:lnTo>
                    <a:pt x="18" y="3"/>
                  </a:lnTo>
                  <a:cubicBezTo>
                    <a:pt x="18" y="2"/>
                    <a:pt x="18" y="3"/>
                    <a:pt x="18" y="2"/>
                  </a:cubicBezTo>
                  <a:cubicBezTo>
                    <a:pt x="17" y="2"/>
                    <a:pt x="15" y="1"/>
                    <a:pt x="15" y="1"/>
                  </a:cubicBezTo>
                  <a:lnTo>
                    <a:pt x="13" y="1"/>
                  </a:lnTo>
                  <a:lnTo>
                    <a:pt x="13" y="0"/>
                  </a:lnTo>
                  <a:lnTo>
                    <a:pt x="8" y="0"/>
                  </a:lnTo>
                  <a:lnTo>
                    <a:pt x="8" y="1"/>
                  </a:lnTo>
                  <a:cubicBezTo>
                    <a:pt x="7" y="1"/>
                    <a:pt x="1" y="1"/>
                    <a:pt x="0" y="1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1" name="Freeform 44"/>
            <p:cNvSpPr>
              <a:spLocks/>
            </p:cNvSpPr>
            <p:nvPr/>
          </p:nvSpPr>
          <p:spPr bwMode="auto">
            <a:xfrm>
              <a:off x="4543" y="3298"/>
              <a:ext cx="124" cy="149"/>
            </a:xfrm>
            <a:custGeom>
              <a:avLst/>
              <a:gdLst>
                <a:gd name="T0" fmla="*/ 0 w 24"/>
                <a:gd name="T1" fmla="*/ 0 h 28"/>
                <a:gd name="T2" fmla="*/ 3575 w 24"/>
                <a:gd name="T3" fmla="*/ 766 h 28"/>
                <a:gd name="T4" fmla="*/ 5658 w 24"/>
                <a:gd name="T5" fmla="*/ 4076 h 28"/>
                <a:gd name="T6" fmla="*/ 9238 w 24"/>
                <a:gd name="T7" fmla="*/ 9658 h 28"/>
                <a:gd name="T8" fmla="*/ 13506 w 24"/>
                <a:gd name="T9" fmla="*/ 9658 h 28"/>
                <a:gd name="T10" fmla="*/ 14203 w 24"/>
                <a:gd name="T11" fmla="*/ 15970 h 28"/>
                <a:gd name="T12" fmla="*/ 15722 w 24"/>
                <a:gd name="T13" fmla="*/ 16880 h 28"/>
                <a:gd name="T14" fmla="*/ 17112 w 24"/>
                <a:gd name="T15" fmla="*/ 22456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"/>
                <a:gd name="T25" fmla="*/ 0 h 28"/>
                <a:gd name="T26" fmla="*/ 24 w 24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" h="28">
                  <a:moveTo>
                    <a:pt x="0" y="0"/>
                  </a:moveTo>
                  <a:cubicBezTo>
                    <a:pt x="1" y="0"/>
                    <a:pt x="4" y="1"/>
                    <a:pt x="5" y="1"/>
                  </a:cubicBezTo>
                  <a:cubicBezTo>
                    <a:pt x="5" y="2"/>
                    <a:pt x="7" y="5"/>
                    <a:pt x="8" y="5"/>
                  </a:cubicBezTo>
                  <a:cubicBezTo>
                    <a:pt x="8" y="7"/>
                    <a:pt x="12" y="11"/>
                    <a:pt x="13" y="12"/>
                  </a:cubicBezTo>
                  <a:lnTo>
                    <a:pt x="19" y="12"/>
                  </a:lnTo>
                  <a:cubicBezTo>
                    <a:pt x="19" y="14"/>
                    <a:pt x="20" y="18"/>
                    <a:pt x="20" y="20"/>
                  </a:cubicBezTo>
                  <a:cubicBezTo>
                    <a:pt x="20" y="20"/>
                    <a:pt x="21" y="21"/>
                    <a:pt x="22" y="21"/>
                  </a:cubicBezTo>
                  <a:cubicBezTo>
                    <a:pt x="22" y="22"/>
                    <a:pt x="24" y="25"/>
                    <a:pt x="24" y="28"/>
                  </a:cubicBez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2" name="Freeform 45"/>
            <p:cNvSpPr>
              <a:spLocks/>
            </p:cNvSpPr>
            <p:nvPr/>
          </p:nvSpPr>
          <p:spPr bwMode="auto">
            <a:xfrm>
              <a:off x="4976" y="2168"/>
              <a:ext cx="172" cy="28"/>
            </a:xfrm>
            <a:custGeom>
              <a:avLst/>
              <a:gdLst>
                <a:gd name="T0" fmla="*/ 0 w 33"/>
                <a:gd name="T1" fmla="*/ 1943 h 5"/>
                <a:gd name="T2" fmla="*/ 3695 w 33"/>
                <a:gd name="T3" fmla="*/ 1943 h 5"/>
                <a:gd name="T4" fmla="*/ 5947 w 33"/>
                <a:gd name="T5" fmla="*/ 3858 h 5"/>
                <a:gd name="T6" fmla="*/ 5947 w 33"/>
                <a:gd name="T7" fmla="*/ 4922 h 5"/>
                <a:gd name="T8" fmla="*/ 14015 w 33"/>
                <a:gd name="T9" fmla="*/ 4922 h 5"/>
                <a:gd name="T10" fmla="*/ 24341 w 33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5"/>
                <a:gd name="T20" fmla="*/ 33 w 33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5">
                  <a:moveTo>
                    <a:pt x="0" y="2"/>
                  </a:moveTo>
                  <a:lnTo>
                    <a:pt x="5" y="2"/>
                  </a:lnTo>
                  <a:cubicBezTo>
                    <a:pt x="6" y="3"/>
                    <a:pt x="7" y="4"/>
                    <a:pt x="8" y="4"/>
                  </a:cubicBezTo>
                  <a:lnTo>
                    <a:pt x="8" y="5"/>
                  </a:lnTo>
                  <a:lnTo>
                    <a:pt x="19" y="5"/>
                  </a:lnTo>
                  <a:lnTo>
                    <a:pt x="33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3" name="Freeform 46"/>
            <p:cNvSpPr>
              <a:spLocks/>
            </p:cNvSpPr>
            <p:nvPr/>
          </p:nvSpPr>
          <p:spPr bwMode="auto">
            <a:xfrm>
              <a:off x="3582" y="1740"/>
              <a:ext cx="21" cy="45"/>
            </a:xfrm>
            <a:custGeom>
              <a:avLst/>
              <a:gdLst>
                <a:gd name="T0" fmla="*/ 8 w 24"/>
                <a:gd name="T1" fmla="*/ 0 h 48"/>
                <a:gd name="T2" fmla="*/ 8 w 24"/>
                <a:gd name="T3" fmla="*/ 8 h 48"/>
                <a:gd name="T4" fmla="*/ 11 w 24"/>
                <a:gd name="T5" fmla="*/ 8 h 48"/>
                <a:gd name="T6" fmla="*/ 11 w 24"/>
                <a:gd name="T7" fmla="*/ 14 h 48"/>
                <a:gd name="T8" fmla="*/ 8 w 24"/>
                <a:gd name="T9" fmla="*/ 14 h 48"/>
                <a:gd name="T10" fmla="*/ 8 w 24"/>
                <a:gd name="T11" fmla="*/ 28 h 48"/>
                <a:gd name="T12" fmla="*/ 8 w 24"/>
                <a:gd name="T13" fmla="*/ 33 h 48"/>
                <a:gd name="T14" fmla="*/ 11 w 24"/>
                <a:gd name="T15" fmla="*/ 33 h 48"/>
                <a:gd name="T16" fmla="*/ 14 w 24"/>
                <a:gd name="T17" fmla="*/ 28 h 48"/>
                <a:gd name="T18" fmla="*/ 14 w 24"/>
                <a:gd name="T19" fmla="*/ 33 h 48"/>
                <a:gd name="T20" fmla="*/ 11 w 24"/>
                <a:gd name="T21" fmla="*/ 33 h 48"/>
                <a:gd name="T22" fmla="*/ 11 w 24"/>
                <a:gd name="T23" fmla="*/ 37 h 48"/>
                <a:gd name="T24" fmla="*/ 8 w 24"/>
                <a:gd name="T25" fmla="*/ 37 h 48"/>
                <a:gd name="T26" fmla="*/ 4 w 24"/>
                <a:gd name="T27" fmla="*/ 37 h 48"/>
                <a:gd name="T28" fmla="*/ 4 w 24"/>
                <a:gd name="T29" fmla="*/ 33 h 48"/>
                <a:gd name="T30" fmla="*/ 4 w 24"/>
                <a:gd name="T31" fmla="*/ 14 h 48"/>
                <a:gd name="T32" fmla="*/ 0 w 24"/>
                <a:gd name="T33" fmla="*/ 14 h 48"/>
                <a:gd name="T34" fmla="*/ 0 w 24"/>
                <a:gd name="T35" fmla="*/ 8 h 48"/>
                <a:gd name="T36" fmla="*/ 4 w 24"/>
                <a:gd name="T37" fmla="*/ 8 h 48"/>
                <a:gd name="T38" fmla="*/ 4 w 24"/>
                <a:gd name="T39" fmla="*/ 6 h 48"/>
                <a:gd name="T40" fmla="*/ 4 w 24"/>
                <a:gd name="T41" fmla="*/ 0 h 48"/>
                <a:gd name="T42" fmla="*/ 8 w 24"/>
                <a:gd name="T43" fmla="*/ 0 h 4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"/>
                <a:gd name="T67" fmla="*/ 0 h 48"/>
                <a:gd name="T68" fmla="*/ 24 w 24"/>
                <a:gd name="T69" fmla="*/ 48 h 4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" h="48">
                  <a:moveTo>
                    <a:pt x="12" y="0"/>
                  </a:moveTo>
                  <a:lnTo>
                    <a:pt x="12" y="12"/>
                  </a:lnTo>
                  <a:lnTo>
                    <a:pt x="18" y="12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4" name="Freeform 47"/>
            <p:cNvSpPr>
              <a:spLocks noEditPoints="1"/>
            </p:cNvSpPr>
            <p:nvPr/>
          </p:nvSpPr>
          <p:spPr bwMode="auto">
            <a:xfrm>
              <a:off x="3603" y="1752"/>
              <a:ext cx="25" cy="33"/>
            </a:xfrm>
            <a:custGeom>
              <a:avLst/>
              <a:gdLst>
                <a:gd name="T0" fmla="*/ 9 w 30"/>
                <a:gd name="T1" fmla="*/ 0 h 36"/>
                <a:gd name="T2" fmla="*/ 12 w 30"/>
                <a:gd name="T3" fmla="*/ 0 h 36"/>
                <a:gd name="T4" fmla="*/ 15 w 30"/>
                <a:gd name="T5" fmla="*/ 5 h 36"/>
                <a:gd name="T6" fmla="*/ 15 w 30"/>
                <a:gd name="T7" fmla="*/ 14 h 36"/>
                <a:gd name="T8" fmla="*/ 15 w 30"/>
                <a:gd name="T9" fmla="*/ 22 h 36"/>
                <a:gd name="T10" fmla="*/ 12 w 30"/>
                <a:gd name="T11" fmla="*/ 26 h 36"/>
                <a:gd name="T12" fmla="*/ 6 w 30"/>
                <a:gd name="T13" fmla="*/ 26 h 36"/>
                <a:gd name="T14" fmla="*/ 3 w 30"/>
                <a:gd name="T15" fmla="*/ 26 h 36"/>
                <a:gd name="T16" fmla="*/ 0 w 30"/>
                <a:gd name="T17" fmla="*/ 22 h 36"/>
                <a:gd name="T18" fmla="*/ 0 w 30"/>
                <a:gd name="T19" fmla="*/ 14 h 36"/>
                <a:gd name="T20" fmla="*/ 0 w 30"/>
                <a:gd name="T21" fmla="*/ 5 h 36"/>
                <a:gd name="T22" fmla="*/ 3 w 30"/>
                <a:gd name="T23" fmla="*/ 0 h 36"/>
                <a:gd name="T24" fmla="*/ 9 w 30"/>
                <a:gd name="T25" fmla="*/ 0 h 36"/>
                <a:gd name="T26" fmla="*/ 6 w 30"/>
                <a:gd name="T27" fmla="*/ 5 h 36"/>
                <a:gd name="T28" fmla="*/ 3 w 30"/>
                <a:gd name="T29" fmla="*/ 8 h 36"/>
                <a:gd name="T30" fmla="*/ 3 w 30"/>
                <a:gd name="T31" fmla="*/ 14 h 36"/>
                <a:gd name="T32" fmla="*/ 3 w 30"/>
                <a:gd name="T33" fmla="*/ 17 h 36"/>
                <a:gd name="T34" fmla="*/ 6 w 30"/>
                <a:gd name="T35" fmla="*/ 22 h 36"/>
                <a:gd name="T36" fmla="*/ 9 w 30"/>
                <a:gd name="T37" fmla="*/ 22 h 36"/>
                <a:gd name="T38" fmla="*/ 12 w 30"/>
                <a:gd name="T39" fmla="*/ 17 h 36"/>
                <a:gd name="T40" fmla="*/ 12 w 30"/>
                <a:gd name="T41" fmla="*/ 14 h 36"/>
                <a:gd name="T42" fmla="*/ 12 w 30"/>
                <a:gd name="T43" fmla="*/ 8 h 36"/>
                <a:gd name="T44" fmla="*/ 9 w 30"/>
                <a:gd name="T45" fmla="*/ 5 h 36"/>
                <a:gd name="T46" fmla="*/ 6 w 30"/>
                <a:gd name="T47" fmla="*/ 5 h 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"/>
                <a:gd name="T73" fmla="*/ 0 h 36"/>
                <a:gd name="T74" fmla="*/ 30 w 30"/>
                <a:gd name="T75" fmla="*/ 36 h 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" h="36">
                  <a:moveTo>
                    <a:pt x="18" y="0"/>
                  </a:moveTo>
                  <a:lnTo>
                    <a:pt x="24" y="0"/>
                  </a:lnTo>
                  <a:lnTo>
                    <a:pt x="30" y="6"/>
                  </a:lnTo>
                  <a:lnTo>
                    <a:pt x="30" y="18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0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0"/>
                  </a:lnTo>
                  <a:lnTo>
                    <a:pt x="18" y="0"/>
                  </a:lnTo>
                  <a:close/>
                  <a:moveTo>
                    <a:pt x="12" y="6"/>
                  </a:move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24" y="12"/>
                  </a:lnTo>
                  <a:lnTo>
                    <a:pt x="18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85" name="Text Box 48"/>
            <p:cNvSpPr txBox="1">
              <a:spLocks noChangeArrowheads="1"/>
            </p:cNvSpPr>
            <p:nvPr/>
          </p:nvSpPr>
          <p:spPr bwMode="auto">
            <a:xfrm>
              <a:off x="952" y="2086"/>
              <a:ext cx="366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800" b="1">
                  <a:solidFill>
                    <a:srgbClr val="000000"/>
                  </a:solidFill>
                  <a:latin typeface="Times New Roman" pitchFamily="18" charset="0"/>
                </a:rPr>
                <a:t>CHIRIQUÍ</a:t>
              </a:r>
            </a:p>
          </p:txBody>
        </p:sp>
        <p:sp>
          <p:nvSpPr>
            <p:cNvPr id="22586" name="Text Box 49"/>
            <p:cNvSpPr txBox="1">
              <a:spLocks noChangeArrowheads="1"/>
            </p:cNvSpPr>
            <p:nvPr/>
          </p:nvSpPr>
          <p:spPr bwMode="auto">
            <a:xfrm>
              <a:off x="1080" y="1716"/>
              <a:ext cx="211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800" b="1">
                  <a:latin typeface="Times New Roman" pitchFamily="18" charset="0"/>
                </a:rPr>
                <a:t>DEL</a:t>
              </a:r>
              <a:endParaRPr lang="es-ES_tradnl" sz="800">
                <a:latin typeface="Times New Roman" pitchFamily="18" charset="0"/>
              </a:endParaRPr>
            </a:p>
          </p:txBody>
        </p:sp>
        <p:sp>
          <p:nvSpPr>
            <p:cNvPr id="22587" name="Text Box 50"/>
            <p:cNvSpPr txBox="1">
              <a:spLocks noChangeArrowheads="1"/>
            </p:cNvSpPr>
            <p:nvPr/>
          </p:nvSpPr>
          <p:spPr bwMode="auto">
            <a:xfrm>
              <a:off x="1339" y="1844"/>
              <a:ext cx="260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800" b="1">
                  <a:solidFill>
                    <a:srgbClr val="000000"/>
                  </a:solidFill>
                  <a:latin typeface="Times New Roman" pitchFamily="18" charset="0"/>
                </a:rPr>
                <a:t>TORO</a:t>
              </a:r>
              <a:endParaRPr lang="es-ES_tradnl" sz="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63" name="62 CuadroTexto"/>
          <p:cNvSpPr txBox="1"/>
          <p:nvPr/>
        </p:nvSpPr>
        <p:spPr>
          <a:xfrm>
            <a:off x="714348" y="142852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Situación </a:t>
            </a:r>
            <a:r>
              <a:rPr lang="es-ES" sz="2800" b="1" dirty="0" err="1" smtClean="0"/>
              <a:t>malárica</a:t>
            </a:r>
            <a:r>
              <a:rPr lang="es-ES" sz="2800" b="1" dirty="0" smtClean="0"/>
              <a:t> en la Comarca </a:t>
            </a:r>
            <a:r>
              <a:rPr lang="es-ES" sz="2800" b="1" dirty="0" err="1" smtClean="0"/>
              <a:t>Wargandi</a:t>
            </a:r>
            <a:endParaRPr lang="es-ES" sz="2800" b="1" dirty="0"/>
          </a:p>
        </p:txBody>
      </p:sp>
      <p:cxnSp>
        <p:nvCxnSpPr>
          <p:cNvPr id="65" name="64 Conector recto de flecha"/>
          <p:cNvCxnSpPr>
            <a:endCxn id="76" idx="5"/>
          </p:cNvCxnSpPr>
          <p:nvPr/>
        </p:nvCxnSpPr>
        <p:spPr>
          <a:xfrm rot="10800000">
            <a:off x="1628990" y="1702232"/>
            <a:ext cx="5371902" cy="1583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 de flecha"/>
          <p:cNvCxnSpPr>
            <a:endCxn id="77" idx="5"/>
          </p:cNvCxnSpPr>
          <p:nvPr/>
        </p:nvCxnSpPr>
        <p:spPr>
          <a:xfrm rot="10800000">
            <a:off x="3108264" y="1763208"/>
            <a:ext cx="3892628" cy="14514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 de flecha"/>
          <p:cNvCxnSpPr>
            <a:endCxn id="78" idx="5"/>
          </p:cNvCxnSpPr>
          <p:nvPr/>
        </p:nvCxnSpPr>
        <p:spPr>
          <a:xfrm rot="10800000">
            <a:off x="4486510" y="1752746"/>
            <a:ext cx="2514382" cy="13905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 de flecha"/>
          <p:cNvCxnSpPr>
            <a:endCxn id="79" idx="5"/>
          </p:cNvCxnSpPr>
          <p:nvPr/>
        </p:nvCxnSpPr>
        <p:spPr>
          <a:xfrm rot="16200000" flipV="1">
            <a:off x="5768061" y="1838979"/>
            <a:ext cx="1390502" cy="1218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72 Conector recto de flecha"/>
          <p:cNvCxnSpPr/>
          <p:nvPr/>
        </p:nvCxnSpPr>
        <p:spPr>
          <a:xfrm rot="16200000" flipV="1">
            <a:off x="6465108" y="2393150"/>
            <a:ext cx="1214446" cy="1428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75 Elipse"/>
          <p:cNvSpPr/>
          <p:nvPr/>
        </p:nvSpPr>
        <p:spPr>
          <a:xfrm>
            <a:off x="714348" y="1214422"/>
            <a:ext cx="1071570" cy="5715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200596</a:t>
            </a:r>
            <a:endParaRPr lang="es-ES" dirty="0"/>
          </a:p>
        </p:txBody>
      </p:sp>
      <p:sp>
        <p:nvSpPr>
          <p:cNvPr id="77" name="76 Elipse"/>
          <p:cNvSpPr/>
          <p:nvPr/>
        </p:nvSpPr>
        <p:spPr>
          <a:xfrm>
            <a:off x="2071670" y="1214422"/>
            <a:ext cx="1214446" cy="64294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2006</a:t>
            </a:r>
          </a:p>
          <a:p>
            <a:pPr algn="ctr"/>
            <a:r>
              <a:rPr lang="es-ES" dirty="0" smtClean="0"/>
              <a:t>66</a:t>
            </a:r>
            <a:endParaRPr lang="es-ES" dirty="0"/>
          </a:p>
        </p:txBody>
      </p:sp>
      <p:sp>
        <p:nvSpPr>
          <p:cNvPr id="78" name="77 Elipse"/>
          <p:cNvSpPr/>
          <p:nvPr/>
        </p:nvSpPr>
        <p:spPr>
          <a:xfrm>
            <a:off x="3571868" y="1142984"/>
            <a:ext cx="1071570" cy="71438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2007</a:t>
            </a:r>
          </a:p>
          <a:p>
            <a:pPr algn="ctr"/>
            <a:r>
              <a:rPr lang="es-ES" dirty="0" smtClean="0"/>
              <a:t>99</a:t>
            </a:r>
            <a:endParaRPr lang="es-ES" dirty="0"/>
          </a:p>
        </p:txBody>
      </p:sp>
      <p:sp>
        <p:nvSpPr>
          <p:cNvPr id="79" name="78 Elipse"/>
          <p:cNvSpPr/>
          <p:nvPr/>
        </p:nvSpPr>
        <p:spPr>
          <a:xfrm>
            <a:off x="5000628" y="1142984"/>
            <a:ext cx="1000132" cy="71438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2008</a:t>
            </a:r>
          </a:p>
          <a:p>
            <a:pPr algn="ctr"/>
            <a:r>
              <a:rPr lang="es-ES" dirty="0" smtClean="0"/>
              <a:t>68</a:t>
            </a:r>
            <a:endParaRPr lang="es-ES" dirty="0"/>
          </a:p>
        </p:txBody>
      </p:sp>
      <p:sp>
        <p:nvSpPr>
          <p:cNvPr id="80" name="79 Elipse"/>
          <p:cNvSpPr/>
          <p:nvPr/>
        </p:nvSpPr>
        <p:spPr>
          <a:xfrm>
            <a:off x="6286512" y="1071546"/>
            <a:ext cx="1071570" cy="785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2009</a:t>
            </a:r>
          </a:p>
          <a:p>
            <a:pPr algn="ctr"/>
            <a:r>
              <a:rPr lang="es-ES" dirty="0" smtClean="0"/>
              <a:t>64</a:t>
            </a:r>
            <a:endParaRPr lang="es-ES" dirty="0"/>
          </a:p>
        </p:txBody>
      </p:sp>
      <p:sp>
        <p:nvSpPr>
          <p:cNvPr id="81" name="80 Elipse"/>
          <p:cNvSpPr/>
          <p:nvPr/>
        </p:nvSpPr>
        <p:spPr>
          <a:xfrm>
            <a:off x="7643834" y="1142984"/>
            <a:ext cx="928694" cy="71438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2010</a:t>
            </a:r>
          </a:p>
          <a:p>
            <a:pPr algn="ctr"/>
            <a:r>
              <a:rPr lang="es-ES" dirty="0" smtClean="0"/>
              <a:t>26</a:t>
            </a:r>
            <a:endParaRPr lang="es-ES" dirty="0"/>
          </a:p>
        </p:txBody>
      </p:sp>
      <p:cxnSp>
        <p:nvCxnSpPr>
          <p:cNvPr id="90" name="89 Conector recto de flecha"/>
          <p:cNvCxnSpPr/>
          <p:nvPr/>
        </p:nvCxnSpPr>
        <p:spPr>
          <a:xfrm rot="5400000" flipH="1" flipV="1">
            <a:off x="7018753" y="2053821"/>
            <a:ext cx="1285883" cy="8929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83 CuadroTexto"/>
          <p:cNvSpPr txBox="1"/>
          <p:nvPr/>
        </p:nvSpPr>
        <p:spPr>
          <a:xfrm>
            <a:off x="7072330" y="3214686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Wargandi</a:t>
            </a:r>
            <a:endParaRPr lang="es-ES" sz="1400" dirty="0"/>
          </a:p>
        </p:txBody>
      </p:sp>
      <p:sp>
        <p:nvSpPr>
          <p:cNvPr id="85" name="84 Elipse"/>
          <p:cNvSpPr/>
          <p:nvPr/>
        </p:nvSpPr>
        <p:spPr>
          <a:xfrm>
            <a:off x="1785918" y="2214554"/>
            <a:ext cx="1928826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2011=   28</a:t>
            </a:r>
          </a:p>
          <a:p>
            <a:pPr algn="ctr"/>
            <a:r>
              <a:rPr lang="es-ES" dirty="0" smtClean="0"/>
              <a:t>2012=  75</a:t>
            </a:r>
          </a:p>
          <a:p>
            <a:pPr algn="ctr"/>
            <a:r>
              <a:rPr lang="es-ES" dirty="0" smtClean="0"/>
              <a:t>2013=  60</a:t>
            </a:r>
          </a:p>
          <a:p>
            <a:pPr algn="ctr"/>
            <a:r>
              <a:rPr lang="es-ES" dirty="0" smtClean="0"/>
              <a:t>2014*  = 4</a:t>
            </a:r>
            <a:endParaRPr lang="es-ES" dirty="0"/>
          </a:p>
        </p:txBody>
      </p:sp>
      <p:sp>
        <p:nvSpPr>
          <p:cNvPr id="64" name="63 CuadroTexto"/>
          <p:cNvSpPr txBox="1"/>
          <p:nvPr/>
        </p:nvSpPr>
        <p:spPr>
          <a:xfrm>
            <a:off x="4716016" y="5661248"/>
            <a:ext cx="2016224" cy="64633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Hasta la  Semana 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574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Diagnostico y </a:t>
            </a:r>
            <a:r>
              <a:rPr lang="en-US" dirty="0" err="1" smtClean="0"/>
              <a:t>tratamiento</a:t>
            </a:r>
            <a:r>
              <a:rPr lang="en-US" dirty="0" smtClean="0"/>
              <a:t> </a:t>
            </a:r>
            <a:r>
              <a:rPr lang="en-US" dirty="0" err="1" smtClean="0"/>
              <a:t>oportuno</a:t>
            </a:r>
            <a:endParaRPr lang="es-GT" dirty="0"/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609600" y="1371600"/>
            <a:ext cx="8534400" cy="403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Red </a:t>
            </a:r>
            <a:r>
              <a:rPr lang="en-US" sz="3600" dirty="0" err="1" smtClean="0"/>
              <a:t>nacional</a:t>
            </a:r>
            <a:r>
              <a:rPr lang="en-US" sz="4000" dirty="0" smtClean="0"/>
              <a:t> de </a:t>
            </a:r>
            <a:r>
              <a:rPr lang="en-US" sz="4000" dirty="0" err="1" smtClean="0"/>
              <a:t>Diagnostico</a:t>
            </a:r>
            <a:r>
              <a:rPr lang="en-US" sz="4000" dirty="0" smtClean="0"/>
              <a:t> .</a:t>
            </a:r>
          </a:p>
          <a:p>
            <a:pPr algn="l"/>
            <a:endParaRPr lang="en-US" sz="4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err="1" smtClean="0"/>
              <a:t>Tratamiento</a:t>
            </a:r>
            <a:r>
              <a:rPr lang="en-US" sz="4000" dirty="0" smtClean="0"/>
              <a:t> y </a:t>
            </a:r>
            <a:r>
              <a:rPr lang="en-US" sz="4000" dirty="0" err="1" smtClean="0"/>
              <a:t>seguimiento</a:t>
            </a:r>
            <a:r>
              <a:rPr lang="en-US" sz="4000" dirty="0" smtClean="0"/>
              <a:t> de </a:t>
            </a:r>
            <a:r>
              <a:rPr lang="en-US" sz="4000" dirty="0" err="1" smtClean="0"/>
              <a:t>casos</a:t>
            </a:r>
            <a:endParaRPr lang="es-GT" sz="4000" dirty="0"/>
          </a:p>
        </p:txBody>
      </p:sp>
    </p:spTree>
    <p:extLst>
      <p:ext uri="{BB962C8B-B14F-4D97-AF65-F5344CB8AC3E}">
        <p14:creationId xmlns:p14="http://schemas.microsoft.com/office/powerpoint/2010/main" val="57443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226" name="Object 2"/>
          <p:cNvGraphicFramePr>
            <a:graphicFrameLocks noChangeAspect="1"/>
          </p:cNvGraphicFramePr>
          <p:nvPr/>
        </p:nvGraphicFramePr>
        <p:xfrm>
          <a:off x="428596" y="4429132"/>
          <a:ext cx="1857388" cy="186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Imagen de mapa de bits" r:id="rId3" imgW="1752381" imgH="2048161" progId="PBrush">
                  <p:embed/>
                </p:oleObj>
              </mc:Choice>
              <mc:Fallback>
                <p:oleObj name="Imagen de mapa de bits" r:id="rId3" imgW="1752381" imgH="2048161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4429132"/>
                        <a:ext cx="1857388" cy="186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27" name="Text Box 3"/>
          <p:cNvSpPr txBox="1">
            <a:spLocks noChangeArrowheads="1"/>
          </p:cNvSpPr>
          <p:nvPr/>
        </p:nvSpPr>
        <p:spPr bwMode="auto">
          <a:xfrm>
            <a:off x="179388" y="333375"/>
            <a:ext cx="8785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s-ES_tradnl" b="1" dirty="0">
                <a:latin typeface="Bookman Old Style" pitchFamily="18" charset="0"/>
              </a:rPr>
              <a:t>DISTRIBUCIÒN DE LOS LABORATORIOS PARA REALIZAR DIAGNOSTICOS PARASISTOCOPIA DE LA MALARIA Y CON LA DEBIDA COORDINACIÒN DE LAS REGIONES DE SALUD Y HOSPITALES</a:t>
            </a:r>
          </a:p>
          <a:p>
            <a:pPr algn="ctr" eaLnBrk="0" hangingPunct="0"/>
            <a:r>
              <a:rPr lang="es-ES_tradnl" b="1" dirty="0">
                <a:latin typeface="Bookman Old Style" pitchFamily="18" charset="0"/>
              </a:rPr>
              <a:t>REPÚBLICA DE PANAMÁ AÑO </a:t>
            </a:r>
            <a:r>
              <a:rPr lang="es-ES_tradnl" b="1" dirty="0" smtClean="0">
                <a:latin typeface="Bookman Old Style" pitchFamily="18" charset="0"/>
              </a:rPr>
              <a:t>2013</a:t>
            </a:r>
            <a:endParaRPr lang="es-ES_tradnl" b="1" dirty="0">
              <a:latin typeface="Bookman Old Style" pitchFamily="18" charset="0"/>
            </a:endParaRPr>
          </a:p>
        </p:txBody>
      </p:sp>
      <p:sp>
        <p:nvSpPr>
          <p:cNvPr id="180228" name="Oval 4"/>
          <p:cNvSpPr>
            <a:spLocks noChangeArrowheads="1"/>
          </p:cNvSpPr>
          <p:nvPr/>
        </p:nvSpPr>
        <p:spPr bwMode="auto">
          <a:xfrm>
            <a:off x="7535863" y="4557713"/>
            <a:ext cx="241300" cy="32861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229" name="Oval 5"/>
          <p:cNvSpPr>
            <a:spLocks noChangeArrowheads="1"/>
          </p:cNvSpPr>
          <p:nvPr/>
        </p:nvSpPr>
        <p:spPr bwMode="auto">
          <a:xfrm>
            <a:off x="3290888" y="3833813"/>
            <a:ext cx="392112" cy="339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230" name="Oval 6"/>
          <p:cNvSpPr>
            <a:spLocks noChangeArrowheads="1"/>
          </p:cNvSpPr>
          <p:nvPr/>
        </p:nvSpPr>
        <p:spPr bwMode="auto">
          <a:xfrm>
            <a:off x="1908175" y="3471863"/>
            <a:ext cx="641350" cy="5270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231" name="Text Box 7"/>
          <p:cNvSpPr txBox="1">
            <a:spLocks noChangeArrowheads="1"/>
          </p:cNvSpPr>
          <p:nvPr/>
        </p:nvSpPr>
        <p:spPr bwMode="auto">
          <a:xfrm>
            <a:off x="1908175" y="3494088"/>
            <a:ext cx="641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2400">
                <a:latin typeface="Times New Roman" pitchFamily="18" charset="0"/>
              </a:rPr>
              <a:t>648</a:t>
            </a:r>
          </a:p>
        </p:txBody>
      </p:sp>
      <p:sp>
        <p:nvSpPr>
          <p:cNvPr id="180232" name="Oval 8"/>
          <p:cNvSpPr>
            <a:spLocks noChangeArrowheads="1"/>
          </p:cNvSpPr>
          <p:nvPr/>
        </p:nvSpPr>
        <p:spPr bwMode="auto">
          <a:xfrm>
            <a:off x="1908175" y="3494088"/>
            <a:ext cx="671513" cy="52546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233" name="Oval 9"/>
          <p:cNvSpPr>
            <a:spLocks noChangeArrowheads="1"/>
          </p:cNvSpPr>
          <p:nvPr/>
        </p:nvSpPr>
        <p:spPr bwMode="auto">
          <a:xfrm>
            <a:off x="1947863" y="3592513"/>
            <a:ext cx="439737" cy="2746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s-ES_tradnl" sz="2400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180234" name="Oval 10"/>
          <p:cNvSpPr>
            <a:spLocks noChangeArrowheads="1"/>
          </p:cNvSpPr>
          <p:nvPr/>
        </p:nvSpPr>
        <p:spPr bwMode="auto">
          <a:xfrm>
            <a:off x="2387600" y="3032125"/>
            <a:ext cx="271463" cy="3635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235" name="Oval 11"/>
          <p:cNvSpPr>
            <a:spLocks noChangeArrowheads="1"/>
          </p:cNvSpPr>
          <p:nvPr/>
        </p:nvSpPr>
        <p:spPr bwMode="auto">
          <a:xfrm>
            <a:off x="2387600" y="3092450"/>
            <a:ext cx="271463" cy="2381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236" name="Freeform 12"/>
          <p:cNvSpPr>
            <a:spLocks/>
          </p:cNvSpPr>
          <p:nvPr/>
        </p:nvSpPr>
        <p:spPr bwMode="auto">
          <a:xfrm>
            <a:off x="971550" y="1916113"/>
            <a:ext cx="2455863" cy="1763712"/>
          </a:xfrm>
          <a:custGeom>
            <a:avLst/>
            <a:gdLst/>
            <a:ahLst/>
            <a:cxnLst>
              <a:cxn ang="0">
                <a:pos x="12" y="79"/>
              </a:cxn>
              <a:cxn ang="0">
                <a:pos x="21" y="86"/>
              </a:cxn>
              <a:cxn ang="0">
                <a:pos x="25" y="89"/>
              </a:cxn>
              <a:cxn ang="0">
                <a:pos x="35" y="102"/>
              </a:cxn>
              <a:cxn ang="0">
                <a:pos x="72" y="111"/>
              </a:cxn>
              <a:cxn ang="0">
                <a:pos x="95" y="118"/>
              </a:cxn>
              <a:cxn ang="0">
                <a:pos x="116" y="131"/>
              </a:cxn>
              <a:cxn ang="0">
                <a:pos x="143" y="141"/>
              </a:cxn>
              <a:cxn ang="0">
                <a:pos x="152" y="139"/>
              </a:cxn>
              <a:cxn ang="0">
                <a:pos x="159" y="148"/>
              </a:cxn>
              <a:cxn ang="0">
                <a:pos x="161" y="152"/>
              </a:cxn>
              <a:cxn ang="0">
                <a:pos x="168" y="160"/>
              </a:cxn>
              <a:cxn ang="0">
                <a:pos x="178" y="158"/>
              </a:cxn>
              <a:cxn ang="0">
                <a:pos x="182" y="154"/>
              </a:cxn>
              <a:cxn ang="0">
                <a:pos x="187" y="151"/>
              </a:cxn>
              <a:cxn ang="0">
                <a:pos x="199" y="144"/>
              </a:cxn>
              <a:cxn ang="0">
                <a:pos x="234" y="153"/>
              </a:cxn>
              <a:cxn ang="0">
                <a:pos x="238" y="154"/>
              </a:cxn>
              <a:cxn ang="0">
                <a:pos x="258" y="160"/>
              </a:cxn>
              <a:cxn ang="0">
                <a:pos x="249" y="147"/>
              </a:cxn>
              <a:cxn ang="0">
                <a:pos x="247" y="118"/>
              </a:cxn>
              <a:cxn ang="0">
                <a:pos x="219" y="116"/>
              </a:cxn>
              <a:cxn ang="0">
                <a:pos x="199" y="111"/>
              </a:cxn>
              <a:cxn ang="0">
                <a:pos x="191" y="104"/>
              </a:cxn>
              <a:cxn ang="0">
                <a:pos x="186" y="97"/>
              </a:cxn>
              <a:cxn ang="0">
                <a:pos x="182" y="91"/>
              </a:cxn>
              <a:cxn ang="0">
                <a:pos x="175" y="84"/>
              </a:cxn>
              <a:cxn ang="0">
                <a:pos x="170" y="79"/>
              </a:cxn>
              <a:cxn ang="0">
                <a:pos x="159" y="73"/>
              </a:cxn>
              <a:cxn ang="0">
                <a:pos x="155" y="63"/>
              </a:cxn>
              <a:cxn ang="0">
                <a:pos x="151" y="65"/>
              </a:cxn>
              <a:cxn ang="0">
                <a:pos x="144" y="69"/>
              </a:cxn>
              <a:cxn ang="0">
                <a:pos x="150" y="72"/>
              </a:cxn>
              <a:cxn ang="0">
                <a:pos x="162" y="83"/>
              </a:cxn>
              <a:cxn ang="0">
                <a:pos x="166" y="88"/>
              </a:cxn>
              <a:cxn ang="0">
                <a:pos x="159" y="92"/>
              </a:cxn>
              <a:cxn ang="0">
                <a:pos x="144" y="94"/>
              </a:cxn>
              <a:cxn ang="0">
                <a:pos x="130" y="96"/>
              </a:cxn>
              <a:cxn ang="0">
                <a:pos x="119" y="91"/>
              </a:cxn>
              <a:cxn ang="0">
                <a:pos x="106" y="89"/>
              </a:cxn>
              <a:cxn ang="0">
                <a:pos x="100" y="75"/>
              </a:cxn>
              <a:cxn ang="0">
                <a:pos x="99" y="67"/>
              </a:cxn>
              <a:cxn ang="0">
                <a:pos x="108" y="65"/>
              </a:cxn>
              <a:cxn ang="0">
                <a:pos x="110" y="61"/>
              </a:cxn>
              <a:cxn ang="0">
                <a:pos x="101" y="60"/>
              </a:cxn>
              <a:cxn ang="0">
                <a:pos x="94" y="58"/>
              </a:cxn>
              <a:cxn ang="0">
                <a:pos x="83" y="53"/>
              </a:cxn>
              <a:cxn ang="0">
                <a:pos x="77" y="48"/>
              </a:cxn>
              <a:cxn ang="0">
                <a:pos x="81" y="40"/>
              </a:cxn>
              <a:cxn ang="0">
                <a:pos x="81" y="26"/>
              </a:cxn>
              <a:cxn ang="0">
                <a:pos x="69" y="16"/>
              </a:cxn>
              <a:cxn ang="0">
                <a:pos x="63" y="11"/>
              </a:cxn>
              <a:cxn ang="0">
                <a:pos x="49" y="15"/>
              </a:cxn>
              <a:cxn ang="0">
                <a:pos x="26" y="4"/>
              </a:cxn>
              <a:cxn ang="0">
                <a:pos x="15" y="0"/>
              </a:cxn>
              <a:cxn ang="0">
                <a:pos x="13" y="15"/>
              </a:cxn>
              <a:cxn ang="0">
                <a:pos x="1" y="23"/>
              </a:cxn>
            </a:cxnLst>
            <a:rect l="0" t="0" r="r" b="b"/>
            <a:pathLst>
              <a:path w="258" h="161">
                <a:moveTo>
                  <a:pt x="2" y="20"/>
                </a:moveTo>
                <a:cubicBezTo>
                  <a:pt x="2" y="21"/>
                  <a:pt x="1" y="29"/>
                  <a:pt x="1" y="30"/>
                </a:cubicBezTo>
                <a:lnTo>
                  <a:pt x="0" y="30"/>
                </a:lnTo>
                <a:cubicBezTo>
                  <a:pt x="0" y="32"/>
                  <a:pt x="0" y="44"/>
                  <a:pt x="0" y="46"/>
                </a:cubicBezTo>
                <a:cubicBezTo>
                  <a:pt x="2" y="53"/>
                  <a:pt x="1" y="66"/>
                  <a:pt x="1" y="74"/>
                </a:cubicBezTo>
                <a:lnTo>
                  <a:pt x="2" y="75"/>
                </a:lnTo>
                <a:cubicBezTo>
                  <a:pt x="5" y="75"/>
                  <a:pt x="9" y="79"/>
                  <a:pt x="12" y="79"/>
                </a:cubicBezTo>
                <a:lnTo>
                  <a:pt x="12" y="79"/>
                </a:lnTo>
                <a:lnTo>
                  <a:pt x="12" y="80"/>
                </a:lnTo>
                <a:lnTo>
                  <a:pt x="13" y="80"/>
                </a:lnTo>
                <a:cubicBezTo>
                  <a:pt x="15" y="80"/>
                  <a:pt x="16" y="83"/>
                  <a:pt x="17" y="83"/>
                </a:cubicBezTo>
                <a:cubicBezTo>
                  <a:pt x="17" y="84"/>
                  <a:pt x="17" y="83"/>
                  <a:pt x="17" y="84"/>
                </a:cubicBezTo>
                <a:cubicBezTo>
                  <a:pt x="18" y="84"/>
                  <a:pt x="19" y="84"/>
                  <a:pt x="20" y="84"/>
                </a:cubicBezTo>
                <a:cubicBezTo>
                  <a:pt x="20" y="85"/>
                  <a:pt x="21" y="85"/>
                  <a:pt x="21" y="86"/>
                </a:cubicBezTo>
                <a:lnTo>
                  <a:pt x="22" y="87"/>
                </a:lnTo>
                <a:lnTo>
                  <a:pt x="22" y="87"/>
                </a:lnTo>
                <a:lnTo>
                  <a:pt x="22" y="88"/>
                </a:lnTo>
                <a:lnTo>
                  <a:pt x="23" y="88"/>
                </a:lnTo>
                <a:lnTo>
                  <a:pt x="23" y="88"/>
                </a:lnTo>
                <a:lnTo>
                  <a:pt x="24" y="89"/>
                </a:lnTo>
                <a:cubicBezTo>
                  <a:pt x="24" y="89"/>
                  <a:pt x="25" y="89"/>
                  <a:pt x="25" y="89"/>
                </a:cubicBezTo>
                <a:lnTo>
                  <a:pt x="26" y="90"/>
                </a:lnTo>
                <a:cubicBezTo>
                  <a:pt x="26" y="90"/>
                  <a:pt x="27" y="91"/>
                  <a:pt x="28" y="91"/>
                </a:cubicBezTo>
                <a:cubicBezTo>
                  <a:pt x="28" y="92"/>
                  <a:pt x="30" y="92"/>
                  <a:pt x="30" y="93"/>
                </a:cubicBezTo>
                <a:cubicBezTo>
                  <a:pt x="31" y="93"/>
                  <a:pt x="31" y="94"/>
                  <a:pt x="32" y="94"/>
                </a:cubicBezTo>
                <a:lnTo>
                  <a:pt x="33" y="94"/>
                </a:lnTo>
                <a:cubicBezTo>
                  <a:pt x="33" y="97"/>
                  <a:pt x="34" y="99"/>
                  <a:pt x="34" y="102"/>
                </a:cubicBezTo>
                <a:lnTo>
                  <a:pt x="35" y="102"/>
                </a:lnTo>
                <a:cubicBezTo>
                  <a:pt x="36" y="102"/>
                  <a:pt x="40" y="103"/>
                  <a:pt x="40" y="104"/>
                </a:cubicBezTo>
                <a:cubicBezTo>
                  <a:pt x="41" y="104"/>
                  <a:pt x="45" y="104"/>
                  <a:pt x="46" y="104"/>
                </a:cubicBezTo>
                <a:lnTo>
                  <a:pt x="46" y="103"/>
                </a:lnTo>
                <a:lnTo>
                  <a:pt x="47" y="103"/>
                </a:lnTo>
                <a:lnTo>
                  <a:pt x="48" y="102"/>
                </a:lnTo>
                <a:lnTo>
                  <a:pt x="56" y="102"/>
                </a:lnTo>
                <a:cubicBezTo>
                  <a:pt x="59" y="105"/>
                  <a:pt x="68" y="109"/>
                  <a:pt x="72" y="111"/>
                </a:cubicBezTo>
                <a:lnTo>
                  <a:pt x="72" y="112"/>
                </a:lnTo>
                <a:cubicBezTo>
                  <a:pt x="72" y="112"/>
                  <a:pt x="76" y="112"/>
                  <a:pt x="76" y="113"/>
                </a:cubicBezTo>
                <a:cubicBezTo>
                  <a:pt x="78" y="113"/>
                  <a:pt x="81" y="114"/>
                  <a:pt x="83" y="114"/>
                </a:cubicBezTo>
                <a:lnTo>
                  <a:pt x="82" y="114"/>
                </a:lnTo>
                <a:lnTo>
                  <a:pt x="83" y="115"/>
                </a:lnTo>
                <a:cubicBezTo>
                  <a:pt x="86" y="115"/>
                  <a:pt x="93" y="116"/>
                  <a:pt x="95" y="118"/>
                </a:cubicBezTo>
                <a:lnTo>
                  <a:pt x="95" y="118"/>
                </a:lnTo>
                <a:lnTo>
                  <a:pt x="95" y="118"/>
                </a:lnTo>
                <a:lnTo>
                  <a:pt x="95" y="119"/>
                </a:lnTo>
                <a:lnTo>
                  <a:pt x="96" y="119"/>
                </a:lnTo>
                <a:lnTo>
                  <a:pt x="121" y="122"/>
                </a:lnTo>
                <a:lnTo>
                  <a:pt x="121" y="123"/>
                </a:lnTo>
                <a:cubicBezTo>
                  <a:pt x="121" y="125"/>
                  <a:pt x="119" y="127"/>
                  <a:pt x="119" y="129"/>
                </a:cubicBezTo>
                <a:cubicBezTo>
                  <a:pt x="118" y="129"/>
                  <a:pt x="118" y="131"/>
                  <a:pt x="116" y="131"/>
                </a:cubicBezTo>
                <a:cubicBezTo>
                  <a:pt x="116" y="132"/>
                  <a:pt x="116" y="136"/>
                  <a:pt x="118" y="136"/>
                </a:cubicBezTo>
                <a:cubicBezTo>
                  <a:pt x="118" y="136"/>
                  <a:pt x="119" y="137"/>
                  <a:pt x="119" y="137"/>
                </a:cubicBezTo>
                <a:lnTo>
                  <a:pt x="120" y="137"/>
                </a:lnTo>
                <a:cubicBezTo>
                  <a:pt x="120" y="138"/>
                  <a:pt x="121" y="143"/>
                  <a:pt x="123" y="142"/>
                </a:cubicBezTo>
                <a:lnTo>
                  <a:pt x="123" y="142"/>
                </a:lnTo>
                <a:cubicBezTo>
                  <a:pt x="124" y="141"/>
                  <a:pt x="130" y="141"/>
                  <a:pt x="132" y="141"/>
                </a:cubicBezTo>
                <a:cubicBezTo>
                  <a:pt x="132" y="141"/>
                  <a:pt x="141" y="142"/>
                  <a:pt x="143" y="141"/>
                </a:cubicBezTo>
                <a:lnTo>
                  <a:pt x="143" y="140"/>
                </a:lnTo>
                <a:lnTo>
                  <a:pt x="147" y="140"/>
                </a:lnTo>
                <a:lnTo>
                  <a:pt x="147" y="140"/>
                </a:lnTo>
                <a:lnTo>
                  <a:pt x="147" y="139"/>
                </a:lnTo>
                <a:lnTo>
                  <a:pt x="149" y="139"/>
                </a:lnTo>
                <a:cubicBezTo>
                  <a:pt x="149" y="139"/>
                  <a:pt x="151" y="138"/>
                  <a:pt x="151" y="138"/>
                </a:cubicBezTo>
                <a:lnTo>
                  <a:pt x="152" y="139"/>
                </a:lnTo>
                <a:lnTo>
                  <a:pt x="152" y="144"/>
                </a:lnTo>
                <a:lnTo>
                  <a:pt x="157" y="146"/>
                </a:lnTo>
                <a:lnTo>
                  <a:pt x="157" y="146"/>
                </a:lnTo>
                <a:lnTo>
                  <a:pt x="157" y="147"/>
                </a:lnTo>
                <a:lnTo>
                  <a:pt x="158" y="147"/>
                </a:lnTo>
                <a:lnTo>
                  <a:pt x="158" y="147"/>
                </a:lnTo>
                <a:lnTo>
                  <a:pt x="159" y="148"/>
                </a:lnTo>
                <a:lnTo>
                  <a:pt x="159" y="149"/>
                </a:lnTo>
                <a:lnTo>
                  <a:pt x="159" y="149"/>
                </a:lnTo>
                <a:cubicBezTo>
                  <a:pt x="160" y="149"/>
                  <a:pt x="159" y="150"/>
                  <a:pt x="160" y="150"/>
                </a:cubicBezTo>
                <a:lnTo>
                  <a:pt x="160" y="150"/>
                </a:lnTo>
                <a:lnTo>
                  <a:pt x="160" y="151"/>
                </a:lnTo>
                <a:lnTo>
                  <a:pt x="161" y="151"/>
                </a:lnTo>
                <a:lnTo>
                  <a:pt x="161" y="152"/>
                </a:lnTo>
                <a:cubicBezTo>
                  <a:pt x="161" y="152"/>
                  <a:pt x="163" y="154"/>
                  <a:pt x="164" y="154"/>
                </a:cubicBezTo>
                <a:cubicBezTo>
                  <a:pt x="164" y="155"/>
                  <a:pt x="166" y="157"/>
                  <a:pt x="166" y="158"/>
                </a:cubicBezTo>
                <a:lnTo>
                  <a:pt x="167" y="159"/>
                </a:lnTo>
                <a:lnTo>
                  <a:pt x="167" y="159"/>
                </a:lnTo>
                <a:lnTo>
                  <a:pt x="167" y="159"/>
                </a:lnTo>
                <a:lnTo>
                  <a:pt x="168" y="159"/>
                </a:lnTo>
                <a:lnTo>
                  <a:pt x="168" y="160"/>
                </a:lnTo>
                <a:lnTo>
                  <a:pt x="168" y="160"/>
                </a:lnTo>
                <a:cubicBezTo>
                  <a:pt x="169" y="160"/>
                  <a:pt x="170" y="160"/>
                  <a:pt x="170" y="161"/>
                </a:cubicBezTo>
                <a:lnTo>
                  <a:pt x="174" y="160"/>
                </a:lnTo>
                <a:lnTo>
                  <a:pt x="174" y="160"/>
                </a:lnTo>
                <a:lnTo>
                  <a:pt x="177" y="159"/>
                </a:lnTo>
                <a:lnTo>
                  <a:pt x="178" y="159"/>
                </a:lnTo>
                <a:lnTo>
                  <a:pt x="178" y="158"/>
                </a:lnTo>
                <a:lnTo>
                  <a:pt x="178" y="158"/>
                </a:lnTo>
                <a:lnTo>
                  <a:pt x="179" y="158"/>
                </a:lnTo>
                <a:cubicBezTo>
                  <a:pt x="179" y="157"/>
                  <a:pt x="180" y="156"/>
                  <a:pt x="180" y="156"/>
                </a:cubicBezTo>
                <a:cubicBezTo>
                  <a:pt x="180" y="156"/>
                  <a:pt x="181" y="155"/>
                  <a:pt x="181" y="155"/>
                </a:cubicBezTo>
                <a:lnTo>
                  <a:pt x="181" y="155"/>
                </a:lnTo>
                <a:lnTo>
                  <a:pt x="181" y="154"/>
                </a:lnTo>
                <a:lnTo>
                  <a:pt x="182" y="154"/>
                </a:lnTo>
                <a:lnTo>
                  <a:pt x="182" y="153"/>
                </a:lnTo>
                <a:lnTo>
                  <a:pt x="183" y="153"/>
                </a:lnTo>
                <a:lnTo>
                  <a:pt x="184" y="153"/>
                </a:lnTo>
                <a:cubicBezTo>
                  <a:pt x="184" y="152"/>
                  <a:pt x="185" y="152"/>
                  <a:pt x="185" y="151"/>
                </a:cubicBezTo>
                <a:lnTo>
                  <a:pt x="186" y="151"/>
                </a:lnTo>
                <a:lnTo>
                  <a:pt x="186" y="151"/>
                </a:lnTo>
                <a:lnTo>
                  <a:pt x="187" y="151"/>
                </a:lnTo>
                <a:lnTo>
                  <a:pt x="187" y="150"/>
                </a:lnTo>
                <a:lnTo>
                  <a:pt x="187" y="150"/>
                </a:lnTo>
                <a:cubicBezTo>
                  <a:pt x="188" y="150"/>
                  <a:pt x="189" y="149"/>
                  <a:pt x="190" y="149"/>
                </a:cubicBezTo>
                <a:lnTo>
                  <a:pt x="190" y="147"/>
                </a:lnTo>
                <a:cubicBezTo>
                  <a:pt x="192" y="147"/>
                  <a:pt x="196" y="146"/>
                  <a:pt x="198" y="146"/>
                </a:cubicBezTo>
                <a:lnTo>
                  <a:pt x="198" y="144"/>
                </a:lnTo>
                <a:lnTo>
                  <a:pt x="199" y="144"/>
                </a:lnTo>
                <a:cubicBezTo>
                  <a:pt x="204" y="144"/>
                  <a:pt x="210" y="145"/>
                  <a:pt x="216" y="145"/>
                </a:cubicBezTo>
                <a:lnTo>
                  <a:pt x="216" y="146"/>
                </a:lnTo>
                <a:cubicBezTo>
                  <a:pt x="217" y="146"/>
                  <a:pt x="219" y="147"/>
                  <a:pt x="219" y="148"/>
                </a:cubicBezTo>
                <a:cubicBezTo>
                  <a:pt x="221" y="148"/>
                  <a:pt x="225" y="150"/>
                  <a:pt x="227" y="149"/>
                </a:cubicBezTo>
                <a:cubicBezTo>
                  <a:pt x="227" y="149"/>
                  <a:pt x="229" y="149"/>
                  <a:pt x="229" y="148"/>
                </a:cubicBezTo>
                <a:cubicBezTo>
                  <a:pt x="232" y="148"/>
                  <a:pt x="236" y="151"/>
                  <a:pt x="236" y="153"/>
                </a:cubicBezTo>
                <a:cubicBezTo>
                  <a:pt x="234" y="153"/>
                  <a:pt x="235" y="151"/>
                  <a:pt x="234" y="153"/>
                </a:cubicBezTo>
                <a:lnTo>
                  <a:pt x="241" y="149"/>
                </a:lnTo>
                <a:lnTo>
                  <a:pt x="241" y="149"/>
                </a:lnTo>
                <a:cubicBezTo>
                  <a:pt x="240" y="150"/>
                  <a:pt x="236" y="151"/>
                  <a:pt x="236" y="153"/>
                </a:cubicBezTo>
                <a:lnTo>
                  <a:pt x="236" y="154"/>
                </a:lnTo>
                <a:lnTo>
                  <a:pt x="237" y="154"/>
                </a:lnTo>
                <a:lnTo>
                  <a:pt x="237" y="154"/>
                </a:lnTo>
                <a:lnTo>
                  <a:pt x="238" y="154"/>
                </a:lnTo>
                <a:lnTo>
                  <a:pt x="238" y="154"/>
                </a:lnTo>
                <a:lnTo>
                  <a:pt x="238" y="155"/>
                </a:lnTo>
                <a:lnTo>
                  <a:pt x="239" y="155"/>
                </a:lnTo>
                <a:lnTo>
                  <a:pt x="240" y="156"/>
                </a:lnTo>
                <a:cubicBezTo>
                  <a:pt x="243" y="156"/>
                  <a:pt x="246" y="157"/>
                  <a:pt x="251" y="157"/>
                </a:cubicBezTo>
                <a:lnTo>
                  <a:pt x="251" y="160"/>
                </a:lnTo>
                <a:lnTo>
                  <a:pt x="258" y="160"/>
                </a:lnTo>
                <a:cubicBezTo>
                  <a:pt x="258" y="159"/>
                  <a:pt x="257" y="158"/>
                  <a:pt x="257" y="157"/>
                </a:cubicBezTo>
                <a:lnTo>
                  <a:pt x="256" y="157"/>
                </a:lnTo>
                <a:cubicBezTo>
                  <a:pt x="256" y="156"/>
                  <a:pt x="253" y="155"/>
                  <a:pt x="253" y="154"/>
                </a:cubicBezTo>
                <a:lnTo>
                  <a:pt x="253" y="154"/>
                </a:lnTo>
                <a:lnTo>
                  <a:pt x="252" y="154"/>
                </a:lnTo>
                <a:cubicBezTo>
                  <a:pt x="252" y="153"/>
                  <a:pt x="251" y="150"/>
                  <a:pt x="251" y="149"/>
                </a:cubicBezTo>
                <a:cubicBezTo>
                  <a:pt x="251" y="149"/>
                  <a:pt x="250" y="147"/>
                  <a:pt x="249" y="147"/>
                </a:cubicBezTo>
                <a:lnTo>
                  <a:pt x="249" y="142"/>
                </a:lnTo>
                <a:cubicBezTo>
                  <a:pt x="248" y="142"/>
                  <a:pt x="248" y="141"/>
                  <a:pt x="247" y="141"/>
                </a:cubicBezTo>
                <a:cubicBezTo>
                  <a:pt x="247" y="140"/>
                  <a:pt x="247" y="133"/>
                  <a:pt x="249" y="133"/>
                </a:cubicBezTo>
                <a:cubicBezTo>
                  <a:pt x="249" y="133"/>
                  <a:pt x="250" y="132"/>
                  <a:pt x="250" y="132"/>
                </a:cubicBezTo>
                <a:cubicBezTo>
                  <a:pt x="250" y="131"/>
                  <a:pt x="249" y="122"/>
                  <a:pt x="248" y="121"/>
                </a:cubicBezTo>
                <a:lnTo>
                  <a:pt x="248" y="121"/>
                </a:lnTo>
                <a:cubicBezTo>
                  <a:pt x="248" y="121"/>
                  <a:pt x="247" y="118"/>
                  <a:pt x="247" y="118"/>
                </a:cubicBezTo>
                <a:cubicBezTo>
                  <a:pt x="240" y="118"/>
                  <a:pt x="233" y="119"/>
                  <a:pt x="227" y="119"/>
                </a:cubicBezTo>
                <a:cubicBezTo>
                  <a:pt x="227" y="118"/>
                  <a:pt x="227" y="119"/>
                  <a:pt x="227" y="118"/>
                </a:cubicBezTo>
                <a:lnTo>
                  <a:pt x="225" y="118"/>
                </a:lnTo>
                <a:lnTo>
                  <a:pt x="225" y="118"/>
                </a:lnTo>
                <a:lnTo>
                  <a:pt x="224" y="118"/>
                </a:lnTo>
                <a:cubicBezTo>
                  <a:pt x="224" y="117"/>
                  <a:pt x="220" y="114"/>
                  <a:pt x="219" y="115"/>
                </a:cubicBezTo>
                <a:lnTo>
                  <a:pt x="219" y="116"/>
                </a:lnTo>
                <a:cubicBezTo>
                  <a:pt x="214" y="118"/>
                  <a:pt x="206" y="114"/>
                  <a:pt x="202" y="114"/>
                </a:cubicBezTo>
                <a:lnTo>
                  <a:pt x="201" y="113"/>
                </a:lnTo>
                <a:cubicBezTo>
                  <a:pt x="201" y="113"/>
                  <a:pt x="201" y="112"/>
                  <a:pt x="200" y="112"/>
                </a:cubicBezTo>
                <a:lnTo>
                  <a:pt x="200" y="112"/>
                </a:lnTo>
                <a:lnTo>
                  <a:pt x="200" y="111"/>
                </a:lnTo>
                <a:lnTo>
                  <a:pt x="199" y="111"/>
                </a:lnTo>
                <a:lnTo>
                  <a:pt x="199" y="111"/>
                </a:lnTo>
                <a:cubicBezTo>
                  <a:pt x="199" y="111"/>
                  <a:pt x="198" y="111"/>
                  <a:pt x="198" y="110"/>
                </a:cubicBezTo>
                <a:lnTo>
                  <a:pt x="196" y="110"/>
                </a:lnTo>
                <a:cubicBezTo>
                  <a:pt x="196" y="109"/>
                  <a:pt x="192" y="107"/>
                  <a:pt x="192" y="107"/>
                </a:cubicBezTo>
                <a:lnTo>
                  <a:pt x="191" y="107"/>
                </a:lnTo>
                <a:lnTo>
                  <a:pt x="191" y="105"/>
                </a:lnTo>
                <a:lnTo>
                  <a:pt x="191" y="105"/>
                </a:lnTo>
                <a:lnTo>
                  <a:pt x="191" y="104"/>
                </a:lnTo>
                <a:lnTo>
                  <a:pt x="190" y="103"/>
                </a:lnTo>
                <a:lnTo>
                  <a:pt x="189" y="103"/>
                </a:lnTo>
                <a:cubicBezTo>
                  <a:pt x="189" y="103"/>
                  <a:pt x="188" y="100"/>
                  <a:pt x="188" y="100"/>
                </a:cubicBezTo>
                <a:cubicBezTo>
                  <a:pt x="187" y="100"/>
                  <a:pt x="187" y="99"/>
                  <a:pt x="186" y="99"/>
                </a:cubicBezTo>
                <a:lnTo>
                  <a:pt x="186" y="98"/>
                </a:lnTo>
                <a:lnTo>
                  <a:pt x="186" y="98"/>
                </a:lnTo>
                <a:lnTo>
                  <a:pt x="186" y="97"/>
                </a:lnTo>
                <a:lnTo>
                  <a:pt x="185" y="97"/>
                </a:lnTo>
                <a:lnTo>
                  <a:pt x="185" y="97"/>
                </a:lnTo>
                <a:lnTo>
                  <a:pt x="185" y="95"/>
                </a:lnTo>
                <a:lnTo>
                  <a:pt x="184" y="95"/>
                </a:lnTo>
                <a:cubicBezTo>
                  <a:pt x="184" y="95"/>
                  <a:pt x="184" y="93"/>
                  <a:pt x="184" y="92"/>
                </a:cubicBezTo>
                <a:lnTo>
                  <a:pt x="183" y="91"/>
                </a:lnTo>
                <a:lnTo>
                  <a:pt x="182" y="91"/>
                </a:lnTo>
                <a:cubicBezTo>
                  <a:pt x="182" y="91"/>
                  <a:pt x="181" y="90"/>
                  <a:pt x="181" y="90"/>
                </a:cubicBezTo>
                <a:lnTo>
                  <a:pt x="180" y="90"/>
                </a:lnTo>
                <a:lnTo>
                  <a:pt x="180" y="90"/>
                </a:lnTo>
                <a:lnTo>
                  <a:pt x="180" y="89"/>
                </a:lnTo>
                <a:lnTo>
                  <a:pt x="180" y="89"/>
                </a:lnTo>
                <a:lnTo>
                  <a:pt x="179" y="88"/>
                </a:lnTo>
                <a:cubicBezTo>
                  <a:pt x="177" y="88"/>
                  <a:pt x="176" y="84"/>
                  <a:pt x="175" y="84"/>
                </a:cubicBezTo>
                <a:cubicBezTo>
                  <a:pt x="175" y="83"/>
                  <a:pt x="173" y="82"/>
                  <a:pt x="173" y="82"/>
                </a:cubicBezTo>
                <a:lnTo>
                  <a:pt x="173" y="81"/>
                </a:lnTo>
                <a:lnTo>
                  <a:pt x="173" y="81"/>
                </a:lnTo>
                <a:cubicBezTo>
                  <a:pt x="172" y="81"/>
                  <a:pt x="172" y="80"/>
                  <a:pt x="172" y="80"/>
                </a:cubicBezTo>
                <a:lnTo>
                  <a:pt x="171" y="79"/>
                </a:lnTo>
                <a:lnTo>
                  <a:pt x="171" y="79"/>
                </a:lnTo>
                <a:lnTo>
                  <a:pt x="170" y="79"/>
                </a:lnTo>
                <a:lnTo>
                  <a:pt x="170" y="78"/>
                </a:lnTo>
                <a:lnTo>
                  <a:pt x="169" y="78"/>
                </a:lnTo>
                <a:lnTo>
                  <a:pt x="168" y="78"/>
                </a:lnTo>
                <a:lnTo>
                  <a:pt x="168" y="77"/>
                </a:lnTo>
                <a:cubicBezTo>
                  <a:pt x="167" y="77"/>
                  <a:pt x="162" y="76"/>
                  <a:pt x="161" y="76"/>
                </a:cubicBezTo>
                <a:lnTo>
                  <a:pt x="161" y="75"/>
                </a:lnTo>
                <a:cubicBezTo>
                  <a:pt x="161" y="75"/>
                  <a:pt x="159" y="74"/>
                  <a:pt x="159" y="73"/>
                </a:cubicBezTo>
                <a:cubicBezTo>
                  <a:pt x="159" y="72"/>
                  <a:pt x="159" y="71"/>
                  <a:pt x="159" y="71"/>
                </a:cubicBezTo>
                <a:lnTo>
                  <a:pt x="162" y="71"/>
                </a:lnTo>
                <a:cubicBezTo>
                  <a:pt x="161" y="71"/>
                  <a:pt x="162" y="70"/>
                  <a:pt x="161" y="70"/>
                </a:cubicBezTo>
                <a:cubicBezTo>
                  <a:pt x="161" y="69"/>
                  <a:pt x="160" y="67"/>
                  <a:pt x="160" y="66"/>
                </a:cubicBezTo>
                <a:cubicBezTo>
                  <a:pt x="159" y="66"/>
                  <a:pt x="158" y="66"/>
                  <a:pt x="158" y="66"/>
                </a:cubicBezTo>
                <a:cubicBezTo>
                  <a:pt x="158" y="65"/>
                  <a:pt x="157" y="66"/>
                  <a:pt x="157" y="65"/>
                </a:cubicBezTo>
                <a:cubicBezTo>
                  <a:pt x="157" y="65"/>
                  <a:pt x="155" y="63"/>
                  <a:pt x="155" y="63"/>
                </a:cubicBezTo>
                <a:lnTo>
                  <a:pt x="153" y="63"/>
                </a:lnTo>
                <a:lnTo>
                  <a:pt x="153" y="63"/>
                </a:lnTo>
                <a:lnTo>
                  <a:pt x="153" y="62"/>
                </a:lnTo>
                <a:lnTo>
                  <a:pt x="152" y="62"/>
                </a:lnTo>
                <a:cubicBezTo>
                  <a:pt x="152" y="62"/>
                  <a:pt x="151" y="61"/>
                  <a:pt x="150" y="60"/>
                </a:cubicBezTo>
                <a:cubicBezTo>
                  <a:pt x="150" y="61"/>
                  <a:pt x="151" y="63"/>
                  <a:pt x="150" y="63"/>
                </a:cubicBezTo>
                <a:cubicBezTo>
                  <a:pt x="151" y="64"/>
                  <a:pt x="151" y="65"/>
                  <a:pt x="151" y="65"/>
                </a:cubicBezTo>
                <a:lnTo>
                  <a:pt x="152" y="66"/>
                </a:lnTo>
                <a:lnTo>
                  <a:pt x="152" y="66"/>
                </a:lnTo>
                <a:lnTo>
                  <a:pt x="151" y="66"/>
                </a:lnTo>
                <a:cubicBezTo>
                  <a:pt x="151" y="67"/>
                  <a:pt x="150" y="67"/>
                  <a:pt x="149" y="68"/>
                </a:cubicBezTo>
                <a:cubicBezTo>
                  <a:pt x="148" y="68"/>
                  <a:pt x="145" y="67"/>
                  <a:pt x="144" y="67"/>
                </a:cubicBezTo>
                <a:lnTo>
                  <a:pt x="144" y="68"/>
                </a:lnTo>
                <a:lnTo>
                  <a:pt x="144" y="69"/>
                </a:lnTo>
                <a:lnTo>
                  <a:pt x="144" y="69"/>
                </a:lnTo>
                <a:lnTo>
                  <a:pt x="145" y="69"/>
                </a:lnTo>
                <a:lnTo>
                  <a:pt x="145" y="69"/>
                </a:lnTo>
                <a:lnTo>
                  <a:pt x="145" y="70"/>
                </a:lnTo>
                <a:lnTo>
                  <a:pt x="146" y="70"/>
                </a:lnTo>
                <a:lnTo>
                  <a:pt x="146" y="71"/>
                </a:lnTo>
                <a:lnTo>
                  <a:pt x="150" y="72"/>
                </a:lnTo>
                <a:lnTo>
                  <a:pt x="150" y="73"/>
                </a:lnTo>
                <a:lnTo>
                  <a:pt x="152" y="73"/>
                </a:lnTo>
                <a:cubicBezTo>
                  <a:pt x="153" y="74"/>
                  <a:pt x="156" y="77"/>
                  <a:pt x="157" y="77"/>
                </a:cubicBezTo>
                <a:lnTo>
                  <a:pt x="157" y="77"/>
                </a:lnTo>
                <a:lnTo>
                  <a:pt x="157" y="78"/>
                </a:lnTo>
                <a:cubicBezTo>
                  <a:pt x="158" y="78"/>
                  <a:pt x="161" y="82"/>
                  <a:pt x="161" y="83"/>
                </a:cubicBezTo>
                <a:lnTo>
                  <a:pt x="162" y="83"/>
                </a:lnTo>
                <a:lnTo>
                  <a:pt x="162" y="84"/>
                </a:lnTo>
                <a:lnTo>
                  <a:pt x="163" y="84"/>
                </a:lnTo>
                <a:cubicBezTo>
                  <a:pt x="163" y="85"/>
                  <a:pt x="163" y="85"/>
                  <a:pt x="164" y="85"/>
                </a:cubicBezTo>
                <a:lnTo>
                  <a:pt x="164" y="86"/>
                </a:lnTo>
                <a:lnTo>
                  <a:pt x="164" y="86"/>
                </a:lnTo>
                <a:lnTo>
                  <a:pt x="166" y="86"/>
                </a:lnTo>
                <a:cubicBezTo>
                  <a:pt x="166" y="88"/>
                  <a:pt x="166" y="86"/>
                  <a:pt x="166" y="88"/>
                </a:cubicBezTo>
                <a:cubicBezTo>
                  <a:pt x="167" y="88"/>
                  <a:pt x="168" y="89"/>
                  <a:pt x="169" y="89"/>
                </a:cubicBezTo>
                <a:lnTo>
                  <a:pt x="169" y="95"/>
                </a:lnTo>
                <a:cubicBezTo>
                  <a:pt x="168" y="95"/>
                  <a:pt x="168" y="95"/>
                  <a:pt x="168" y="96"/>
                </a:cubicBezTo>
                <a:lnTo>
                  <a:pt x="162" y="96"/>
                </a:lnTo>
                <a:lnTo>
                  <a:pt x="161" y="95"/>
                </a:lnTo>
                <a:cubicBezTo>
                  <a:pt x="161" y="95"/>
                  <a:pt x="161" y="94"/>
                  <a:pt x="160" y="94"/>
                </a:cubicBezTo>
                <a:cubicBezTo>
                  <a:pt x="160" y="94"/>
                  <a:pt x="159" y="93"/>
                  <a:pt x="159" y="92"/>
                </a:cubicBezTo>
                <a:cubicBezTo>
                  <a:pt x="157" y="91"/>
                  <a:pt x="154" y="90"/>
                  <a:pt x="152" y="91"/>
                </a:cubicBezTo>
                <a:lnTo>
                  <a:pt x="152" y="92"/>
                </a:lnTo>
                <a:lnTo>
                  <a:pt x="150" y="92"/>
                </a:lnTo>
                <a:lnTo>
                  <a:pt x="149" y="91"/>
                </a:lnTo>
                <a:cubicBezTo>
                  <a:pt x="149" y="91"/>
                  <a:pt x="148" y="90"/>
                  <a:pt x="148" y="90"/>
                </a:cubicBezTo>
                <a:cubicBezTo>
                  <a:pt x="148" y="91"/>
                  <a:pt x="146" y="91"/>
                  <a:pt x="145" y="91"/>
                </a:cubicBezTo>
                <a:cubicBezTo>
                  <a:pt x="145" y="91"/>
                  <a:pt x="145" y="94"/>
                  <a:pt x="144" y="94"/>
                </a:cubicBezTo>
                <a:lnTo>
                  <a:pt x="144" y="94"/>
                </a:lnTo>
                <a:lnTo>
                  <a:pt x="144" y="95"/>
                </a:lnTo>
                <a:cubicBezTo>
                  <a:pt x="144" y="95"/>
                  <a:pt x="143" y="96"/>
                  <a:pt x="143" y="97"/>
                </a:cubicBezTo>
                <a:lnTo>
                  <a:pt x="139" y="97"/>
                </a:lnTo>
                <a:cubicBezTo>
                  <a:pt x="139" y="95"/>
                  <a:pt x="138" y="97"/>
                  <a:pt x="138" y="95"/>
                </a:cubicBezTo>
                <a:lnTo>
                  <a:pt x="132" y="95"/>
                </a:lnTo>
                <a:cubicBezTo>
                  <a:pt x="132" y="97"/>
                  <a:pt x="130" y="96"/>
                  <a:pt x="130" y="96"/>
                </a:cubicBezTo>
                <a:lnTo>
                  <a:pt x="130" y="97"/>
                </a:lnTo>
                <a:cubicBezTo>
                  <a:pt x="129" y="97"/>
                  <a:pt x="124" y="97"/>
                  <a:pt x="123" y="97"/>
                </a:cubicBezTo>
                <a:cubicBezTo>
                  <a:pt x="123" y="97"/>
                  <a:pt x="122" y="97"/>
                  <a:pt x="121" y="97"/>
                </a:cubicBezTo>
                <a:lnTo>
                  <a:pt x="121" y="96"/>
                </a:lnTo>
                <a:cubicBezTo>
                  <a:pt x="120" y="96"/>
                  <a:pt x="121" y="95"/>
                  <a:pt x="120" y="95"/>
                </a:cubicBezTo>
                <a:lnTo>
                  <a:pt x="120" y="90"/>
                </a:lnTo>
                <a:lnTo>
                  <a:pt x="119" y="91"/>
                </a:lnTo>
                <a:lnTo>
                  <a:pt x="116" y="91"/>
                </a:lnTo>
                <a:lnTo>
                  <a:pt x="116" y="90"/>
                </a:lnTo>
                <a:lnTo>
                  <a:pt x="115" y="90"/>
                </a:lnTo>
                <a:lnTo>
                  <a:pt x="115" y="90"/>
                </a:lnTo>
                <a:lnTo>
                  <a:pt x="115" y="90"/>
                </a:lnTo>
                <a:lnTo>
                  <a:pt x="113" y="90"/>
                </a:lnTo>
                <a:cubicBezTo>
                  <a:pt x="113" y="89"/>
                  <a:pt x="106" y="90"/>
                  <a:pt x="106" y="89"/>
                </a:cubicBezTo>
                <a:lnTo>
                  <a:pt x="104" y="89"/>
                </a:lnTo>
                <a:lnTo>
                  <a:pt x="103" y="88"/>
                </a:lnTo>
                <a:lnTo>
                  <a:pt x="102" y="88"/>
                </a:lnTo>
                <a:cubicBezTo>
                  <a:pt x="102" y="85"/>
                  <a:pt x="100" y="84"/>
                  <a:pt x="100" y="81"/>
                </a:cubicBezTo>
                <a:cubicBezTo>
                  <a:pt x="102" y="81"/>
                  <a:pt x="101" y="76"/>
                  <a:pt x="101" y="76"/>
                </a:cubicBezTo>
                <a:lnTo>
                  <a:pt x="100" y="76"/>
                </a:lnTo>
                <a:lnTo>
                  <a:pt x="100" y="75"/>
                </a:lnTo>
                <a:lnTo>
                  <a:pt x="98" y="75"/>
                </a:lnTo>
                <a:lnTo>
                  <a:pt x="97" y="75"/>
                </a:lnTo>
                <a:cubicBezTo>
                  <a:pt x="97" y="74"/>
                  <a:pt x="97" y="72"/>
                  <a:pt x="97" y="71"/>
                </a:cubicBezTo>
                <a:cubicBezTo>
                  <a:pt x="98" y="71"/>
                  <a:pt x="97" y="70"/>
                  <a:pt x="97" y="70"/>
                </a:cubicBezTo>
                <a:lnTo>
                  <a:pt x="98" y="70"/>
                </a:lnTo>
                <a:lnTo>
                  <a:pt x="98" y="68"/>
                </a:lnTo>
                <a:lnTo>
                  <a:pt x="99" y="67"/>
                </a:lnTo>
                <a:lnTo>
                  <a:pt x="99" y="66"/>
                </a:lnTo>
                <a:lnTo>
                  <a:pt x="99" y="66"/>
                </a:lnTo>
                <a:lnTo>
                  <a:pt x="101" y="63"/>
                </a:lnTo>
                <a:lnTo>
                  <a:pt x="104" y="64"/>
                </a:lnTo>
                <a:lnTo>
                  <a:pt x="104" y="65"/>
                </a:lnTo>
                <a:cubicBezTo>
                  <a:pt x="105" y="65"/>
                  <a:pt x="107" y="64"/>
                  <a:pt x="108" y="65"/>
                </a:cubicBezTo>
                <a:lnTo>
                  <a:pt x="108" y="65"/>
                </a:lnTo>
                <a:lnTo>
                  <a:pt x="112" y="66"/>
                </a:lnTo>
                <a:cubicBezTo>
                  <a:pt x="111" y="66"/>
                  <a:pt x="110" y="65"/>
                  <a:pt x="110" y="65"/>
                </a:cubicBezTo>
                <a:lnTo>
                  <a:pt x="110" y="63"/>
                </a:lnTo>
                <a:lnTo>
                  <a:pt x="110" y="63"/>
                </a:lnTo>
                <a:lnTo>
                  <a:pt x="110" y="62"/>
                </a:lnTo>
                <a:lnTo>
                  <a:pt x="110" y="62"/>
                </a:lnTo>
                <a:lnTo>
                  <a:pt x="110" y="61"/>
                </a:lnTo>
                <a:lnTo>
                  <a:pt x="109" y="60"/>
                </a:lnTo>
                <a:lnTo>
                  <a:pt x="108" y="60"/>
                </a:lnTo>
                <a:lnTo>
                  <a:pt x="107" y="60"/>
                </a:lnTo>
                <a:cubicBezTo>
                  <a:pt x="107" y="59"/>
                  <a:pt x="106" y="58"/>
                  <a:pt x="106" y="57"/>
                </a:cubicBezTo>
                <a:cubicBezTo>
                  <a:pt x="105" y="57"/>
                  <a:pt x="103" y="58"/>
                  <a:pt x="102" y="58"/>
                </a:cubicBezTo>
                <a:lnTo>
                  <a:pt x="102" y="60"/>
                </a:lnTo>
                <a:cubicBezTo>
                  <a:pt x="102" y="60"/>
                  <a:pt x="101" y="60"/>
                  <a:pt x="101" y="60"/>
                </a:cubicBezTo>
                <a:cubicBezTo>
                  <a:pt x="101" y="60"/>
                  <a:pt x="100" y="60"/>
                  <a:pt x="100" y="61"/>
                </a:cubicBezTo>
                <a:lnTo>
                  <a:pt x="97" y="61"/>
                </a:lnTo>
                <a:cubicBezTo>
                  <a:pt x="97" y="60"/>
                  <a:pt x="97" y="61"/>
                  <a:pt x="97" y="60"/>
                </a:cubicBezTo>
                <a:lnTo>
                  <a:pt x="96" y="60"/>
                </a:lnTo>
                <a:lnTo>
                  <a:pt x="96" y="60"/>
                </a:lnTo>
                <a:cubicBezTo>
                  <a:pt x="96" y="58"/>
                  <a:pt x="95" y="60"/>
                  <a:pt x="95" y="58"/>
                </a:cubicBezTo>
                <a:lnTo>
                  <a:pt x="94" y="58"/>
                </a:lnTo>
                <a:lnTo>
                  <a:pt x="94" y="58"/>
                </a:lnTo>
                <a:cubicBezTo>
                  <a:pt x="93" y="58"/>
                  <a:pt x="92" y="58"/>
                  <a:pt x="92" y="58"/>
                </a:cubicBezTo>
                <a:cubicBezTo>
                  <a:pt x="92" y="60"/>
                  <a:pt x="91" y="58"/>
                  <a:pt x="91" y="60"/>
                </a:cubicBezTo>
                <a:lnTo>
                  <a:pt x="90" y="60"/>
                </a:lnTo>
                <a:lnTo>
                  <a:pt x="90" y="60"/>
                </a:lnTo>
                <a:cubicBezTo>
                  <a:pt x="89" y="61"/>
                  <a:pt x="87" y="60"/>
                  <a:pt x="86" y="60"/>
                </a:cubicBezTo>
                <a:cubicBezTo>
                  <a:pt x="86" y="58"/>
                  <a:pt x="83" y="55"/>
                  <a:pt x="83" y="53"/>
                </a:cubicBezTo>
                <a:cubicBezTo>
                  <a:pt x="83" y="53"/>
                  <a:pt x="83" y="52"/>
                  <a:pt x="83" y="52"/>
                </a:cubicBezTo>
                <a:lnTo>
                  <a:pt x="83" y="51"/>
                </a:lnTo>
                <a:lnTo>
                  <a:pt x="82" y="51"/>
                </a:lnTo>
                <a:cubicBezTo>
                  <a:pt x="81" y="51"/>
                  <a:pt x="76" y="49"/>
                  <a:pt x="75" y="48"/>
                </a:cubicBezTo>
                <a:lnTo>
                  <a:pt x="76" y="48"/>
                </a:lnTo>
                <a:lnTo>
                  <a:pt x="76" y="48"/>
                </a:lnTo>
                <a:lnTo>
                  <a:pt x="77" y="48"/>
                </a:lnTo>
                <a:cubicBezTo>
                  <a:pt x="77" y="47"/>
                  <a:pt x="81" y="46"/>
                  <a:pt x="82" y="47"/>
                </a:cubicBezTo>
                <a:lnTo>
                  <a:pt x="82" y="47"/>
                </a:lnTo>
                <a:lnTo>
                  <a:pt x="85" y="47"/>
                </a:lnTo>
                <a:lnTo>
                  <a:pt x="85" y="43"/>
                </a:lnTo>
                <a:lnTo>
                  <a:pt x="82" y="42"/>
                </a:lnTo>
                <a:lnTo>
                  <a:pt x="82" y="41"/>
                </a:lnTo>
                <a:lnTo>
                  <a:pt x="81" y="40"/>
                </a:lnTo>
                <a:cubicBezTo>
                  <a:pt x="81" y="38"/>
                  <a:pt x="82" y="37"/>
                  <a:pt x="82" y="35"/>
                </a:cubicBezTo>
                <a:cubicBezTo>
                  <a:pt x="83" y="35"/>
                  <a:pt x="83" y="35"/>
                  <a:pt x="84" y="35"/>
                </a:cubicBezTo>
                <a:cubicBezTo>
                  <a:pt x="84" y="34"/>
                  <a:pt x="85" y="33"/>
                  <a:pt x="85" y="33"/>
                </a:cubicBezTo>
                <a:lnTo>
                  <a:pt x="86" y="33"/>
                </a:lnTo>
                <a:cubicBezTo>
                  <a:pt x="86" y="32"/>
                  <a:pt x="87" y="30"/>
                  <a:pt x="87" y="29"/>
                </a:cubicBezTo>
                <a:cubicBezTo>
                  <a:pt x="85" y="29"/>
                  <a:pt x="82" y="29"/>
                  <a:pt x="82" y="28"/>
                </a:cubicBezTo>
                <a:cubicBezTo>
                  <a:pt x="81" y="28"/>
                  <a:pt x="81" y="25"/>
                  <a:pt x="81" y="26"/>
                </a:cubicBezTo>
                <a:lnTo>
                  <a:pt x="81" y="26"/>
                </a:lnTo>
                <a:cubicBezTo>
                  <a:pt x="78" y="27"/>
                  <a:pt x="79" y="27"/>
                  <a:pt x="76" y="27"/>
                </a:cubicBezTo>
                <a:cubicBezTo>
                  <a:pt x="76" y="26"/>
                  <a:pt x="75" y="24"/>
                  <a:pt x="75" y="23"/>
                </a:cubicBezTo>
                <a:lnTo>
                  <a:pt x="73" y="23"/>
                </a:lnTo>
                <a:cubicBezTo>
                  <a:pt x="73" y="23"/>
                  <a:pt x="72" y="19"/>
                  <a:pt x="72" y="19"/>
                </a:cubicBezTo>
                <a:lnTo>
                  <a:pt x="71" y="18"/>
                </a:lnTo>
                <a:cubicBezTo>
                  <a:pt x="70" y="18"/>
                  <a:pt x="69" y="17"/>
                  <a:pt x="69" y="16"/>
                </a:cubicBezTo>
                <a:lnTo>
                  <a:pt x="68" y="16"/>
                </a:lnTo>
                <a:cubicBezTo>
                  <a:pt x="68" y="16"/>
                  <a:pt x="68" y="15"/>
                  <a:pt x="67" y="15"/>
                </a:cubicBezTo>
                <a:cubicBezTo>
                  <a:pt x="67" y="15"/>
                  <a:pt x="66" y="14"/>
                  <a:pt x="66" y="13"/>
                </a:cubicBezTo>
                <a:lnTo>
                  <a:pt x="64" y="13"/>
                </a:lnTo>
                <a:cubicBezTo>
                  <a:pt x="64" y="12"/>
                  <a:pt x="64" y="13"/>
                  <a:pt x="64" y="11"/>
                </a:cubicBezTo>
                <a:lnTo>
                  <a:pt x="63" y="11"/>
                </a:lnTo>
                <a:lnTo>
                  <a:pt x="63" y="11"/>
                </a:lnTo>
                <a:cubicBezTo>
                  <a:pt x="63" y="11"/>
                  <a:pt x="60" y="9"/>
                  <a:pt x="60" y="9"/>
                </a:cubicBezTo>
                <a:lnTo>
                  <a:pt x="55" y="9"/>
                </a:lnTo>
                <a:lnTo>
                  <a:pt x="55" y="8"/>
                </a:lnTo>
                <a:cubicBezTo>
                  <a:pt x="55" y="9"/>
                  <a:pt x="57" y="9"/>
                  <a:pt x="57" y="10"/>
                </a:cubicBezTo>
                <a:lnTo>
                  <a:pt x="52" y="8"/>
                </a:lnTo>
                <a:cubicBezTo>
                  <a:pt x="51" y="8"/>
                  <a:pt x="50" y="9"/>
                  <a:pt x="50" y="9"/>
                </a:cubicBezTo>
                <a:cubicBezTo>
                  <a:pt x="49" y="10"/>
                  <a:pt x="47" y="15"/>
                  <a:pt x="49" y="15"/>
                </a:cubicBezTo>
                <a:lnTo>
                  <a:pt x="48" y="16"/>
                </a:lnTo>
                <a:cubicBezTo>
                  <a:pt x="45" y="16"/>
                  <a:pt x="42" y="15"/>
                  <a:pt x="38" y="15"/>
                </a:cubicBezTo>
                <a:cubicBezTo>
                  <a:pt x="38" y="14"/>
                  <a:pt x="37" y="10"/>
                  <a:pt x="37" y="9"/>
                </a:cubicBezTo>
                <a:cubicBezTo>
                  <a:pt x="35" y="9"/>
                  <a:pt x="30" y="8"/>
                  <a:pt x="29" y="9"/>
                </a:cubicBezTo>
                <a:cubicBezTo>
                  <a:pt x="29" y="8"/>
                  <a:pt x="29" y="6"/>
                  <a:pt x="29" y="6"/>
                </a:cubicBezTo>
                <a:cubicBezTo>
                  <a:pt x="28" y="6"/>
                  <a:pt x="27" y="5"/>
                  <a:pt x="27" y="4"/>
                </a:cubicBezTo>
                <a:lnTo>
                  <a:pt x="26" y="4"/>
                </a:lnTo>
                <a:lnTo>
                  <a:pt x="26" y="4"/>
                </a:lnTo>
                <a:lnTo>
                  <a:pt x="25" y="4"/>
                </a:lnTo>
                <a:lnTo>
                  <a:pt x="25" y="2"/>
                </a:lnTo>
                <a:cubicBezTo>
                  <a:pt x="25" y="2"/>
                  <a:pt x="24" y="1"/>
                  <a:pt x="23" y="1"/>
                </a:cubicBezTo>
                <a:lnTo>
                  <a:pt x="24" y="1"/>
                </a:lnTo>
                <a:cubicBezTo>
                  <a:pt x="23" y="1"/>
                  <a:pt x="22" y="1"/>
                  <a:pt x="22" y="2"/>
                </a:cubicBezTo>
                <a:cubicBezTo>
                  <a:pt x="22" y="0"/>
                  <a:pt x="15" y="2"/>
                  <a:pt x="15" y="0"/>
                </a:cubicBezTo>
                <a:cubicBezTo>
                  <a:pt x="15" y="1"/>
                  <a:pt x="14" y="3"/>
                  <a:pt x="14" y="4"/>
                </a:cubicBezTo>
                <a:cubicBezTo>
                  <a:pt x="13" y="4"/>
                  <a:pt x="11" y="5"/>
                  <a:pt x="10" y="5"/>
                </a:cubicBezTo>
                <a:lnTo>
                  <a:pt x="10" y="6"/>
                </a:lnTo>
                <a:lnTo>
                  <a:pt x="10" y="8"/>
                </a:lnTo>
                <a:cubicBezTo>
                  <a:pt x="11" y="8"/>
                  <a:pt x="10" y="10"/>
                  <a:pt x="11" y="10"/>
                </a:cubicBezTo>
                <a:cubicBezTo>
                  <a:pt x="11" y="11"/>
                  <a:pt x="10" y="13"/>
                  <a:pt x="10" y="14"/>
                </a:cubicBezTo>
                <a:cubicBezTo>
                  <a:pt x="11" y="14"/>
                  <a:pt x="12" y="15"/>
                  <a:pt x="13" y="15"/>
                </a:cubicBezTo>
                <a:lnTo>
                  <a:pt x="14" y="15"/>
                </a:lnTo>
                <a:lnTo>
                  <a:pt x="14" y="16"/>
                </a:lnTo>
                <a:lnTo>
                  <a:pt x="3" y="17"/>
                </a:lnTo>
                <a:cubicBezTo>
                  <a:pt x="3" y="18"/>
                  <a:pt x="1" y="20"/>
                  <a:pt x="0" y="20"/>
                </a:cubicBezTo>
                <a:cubicBezTo>
                  <a:pt x="1" y="20"/>
                  <a:pt x="0" y="21"/>
                  <a:pt x="0" y="21"/>
                </a:cubicBezTo>
                <a:lnTo>
                  <a:pt x="1" y="21"/>
                </a:lnTo>
                <a:lnTo>
                  <a:pt x="1" y="23"/>
                </a:lnTo>
                <a:cubicBezTo>
                  <a:pt x="0" y="23"/>
                  <a:pt x="1" y="24"/>
                  <a:pt x="1" y="25"/>
                </a:cubicBezTo>
                <a:lnTo>
                  <a:pt x="0" y="25"/>
                </a:lnTo>
                <a:lnTo>
                  <a:pt x="0" y="28"/>
                </a:lnTo>
                <a:lnTo>
                  <a:pt x="0" y="29"/>
                </a:ln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37" name="Freeform 13"/>
          <p:cNvSpPr>
            <a:spLocks/>
          </p:cNvSpPr>
          <p:nvPr/>
        </p:nvSpPr>
        <p:spPr bwMode="auto">
          <a:xfrm>
            <a:off x="801688" y="2913063"/>
            <a:ext cx="2149475" cy="1446212"/>
          </a:xfrm>
          <a:custGeom>
            <a:avLst/>
            <a:gdLst/>
            <a:ahLst/>
            <a:cxnLst>
              <a:cxn ang="0">
                <a:pos x="157" y="105"/>
              </a:cxn>
              <a:cxn ang="0">
                <a:pos x="170" y="108"/>
              </a:cxn>
              <a:cxn ang="0">
                <a:pos x="172" y="109"/>
              </a:cxn>
              <a:cxn ang="0">
                <a:pos x="182" y="112"/>
              </a:cxn>
              <a:cxn ang="0">
                <a:pos x="183" y="109"/>
              </a:cxn>
              <a:cxn ang="0">
                <a:pos x="187" y="104"/>
              </a:cxn>
              <a:cxn ang="0">
                <a:pos x="190" y="111"/>
              </a:cxn>
              <a:cxn ang="0">
                <a:pos x="187" y="114"/>
              </a:cxn>
              <a:cxn ang="0">
                <a:pos x="192" y="116"/>
              </a:cxn>
              <a:cxn ang="0">
                <a:pos x="193" y="117"/>
              </a:cxn>
              <a:cxn ang="0">
                <a:pos x="189" y="122"/>
              </a:cxn>
              <a:cxn ang="0">
                <a:pos x="191" y="127"/>
              </a:cxn>
              <a:cxn ang="0">
                <a:pos x="194" y="127"/>
              </a:cxn>
              <a:cxn ang="0">
                <a:pos x="196" y="128"/>
              </a:cxn>
              <a:cxn ang="0">
                <a:pos x="202" y="120"/>
              </a:cxn>
              <a:cxn ang="0">
                <a:pos x="208" y="109"/>
              </a:cxn>
              <a:cxn ang="0">
                <a:pos x="212" y="106"/>
              </a:cxn>
              <a:cxn ang="0">
                <a:pos x="219" y="98"/>
              </a:cxn>
              <a:cxn ang="0">
                <a:pos x="220" y="76"/>
              </a:cxn>
              <a:cxn ang="0">
                <a:pos x="222" y="58"/>
              </a:cxn>
              <a:cxn ang="0">
                <a:pos x="226" y="44"/>
              </a:cxn>
              <a:cxn ang="0">
                <a:pos x="206" y="49"/>
              </a:cxn>
              <a:cxn ang="0">
                <a:pos x="197" y="54"/>
              </a:cxn>
              <a:cxn ang="0">
                <a:pos x="187" y="61"/>
              </a:cxn>
              <a:cxn ang="0">
                <a:pos x="181" y="56"/>
              </a:cxn>
              <a:cxn ang="0">
                <a:pos x="178" y="53"/>
              </a:cxn>
              <a:cxn ang="0">
                <a:pos x="174" y="49"/>
              </a:cxn>
              <a:cxn ang="0">
                <a:pos x="171" y="47"/>
              </a:cxn>
              <a:cxn ang="0">
                <a:pos x="138" y="41"/>
              </a:cxn>
              <a:cxn ang="0">
                <a:pos x="133" y="32"/>
              </a:cxn>
              <a:cxn ang="0">
                <a:pos x="136" y="25"/>
              </a:cxn>
              <a:cxn ang="0">
                <a:pos x="104" y="19"/>
              </a:cxn>
              <a:cxn ang="0">
                <a:pos x="82" y="7"/>
              </a:cxn>
              <a:cxn ang="0">
                <a:pos x="46" y="1"/>
              </a:cxn>
              <a:cxn ang="0">
                <a:pos x="41" y="4"/>
              </a:cxn>
              <a:cxn ang="0">
                <a:pos x="26" y="14"/>
              </a:cxn>
              <a:cxn ang="0">
                <a:pos x="22" y="19"/>
              </a:cxn>
              <a:cxn ang="0">
                <a:pos x="21" y="20"/>
              </a:cxn>
              <a:cxn ang="0">
                <a:pos x="20" y="29"/>
              </a:cxn>
              <a:cxn ang="0">
                <a:pos x="27" y="37"/>
              </a:cxn>
              <a:cxn ang="0">
                <a:pos x="26" y="67"/>
              </a:cxn>
              <a:cxn ang="0">
                <a:pos x="16" y="71"/>
              </a:cxn>
              <a:cxn ang="0">
                <a:pos x="8" y="77"/>
              </a:cxn>
              <a:cxn ang="0">
                <a:pos x="2" y="81"/>
              </a:cxn>
              <a:cxn ang="0">
                <a:pos x="7" y="90"/>
              </a:cxn>
              <a:cxn ang="0">
                <a:pos x="17" y="104"/>
              </a:cxn>
              <a:cxn ang="0">
                <a:pos x="19" y="111"/>
              </a:cxn>
              <a:cxn ang="0">
                <a:pos x="21" y="114"/>
              </a:cxn>
              <a:cxn ang="0">
                <a:pos x="25" y="126"/>
              </a:cxn>
              <a:cxn ang="0">
                <a:pos x="23" y="112"/>
              </a:cxn>
              <a:cxn ang="0">
                <a:pos x="25" y="94"/>
              </a:cxn>
              <a:cxn ang="0">
                <a:pos x="46" y="84"/>
              </a:cxn>
              <a:cxn ang="0">
                <a:pos x="56" y="85"/>
              </a:cxn>
              <a:cxn ang="0">
                <a:pos x="83" y="91"/>
              </a:cxn>
              <a:cxn ang="0">
                <a:pos x="88" y="87"/>
              </a:cxn>
              <a:cxn ang="0">
                <a:pos x="97" y="89"/>
              </a:cxn>
              <a:cxn ang="0">
                <a:pos x="108" y="87"/>
              </a:cxn>
              <a:cxn ang="0">
                <a:pos x="115" y="88"/>
              </a:cxn>
              <a:cxn ang="0">
                <a:pos x="118" y="86"/>
              </a:cxn>
              <a:cxn ang="0">
                <a:pos x="120" y="102"/>
              </a:cxn>
              <a:cxn ang="0">
                <a:pos x="127" y="107"/>
              </a:cxn>
              <a:cxn ang="0">
                <a:pos x="131" y="103"/>
              </a:cxn>
              <a:cxn ang="0">
                <a:pos x="141" y="102"/>
              </a:cxn>
            </a:cxnLst>
            <a:rect l="0" t="0" r="r" b="b"/>
            <a:pathLst>
              <a:path w="226" h="132">
                <a:moveTo>
                  <a:pt x="137" y="100"/>
                </a:moveTo>
                <a:cubicBezTo>
                  <a:pt x="139" y="100"/>
                  <a:pt x="146" y="101"/>
                  <a:pt x="146" y="102"/>
                </a:cubicBezTo>
                <a:cubicBezTo>
                  <a:pt x="148" y="102"/>
                  <a:pt x="150" y="103"/>
                  <a:pt x="153" y="103"/>
                </a:cubicBezTo>
                <a:cubicBezTo>
                  <a:pt x="153" y="104"/>
                  <a:pt x="156" y="105"/>
                  <a:pt x="157" y="105"/>
                </a:cubicBezTo>
                <a:lnTo>
                  <a:pt x="157" y="105"/>
                </a:lnTo>
                <a:cubicBezTo>
                  <a:pt x="158" y="106"/>
                  <a:pt x="162" y="106"/>
                  <a:pt x="164" y="107"/>
                </a:cubicBezTo>
                <a:lnTo>
                  <a:pt x="164" y="107"/>
                </a:lnTo>
                <a:cubicBezTo>
                  <a:pt x="165" y="108"/>
                  <a:pt x="169" y="107"/>
                  <a:pt x="170" y="108"/>
                </a:cubicBezTo>
                <a:lnTo>
                  <a:pt x="170" y="108"/>
                </a:lnTo>
                <a:lnTo>
                  <a:pt x="170" y="108"/>
                </a:lnTo>
                <a:lnTo>
                  <a:pt x="171" y="108"/>
                </a:lnTo>
                <a:lnTo>
                  <a:pt x="171" y="109"/>
                </a:lnTo>
                <a:lnTo>
                  <a:pt x="172" y="109"/>
                </a:lnTo>
                <a:lnTo>
                  <a:pt x="172" y="109"/>
                </a:lnTo>
                <a:lnTo>
                  <a:pt x="172" y="109"/>
                </a:lnTo>
                <a:cubicBezTo>
                  <a:pt x="173" y="109"/>
                  <a:pt x="175" y="110"/>
                  <a:pt x="175" y="110"/>
                </a:cubicBezTo>
                <a:lnTo>
                  <a:pt x="175" y="111"/>
                </a:lnTo>
                <a:cubicBezTo>
                  <a:pt x="177" y="111"/>
                  <a:pt x="180" y="111"/>
                  <a:pt x="181" y="111"/>
                </a:cubicBezTo>
                <a:lnTo>
                  <a:pt x="181" y="112"/>
                </a:lnTo>
                <a:lnTo>
                  <a:pt x="182" y="112"/>
                </a:lnTo>
                <a:cubicBezTo>
                  <a:pt x="182" y="112"/>
                  <a:pt x="183" y="113"/>
                  <a:pt x="183" y="113"/>
                </a:cubicBezTo>
                <a:lnTo>
                  <a:pt x="182" y="112"/>
                </a:lnTo>
                <a:lnTo>
                  <a:pt x="182" y="110"/>
                </a:lnTo>
                <a:lnTo>
                  <a:pt x="183" y="109"/>
                </a:lnTo>
                <a:lnTo>
                  <a:pt x="183" y="109"/>
                </a:lnTo>
                <a:lnTo>
                  <a:pt x="184" y="109"/>
                </a:lnTo>
                <a:cubicBezTo>
                  <a:pt x="184" y="109"/>
                  <a:pt x="184" y="108"/>
                  <a:pt x="185" y="108"/>
                </a:cubicBezTo>
                <a:cubicBezTo>
                  <a:pt x="185" y="107"/>
                  <a:pt x="186" y="105"/>
                  <a:pt x="186" y="104"/>
                </a:cubicBezTo>
                <a:lnTo>
                  <a:pt x="186" y="104"/>
                </a:lnTo>
                <a:lnTo>
                  <a:pt x="187" y="104"/>
                </a:lnTo>
                <a:lnTo>
                  <a:pt x="187" y="104"/>
                </a:lnTo>
                <a:cubicBezTo>
                  <a:pt x="187" y="105"/>
                  <a:pt x="188" y="107"/>
                  <a:pt x="188" y="108"/>
                </a:cubicBezTo>
                <a:cubicBezTo>
                  <a:pt x="189" y="108"/>
                  <a:pt x="188" y="108"/>
                  <a:pt x="189" y="108"/>
                </a:cubicBezTo>
                <a:cubicBezTo>
                  <a:pt x="189" y="109"/>
                  <a:pt x="189" y="110"/>
                  <a:pt x="190" y="110"/>
                </a:cubicBezTo>
                <a:lnTo>
                  <a:pt x="190" y="111"/>
                </a:lnTo>
                <a:lnTo>
                  <a:pt x="190" y="111"/>
                </a:lnTo>
                <a:lnTo>
                  <a:pt x="188" y="111"/>
                </a:lnTo>
                <a:lnTo>
                  <a:pt x="188" y="112"/>
                </a:lnTo>
                <a:lnTo>
                  <a:pt x="187" y="112"/>
                </a:lnTo>
                <a:lnTo>
                  <a:pt x="187" y="114"/>
                </a:lnTo>
                <a:cubicBezTo>
                  <a:pt x="187" y="114"/>
                  <a:pt x="188" y="116"/>
                  <a:pt x="188" y="116"/>
                </a:cubicBezTo>
                <a:lnTo>
                  <a:pt x="188" y="117"/>
                </a:lnTo>
                <a:lnTo>
                  <a:pt x="189" y="117"/>
                </a:lnTo>
                <a:cubicBezTo>
                  <a:pt x="189" y="117"/>
                  <a:pt x="190" y="118"/>
                  <a:pt x="191" y="118"/>
                </a:cubicBezTo>
                <a:cubicBezTo>
                  <a:pt x="191" y="117"/>
                  <a:pt x="192" y="117"/>
                  <a:pt x="192" y="116"/>
                </a:cubicBezTo>
                <a:lnTo>
                  <a:pt x="192" y="116"/>
                </a:lnTo>
                <a:lnTo>
                  <a:pt x="193" y="116"/>
                </a:lnTo>
                <a:lnTo>
                  <a:pt x="193" y="117"/>
                </a:lnTo>
                <a:lnTo>
                  <a:pt x="193" y="117"/>
                </a:lnTo>
                <a:lnTo>
                  <a:pt x="193" y="117"/>
                </a:lnTo>
                <a:lnTo>
                  <a:pt x="194" y="117"/>
                </a:lnTo>
                <a:cubicBezTo>
                  <a:pt x="194" y="118"/>
                  <a:pt x="195" y="118"/>
                  <a:pt x="196" y="119"/>
                </a:cubicBezTo>
                <a:lnTo>
                  <a:pt x="196" y="122"/>
                </a:lnTo>
                <a:cubicBezTo>
                  <a:pt x="194" y="122"/>
                  <a:pt x="191" y="121"/>
                  <a:pt x="188" y="121"/>
                </a:cubicBezTo>
                <a:cubicBezTo>
                  <a:pt x="188" y="122"/>
                  <a:pt x="189" y="121"/>
                  <a:pt x="189" y="122"/>
                </a:cubicBezTo>
                <a:lnTo>
                  <a:pt x="189" y="122"/>
                </a:lnTo>
                <a:lnTo>
                  <a:pt x="190" y="122"/>
                </a:lnTo>
                <a:lnTo>
                  <a:pt x="191" y="123"/>
                </a:lnTo>
                <a:lnTo>
                  <a:pt x="191" y="123"/>
                </a:lnTo>
                <a:cubicBezTo>
                  <a:pt x="191" y="124"/>
                  <a:pt x="191" y="126"/>
                  <a:pt x="191" y="127"/>
                </a:cubicBezTo>
                <a:lnTo>
                  <a:pt x="191" y="127"/>
                </a:lnTo>
                <a:lnTo>
                  <a:pt x="192" y="127"/>
                </a:lnTo>
                <a:lnTo>
                  <a:pt x="192" y="128"/>
                </a:lnTo>
                <a:lnTo>
                  <a:pt x="193" y="128"/>
                </a:lnTo>
                <a:lnTo>
                  <a:pt x="194" y="127"/>
                </a:lnTo>
                <a:lnTo>
                  <a:pt x="194" y="127"/>
                </a:lnTo>
                <a:lnTo>
                  <a:pt x="194" y="126"/>
                </a:lnTo>
                <a:lnTo>
                  <a:pt x="195" y="126"/>
                </a:lnTo>
                <a:lnTo>
                  <a:pt x="196" y="127"/>
                </a:lnTo>
                <a:lnTo>
                  <a:pt x="196" y="128"/>
                </a:lnTo>
                <a:lnTo>
                  <a:pt x="196" y="128"/>
                </a:lnTo>
                <a:lnTo>
                  <a:pt x="196" y="129"/>
                </a:lnTo>
                <a:cubicBezTo>
                  <a:pt x="197" y="130"/>
                  <a:pt x="200" y="131"/>
                  <a:pt x="201" y="132"/>
                </a:cubicBezTo>
                <a:cubicBezTo>
                  <a:pt x="201" y="131"/>
                  <a:pt x="201" y="128"/>
                  <a:pt x="200" y="127"/>
                </a:cubicBezTo>
                <a:cubicBezTo>
                  <a:pt x="201" y="127"/>
                  <a:pt x="202" y="121"/>
                  <a:pt x="202" y="120"/>
                </a:cubicBezTo>
                <a:lnTo>
                  <a:pt x="202" y="119"/>
                </a:lnTo>
                <a:lnTo>
                  <a:pt x="204" y="119"/>
                </a:lnTo>
                <a:cubicBezTo>
                  <a:pt x="204" y="116"/>
                  <a:pt x="207" y="113"/>
                  <a:pt x="207" y="110"/>
                </a:cubicBezTo>
                <a:lnTo>
                  <a:pt x="207" y="109"/>
                </a:lnTo>
                <a:lnTo>
                  <a:pt x="208" y="109"/>
                </a:lnTo>
                <a:lnTo>
                  <a:pt x="208" y="109"/>
                </a:lnTo>
                <a:cubicBezTo>
                  <a:pt x="208" y="108"/>
                  <a:pt x="210" y="108"/>
                  <a:pt x="211" y="108"/>
                </a:cubicBezTo>
                <a:lnTo>
                  <a:pt x="211" y="107"/>
                </a:lnTo>
                <a:lnTo>
                  <a:pt x="211" y="107"/>
                </a:lnTo>
                <a:lnTo>
                  <a:pt x="212" y="106"/>
                </a:lnTo>
                <a:cubicBezTo>
                  <a:pt x="212" y="106"/>
                  <a:pt x="213" y="105"/>
                  <a:pt x="214" y="105"/>
                </a:cubicBezTo>
                <a:cubicBezTo>
                  <a:pt x="214" y="105"/>
                  <a:pt x="215" y="104"/>
                  <a:pt x="215" y="103"/>
                </a:cubicBezTo>
                <a:lnTo>
                  <a:pt x="215" y="102"/>
                </a:lnTo>
                <a:cubicBezTo>
                  <a:pt x="216" y="101"/>
                  <a:pt x="217" y="100"/>
                  <a:pt x="217" y="100"/>
                </a:cubicBezTo>
                <a:cubicBezTo>
                  <a:pt x="217" y="99"/>
                  <a:pt x="219" y="99"/>
                  <a:pt x="219" y="98"/>
                </a:cubicBezTo>
                <a:cubicBezTo>
                  <a:pt x="219" y="94"/>
                  <a:pt x="221" y="89"/>
                  <a:pt x="220" y="84"/>
                </a:cubicBezTo>
                <a:lnTo>
                  <a:pt x="219" y="80"/>
                </a:lnTo>
                <a:lnTo>
                  <a:pt x="220" y="80"/>
                </a:lnTo>
                <a:lnTo>
                  <a:pt x="220" y="76"/>
                </a:lnTo>
                <a:lnTo>
                  <a:pt x="220" y="76"/>
                </a:lnTo>
                <a:cubicBezTo>
                  <a:pt x="221" y="75"/>
                  <a:pt x="221" y="62"/>
                  <a:pt x="221" y="59"/>
                </a:cubicBezTo>
                <a:lnTo>
                  <a:pt x="221" y="59"/>
                </a:lnTo>
                <a:lnTo>
                  <a:pt x="222" y="59"/>
                </a:lnTo>
                <a:lnTo>
                  <a:pt x="222" y="58"/>
                </a:lnTo>
                <a:lnTo>
                  <a:pt x="222" y="58"/>
                </a:lnTo>
                <a:lnTo>
                  <a:pt x="223" y="58"/>
                </a:lnTo>
                <a:lnTo>
                  <a:pt x="224" y="57"/>
                </a:lnTo>
                <a:cubicBezTo>
                  <a:pt x="224" y="55"/>
                  <a:pt x="224" y="52"/>
                  <a:pt x="224" y="51"/>
                </a:cubicBezTo>
                <a:cubicBezTo>
                  <a:pt x="225" y="51"/>
                  <a:pt x="226" y="48"/>
                  <a:pt x="226" y="48"/>
                </a:cubicBezTo>
                <a:cubicBezTo>
                  <a:pt x="226" y="47"/>
                  <a:pt x="226" y="45"/>
                  <a:pt x="226" y="44"/>
                </a:cubicBezTo>
                <a:cubicBezTo>
                  <a:pt x="224" y="44"/>
                  <a:pt x="216" y="41"/>
                  <a:pt x="214" y="42"/>
                </a:cubicBezTo>
                <a:lnTo>
                  <a:pt x="214" y="43"/>
                </a:lnTo>
                <a:lnTo>
                  <a:pt x="211" y="43"/>
                </a:lnTo>
                <a:cubicBezTo>
                  <a:pt x="211" y="45"/>
                  <a:pt x="207" y="47"/>
                  <a:pt x="206" y="48"/>
                </a:cubicBezTo>
                <a:lnTo>
                  <a:pt x="206" y="49"/>
                </a:lnTo>
                <a:lnTo>
                  <a:pt x="206" y="49"/>
                </a:lnTo>
                <a:lnTo>
                  <a:pt x="203" y="49"/>
                </a:lnTo>
                <a:lnTo>
                  <a:pt x="202" y="51"/>
                </a:lnTo>
                <a:cubicBezTo>
                  <a:pt x="201" y="51"/>
                  <a:pt x="198" y="53"/>
                  <a:pt x="197" y="53"/>
                </a:cubicBezTo>
                <a:lnTo>
                  <a:pt x="197" y="54"/>
                </a:lnTo>
                <a:cubicBezTo>
                  <a:pt x="196" y="55"/>
                  <a:pt x="193" y="56"/>
                  <a:pt x="193" y="58"/>
                </a:cubicBezTo>
                <a:cubicBezTo>
                  <a:pt x="192" y="58"/>
                  <a:pt x="192" y="58"/>
                  <a:pt x="192" y="58"/>
                </a:cubicBezTo>
                <a:cubicBezTo>
                  <a:pt x="190" y="58"/>
                  <a:pt x="189" y="59"/>
                  <a:pt x="188" y="60"/>
                </a:cubicBezTo>
                <a:lnTo>
                  <a:pt x="187" y="60"/>
                </a:lnTo>
                <a:lnTo>
                  <a:pt x="187" y="61"/>
                </a:lnTo>
                <a:lnTo>
                  <a:pt x="186" y="61"/>
                </a:lnTo>
                <a:cubicBezTo>
                  <a:pt x="185" y="60"/>
                  <a:pt x="184" y="60"/>
                  <a:pt x="184" y="60"/>
                </a:cubicBezTo>
                <a:cubicBezTo>
                  <a:pt x="184" y="58"/>
                  <a:pt x="183" y="60"/>
                  <a:pt x="183" y="58"/>
                </a:cubicBezTo>
                <a:cubicBezTo>
                  <a:pt x="183" y="58"/>
                  <a:pt x="182" y="57"/>
                  <a:pt x="182" y="56"/>
                </a:cubicBezTo>
                <a:lnTo>
                  <a:pt x="181" y="56"/>
                </a:lnTo>
                <a:lnTo>
                  <a:pt x="181" y="56"/>
                </a:lnTo>
                <a:lnTo>
                  <a:pt x="181" y="55"/>
                </a:lnTo>
                <a:lnTo>
                  <a:pt x="180" y="55"/>
                </a:lnTo>
                <a:cubicBezTo>
                  <a:pt x="179" y="55"/>
                  <a:pt x="179" y="54"/>
                  <a:pt x="179" y="53"/>
                </a:cubicBezTo>
                <a:cubicBezTo>
                  <a:pt x="178" y="53"/>
                  <a:pt x="179" y="53"/>
                  <a:pt x="178" y="53"/>
                </a:cubicBezTo>
                <a:cubicBezTo>
                  <a:pt x="178" y="52"/>
                  <a:pt x="177" y="52"/>
                  <a:pt x="177" y="51"/>
                </a:cubicBezTo>
                <a:cubicBezTo>
                  <a:pt x="177" y="51"/>
                  <a:pt x="175" y="51"/>
                  <a:pt x="175" y="51"/>
                </a:cubicBezTo>
                <a:lnTo>
                  <a:pt x="174" y="50"/>
                </a:lnTo>
                <a:lnTo>
                  <a:pt x="174" y="49"/>
                </a:lnTo>
                <a:lnTo>
                  <a:pt x="174" y="49"/>
                </a:lnTo>
                <a:lnTo>
                  <a:pt x="174" y="48"/>
                </a:lnTo>
                <a:lnTo>
                  <a:pt x="173" y="48"/>
                </a:lnTo>
                <a:lnTo>
                  <a:pt x="173" y="48"/>
                </a:lnTo>
                <a:lnTo>
                  <a:pt x="173" y="47"/>
                </a:lnTo>
                <a:cubicBezTo>
                  <a:pt x="172" y="47"/>
                  <a:pt x="172" y="47"/>
                  <a:pt x="171" y="47"/>
                </a:cubicBezTo>
                <a:lnTo>
                  <a:pt x="170" y="46"/>
                </a:lnTo>
                <a:lnTo>
                  <a:pt x="170" y="46"/>
                </a:lnTo>
                <a:cubicBezTo>
                  <a:pt x="170" y="43"/>
                  <a:pt x="168" y="39"/>
                  <a:pt x="168" y="38"/>
                </a:cubicBezTo>
                <a:lnTo>
                  <a:pt x="165" y="38"/>
                </a:lnTo>
                <a:cubicBezTo>
                  <a:pt x="161" y="43"/>
                  <a:pt x="145" y="41"/>
                  <a:pt x="138" y="41"/>
                </a:cubicBezTo>
                <a:cubicBezTo>
                  <a:pt x="138" y="41"/>
                  <a:pt x="137" y="39"/>
                  <a:pt x="137" y="39"/>
                </a:cubicBezTo>
                <a:cubicBezTo>
                  <a:pt x="137" y="39"/>
                  <a:pt x="136" y="38"/>
                  <a:pt x="135" y="38"/>
                </a:cubicBezTo>
                <a:cubicBezTo>
                  <a:pt x="135" y="37"/>
                  <a:pt x="135" y="38"/>
                  <a:pt x="135" y="37"/>
                </a:cubicBezTo>
                <a:cubicBezTo>
                  <a:pt x="134" y="37"/>
                  <a:pt x="134" y="37"/>
                  <a:pt x="133" y="37"/>
                </a:cubicBezTo>
                <a:lnTo>
                  <a:pt x="133" y="32"/>
                </a:lnTo>
                <a:lnTo>
                  <a:pt x="134" y="32"/>
                </a:lnTo>
                <a:lnTo>
                  <a:pt x="134" y="29"/>
                </a:lnTo>
                <a:cubicBezTo>
                  <a:pt x="134" y="29"/>
                  <a:pt x="136" y="27"/>
                  <a:pt x="137" y="27"/>
                </a:cubicBezTo>
                <a:lnTo>
                  <a:pt x="137" y="25"/>
                </a:lnTo>
                <a:lnTo>
                  <a:pt x="136" y="25"/>
                </a:lnTo>
                <a:lnTo>
                  <a:pt x="136" y="21"/>
                </a:lnTo>
                <a:lnTo>
                  <a:pt x="134" y="21"/>
                </a:lnTo>
                <a:lnTo>
                  <a:pt x="134" y="22"/>
                </a:lnTo>
                <a:cubicBezTo>
                  <a:pt x="130" y="25"/>
                  <a:pt x="110" y="20"/>
                  <a:pt x="105" y="20"/>
                </a:cubicBezTo>
                <a:lnTo>
                  <a:pt x="104" y="19"/>
                </a:lnTo>
                <a:lnTo>
                  <a:pt x="104" y="19"/>
                </a:lnTo>
                <a:cubicBezTo>
                  <a:pt x="102" y="16"/>
                  <a:pt x="101" y="14"/>
                  <a:pt x="98" y="14"/>
                </a:cubicBezTo>
                <a:cubicBezTo>
                  <a:pt x="98" y="14"/>
                  <a:pt x="87" y="10"/>
                  <a:pt x="86" y="10"/>
                </a:cubicBezTo>
                <a:cubicBezTo>
                  <a:pt x="86" y="10"/>
                  <a:pt x="85" y="9"/>
                  <a:pt x="85" y="9"/>
                </a:cubicBezTo>
                <a:cubicBezTo>
                  <a:pt x="85" y="9"/>
                  <a:pt x="83" y="7"/>
                  <a:pt x="82" y="7"/>
                </a:cubicBezTo>
                <a:cubicBezTo>
                  <a:pt x="82" y="6"/>
                  <a:pt x="81" y="7"/>
                  <a:pt x="81" y="6"/>
                </a:cubicBezTo>
                <a:cubicBezTo>
                  <a:pt x="78" y="6"/>
                  <a:pt x="67" y="3"/>
                  <a:pt x="64" y="1"/>
                </a:cubicBezTo>
                <a:cubicBezTo>
                  <a:pt x="64" y="1"/>
                  <a:pt x="61" y="3"/>
                  <a:pt x="61" y="3"/>
                </a:cubicBezTo>
                <a:cubicBezTo>
                  <a:pt x="59" y="3"/>
                  <a:pt x="53" y="3"/>
                  <a:pt x="53" y="2"/>
                </a:cubicBezTo>
                <a:cubicBezTo>
                  <a:pt x="52" y="2"/>
                  <a:pt x="47" y="0"/>
                  <a:pt x="46" y="1"/>
                </a:cubicBezTo>
                <a:lnTo>
                  <a:pt x="46" y="1"/>
                </a:lnTo>
                <a:cubicBezTo>
                  <a:pt x="45" y="2"/>
                  <a:pt x="44" y="2"/>
                  <a:pt x="43" y="3"/>
                </a:cubicBezTo>
                <a:lnTo>
                  <a:pt x="42" y="3"/>
                </a:lnTo>
                <a:lnTo>
                  <a:pt x="42" y="3"/>
                </a:lnTo>
                <a:lnTo>
                  <a:pt x="41" y="4"/>
                </a:lnTo>
                <a:cubicBezTo>
                  <a:pt x="41" y="5"/>
                  <a:pt x="40" y="5"/>
                  <a:pt x="40" y="5"/>
                </a:cubicBezTo>
                <a:cubicBezTo>
                  <a:pt x="38" y="5"/>
                  <a:pt x="32" y="5"/>
                  <a:pt x="32" y="8"/>
                </a:cubicBezTo>
                <a:cubicBezTo>
                  <a:pt x="32" y="8"/>
                  <a:pt x="31" y="9"/>
                  <a:pt x="30" y="9"/>
                </a:cubicBezTo>
                <a:cubicBezTo>
                  <a:pt x="30" y="9"/>
                  <a:pt x="26" y="11"/>
                  <a:pt x="26" y="11"/>
                </a:cubicBezTo>
                <a:lnTo>
                  <a:pt x="26" y="14"/>
                </a:lnTo>
                <a:cubicBezTo>
                  <a:pt x="27" y="14"/>
                  <a:pt x="26" y="16"/>
                  <a:pt x="26" y="16"/>
                </a:cubicBezTo>
                <a:lnTo>
                  <a:pt x="25" y="16"/>
                </a:lnTo>
                <a:cubicBezTo>
                  <a:pt x="25" y="16"/>
                  <a:pt x="25" y="17"/>
                  <a:pt x="24" y="17"/>
                </a:cubicBezTo>
                <a:cubicBezTo>
                  <a:pt x="24" y="18"/>
                  <a:pt x="23" y="18"/>
                  <a:pt x="23" y="19"/>
                </a:cubicBezTo>
                <a:lnTo>
                  <a:pt x="22" y="19"/>
                </a:lnTo>
                <a:lnTo>
                  <a:pt x="22" y="19"/>
                </a:lnTo>
                <a:lnTo>
                  <a:pt x="21" y="19"/>
                </a:lnTo>
                <a:lnTo>
                  <a:pt x="21" y="20"/>
                </a:lnTo>
                <a:lnTo>
                  <a:pt x="21" y="20"/>
                </a:lnTo>
                <a:lnTo>
                  <a:pt x="21" y="20"/>
                </a:lnTo>
                <a:lnTo>
                  <a:pt x="20" y="20"/>
                </a:lnTo>
                <a:lnTo>
                  <a:pt x="19" y="21"/>
                </a:lnTo>
                <a:lnTo>
                  <a:pt x="19" y="23"/>
                </a:lnTo>
                <a:lnTo>
                  <a:pt x="20" y="23"/>
                </a:lnTo>
                <a:cubicBezTo>
                  <a:pt x="21" y="24"/>
                  <a:pt x="20" y="28"/>
                  <a:pt x="20" y="29"/>
                </a:cubicBezTo>
                <a:lnTo>
                  <a:pt x="22" y="30"/>
                </a:lnTo>
                <a:lnTo>
                  <a:pt x="22" y="30"/>
                </a:lnTo>
                <a:cubicBezTo>
                  <a:pt x="23" y="32"/>
                  <a:pt x="23" y="33"/>
                  <a:pt x="24" y="34"/>
                </a:cubicBezTo>
                <a:lnTo>
                  <a:pt x="25" y="34"/>
                </a:lnTo>
                <a:cubicBezTo>
                  <a:pt x="26" y="35"/>
                  <a:pt x="26" y="37"/>
                  <a:pt x="27" y="37"/>
                </a:cubicBezTo>
                <a:cubicBezTo>
                  <a:pt x="27" y="37"/>
                  <a:pt x="28" y="38"/>
                  <a:pt x="28" y="38"/>
                </a:cubicBezTo>
                <a:cubicBezTo>
                  <a:pt x="29" y="38"/>
                  <a:pt x="28" y="39"/>
                  <a:pt x="29" y="39"/>
                </a:cubicBezTo>
                <a:lnTo>
                  <a:pt x="30" y="63"/>
                </a:lnTo>
                <a:cubicBezTo>
                  <a:pt x="30" y="63"/>
                  <a:pt x="29" y="65"/>
                  <a:pt x="28" y="65"/>
                </a:cubicBezTo>
                <a:cubicBezTo>
                  <a:pt x="28" y="65"/>
                  <a:pt x="26" y="66"/>
                  <a:pt x="26" y="67"/>
                </a:cubicBezTo>
                <a:cubicBezTo>
                  <a:pt x="24" y="67"/>
                  <a:pt x="23" y="68"/>
                  <a:pt x="22" y="68"/>
                </a:cubicBezTo>
                <a:cubicBezTo>
                  <a:pt x="22" y="69"/>
                  <a:pt x="22" y="68"/>
                  <a:pt x="22" y="69"/>
                </a:cubicBezTo>
                <a:cubicBezTo>
                  <a:pt x="21" y="69"/>
                  <a:pt x="17" y="71"/>
                  <a:pt x="17" y="71"/>
                </a:cubicBezTo>
                <a:lnTo>
                  <a:pt x="17" y="71"/>
                </a:lnTo>
                <a:lnTo>
                  <a:pt x="16" y="71"/>
                </a:lnTo>
                <a:cubicBezTo>
                  <a:pt x="16" y="72"/>
                  <a:pt x="12" y="74"/>
                  <a:pt x="11" y="74"/>
                </a:cubicBezTo>
                <a:lnTo>
                  <a:pt x="10" y="75"/>
                </a:lnTo>
                <a:cubicBezTo>
                  <a:pt x="10" y="75"/>
                  <a:pt x="9" y="76"/>
                  <a:pt x="9" y="76"/>
                </a:cubicBezTo>
                <a:lnTo>
                  <a:pt x="8" y="76"/>
                </a:lnTo>
                <a:lnTo>
                  <a:pt x="8" y="77"/>
                </a:lnTo>
                <a:lnTo>
                  <a:pt x="7" y="79"/>
                </a:lnTo>
                <a:lnTo>
                  <a:pt x="7" y="79"/>
                </a:lnTo>
                <a:lnTo>
                  <a:pt x="6" y="80"/>
                </a:lnTo>
                <a:lnTo>
                  <a:pt x="5" y="81"/>
                </a:lnTo>
                <a:cubicBezTo>
                  <a:pt x="4" y="81"/>
                  <a:pt x="3" y="81"/>
                  <a:pt x="2" y="81"/>
                </a:cubicBezTo>
                <a:lnTo>
                  <a:pt x="1" y="82"/>
                </a:lnTo>
                <a:lnTo>
                  <a:pt x="0" y="83"/>
                </a:lnTo>
                <a:lnTo>
                  <a:pt x="0" y="85"/>
                </a:lnTo>
                <a:cubicBezTo>
                  <a:pt x="1" y="85"/>
                  <a:pt x="3" y="86"/>
                  <a:pt x="3" y="87"/>
                </a:cubicBezTo>
                <a:cubicBezTo>
                  <a:pt x="4" y="87"/>
                  <a:pt x="7" y="89"/>
                  <a:pt x="7" y="90"/>
                </a:cubicBezTo>
                <a:lnTo>
                  <a:pt x="9" y="90"/>
                </a:lnTo>
                <a:cubicBezTo>
                  <a:pt x="9" y="90"/>
                  <a:pt x="12" y="92"/>
                  <a:pt x="13" y="92"/>
                </a:cubicBezTo>
                <a:lnTo>
                  <a:pt x="16" y="94"/>
                </a:lnTo>
                <a:cubicBezTo>
                  <a:pt x="16" y="98"/>
                  <a:pt x="17" y="102"/>
                  <a:pt x="17" y="104"/>
                </a:cubicBezTo>
                <a:lnTo>
                  <a:pt x="17" y="104"/>
                </a:lnTo>
                <a:lnTo>
                  <a:pt x="18" y="104"/>
                </a:lnTo>
                <a:cubicBezTo>
                  <a:pt x="18" y="105"/>
                  <a:pt x="19" y="106"/>
                  <a:pt x="20" y="107"/>
                </a:cubicBezTo>
                <a:lnTo>
                  <a:pt x="20" y="108"/>
                </a:lnTo>
                <a:lnTo>
                  <a:pt x="19" y="108"/>
                </a:lnTo>
                <a:lnTo>
                  <a:pt x="19" y="111"/>
                </a:lnTo>
                <a:lnTo>
                  <a:pt x="20" y="111"/>
                </a:lnTo>
                <a:lnTo>
                  <a:pt x="20" y="112"/>
                </a:lnTo>
                <a:lnTo>
                  <a:pt x="20" y="112"/>
                </a:lnTo>
                <a:lnTo>
                  <a:pt x="21" y="112"/>
                </a:lnTo>
                <a:lnTo>
                  <a:pt x="21" y="114"/>
                </a:lnTo>
                <a:lnTo>
                  <a:pt x="21" y="114"/>
                </a:lnTo>
                <a:cubicBezTo>
                  <a:pt x="22" y="116"/>
                  <a:pt x="22" y="119"/>
                  <a:pt x="22" y="122"/>
                </a:cubicBezTo>
                <a:cubicBezTo>
                  <a:pt x="21" y="123"/>
                  <a:pt x="21" y="125"/>
                  <a:pt x="21" y="127"/>
                </a:cubicBezTo>
                <a:lnTo>
                  <a:pt x="24" y="127"/>
                </a:lnTo>
                <a:cubicBezTo>
                  <a:pt x="24" y="126"/>
                  <a:pt x="24" y="126"/>
                  <a:pt x="25" y="126"/>
                </a:cubicBezTo>
                <a:lnTo>
                  <a:pt x="25" y="121"/>
                </a:lnTo>
                <a:lnTo>
                  <a:pt x="26" y="121"/>
                </a:lnTo>
                <a:cubicBezTo>
                  <a:pt x="26" y="120"/>
                  <a:pt x="25" y="114"/>
                  <a:pt x="24" y="114"/>
                </a:cubicBezTo>
                <a:lnTo>
                  <a:pt x="24" y="114"/>
                </a:lnTo>
                <a:cubicBezTo>
                  <a:pt x="24" y="114"/>
                  <a:pt x="23" y="112"/>
                  <a:pt x="23" y="112"/>
                </a:cubicBezTo>
                <a:cubicBezTo>
                  <a:pt x="22" y="112"/>
                  <a:pt x="22" y="103"/>
                  <a:pt x="23" y="103"/>
                </a:cubicBezTo>
                <a:cubicBezTo>
                  <a:pt x="23" y="100"/>
                  <a:pt x="23" y="97"/>
                  <a:pt x="24" y="96"/>
                </a:cubicBezTo>
                <a:lnTo>
                  <a:pt x="24" y="95"/>
                </a:lnTo>
                <a:lnTo>
                  <a:pt x="24" y="95"/>
                </a:lnTo>
                <a:lnTo>
                  <a:pt x="25" y="94"/>
                </a:lnTo>
                <a:lnTo>
                  <a:pt x="26" y="94"/>
                </a:lnTo>
                <a:lnTo>
                  <a:pt x="26" y="94"/>
                </a:lnTo>
                <a:cubicBezTo>
                  <a:pt x="26" y="93"/>
                  <a:pt x="28" y="91"/>
                  <a:pt x="30" y="91"/>
                </a:cubicBezTo>
                <a:cubicBezTo>
                  <a:pt x="30" y="89"/>
                  <a:pt x="42" y="86"/>
                  <a:pt x="43" y="86"/>
                </a:cubicBezTo>
                <a:cubicBezTo>
                  <a:pt x="43" y="85"/>
                  <a:pt x="46" y="85"/>
                  <a:pt x="46" y="84"/>
                </a:cubicBezTo>
                <a:cubicBezTo>
                  <a:pt x="47" y="84"/>
                  <a:pt x="52" y="83"/>
                  <a:pt x="53" y="84"/>
                </a:cubicBezTo>
                <a:lnTo>
                  <a:pt x="53" y="84"/>
                </a:lnTo>
                <a:lnTo>
                  <a:pt x="55" y="84"/>
                </a:lnTo>
                <a:lnTo>
                  <a:pt x="55" y="85"/>
                </a:lnTo>
                <a:cubicBezTo>
                  <a:pt x="55" y="85"/>
                  <a:pt x="56" y="84"/>
                  <a:pt x="56" y="85"/>
                </a:cubicBezTo>
                <a:cubicBezTo>
                  <a:pt x="59" y="85"/>
                  <a:pt x="63" y="86"/>
                  <a:pt x="66" y="86"/>
                </a:cubicBezTo>
                <a:lnTo>
                  <a:pt x="66" y="87"/>
                </a:lnTo>
                <a:cubicBezTo>
                  <a:pt x="66" y="88"/>
                  <a:pt x="67" y="89"/>
                  <a:pt x="67" y="89"/>
                </a:cubicBezTo>
                <a:lnTo>
                  <a:pt x="68" y="90"/>
                </a:lnTo>
                <a:cubicBezTo>
                  <a:pt x="72" y="90"/>
                  <a:pt x="79" y="93"/>
                  <a:pt x="83" y="91"/>
                </a:cubicBezTo>
                <a:lnTo>
                  <a:pt x="84" y="90"/>
                </a:lnTo>
                <a:cubicBezTo>
                  <a:pt x="84" y="90"/>
                  <a:pt x="83" y="89"/>
                  <a:pt x="84" y="89"/>
                </a:cubicBezTo>
                <a:lnTo>
                  <a:pt x="84" y="87"/>
                </a:lnTo>
                <a:cubicBezTo>
                  <a:pt x="85" y="87"/>
                  <a:pt x="87" y="86"/>
                  <a:pt x="88" y="86"/>
                </a:cubicBezTo>
                <a:lnTo>
                  <a:pt x="88" y="87"/>
                </a:lnTo>
                <a:cubicBezTo>
                  <a:pt x="88" y="88"/>
                  <a:pt x="90" y="88"/>
                  <a:pt x="90" y="89"/>
                </a:cubicBezTo>
                <a:lnTo>
                  <a:pt x="92" y="89"/>
                </a:lnTo>
                <a:lnTo>
                  <a:pt x="92" y="89"/>
                </a:lnTo>
                <a:cubicBezTo>
                  <a:pt x="93" y="88"/>
                  <a:pt x="96" y="90"/>
                  <a:pt x="96" y="90"/>
                </a:cubicBezTo>
                <a:cubicBezTo>
                  <a:pt x="96" y="89"/>
                  <a:pt x="97" y="90"/>
                  <a:pt x="97" y="89"/>
                </a:cubicBezTo>
                <a:lnTo>
                  <a:pt x="101" y="89"/>
                </a:lnTo>
                <a:lnTo>
                  <a:pt x="101" y="86"/>
                </a:lnTo>
                <a:cubicBezTo>
                  <a:pt x="103" y="86"/>
                  <a:pt x="110" y="87"/>
                  <a:pt x="110" y="86"/>
                </a:cubicBezTo>
                <a:lnTo>
                  <a:pt x="109" y="86"/>
                </a:lnTo>
                <a:cubicBezTo>
                  <a:pt x="109" y="86"/>
                  <a:pt x="109" y="87"/>
                  <a:pt x="108" y="87"/>
                </a:cubicBezTo>
                <a:cubicBezTo>
                  <a:pt x="108" y="88"/>
                  <a:pt x="108" y="89"/>
                  <a:pt x="108" y="89"/>
                </a:cubicBezTo>
                <a:cubicBezTo>
                  <a:pt x="108" y="89"/>
                  <a:pt x="109" y="91"/>
                  <a:pt x="109" y="91"/>
                </a:cubicBezTo>
                <a:cubicBezTo>
                  <a:pt x="111" y="91"/>
                  <a:pt x="114" y="90"/>
                  <a:pt x="114" y="89"/>
                </a:cubicBezTo>
                <a:lnTo>
                  <a:pt x="115" y="88"/>
                </a:lnTo>
                <a:lnTo>
                  <a:pt x="115" y="88"/>
                </a:lnTo>
                <a:lnTo>
                  <a:pt x="115" y="87"/>
                </a:lnTo>
                <a:lnTo>
                  <a:pt x="116" y="86"/>
                </a:lnTo>
                <a:lnTo>
                  <a:pt x="116" y="86"/>
                </a:lnTo>
                <a:cubicBezTo>
                  <a:pt x="117" y="86"/>
                  <a:pt x="118" y="86"/>
                  <a:pt x="118" y="86"/>
                </a:cubicBezTo>
                <a:lnTo>
                  <a:pt x="118" y="86"/>
                </a:lnTo>
                <a:cubicBezTo>
                  <a:pt x="119" y="86"/>
                  <a:pt x="122" y="86"/>
                  <a:pt x="122" y="87"/>
                </a:cubicBezTo>
                <a:lnTo>
                  <a:pt x="120" y="87"/>
                </a:lnTo>
                <a:cubicBezTo>
                  <a:pt x="120" y="90"/>
                  <a:pt x="119" y="97"/>
                  <a:pt x="120" y="100"/>
                </a:cubicBezTo>
                <a:lnTo>
                  <a:pt x="120" y="100"/>
                </a:lnTo>
                <a:cubicBezTo>
                  <a:pt x="120" y="101"/>
                  <a:pt x="120" y="100"/>
                  <a:pt x="120" y="102"/>
                </a:cubicBezTo>
                <a:lnTo>
                  <a:pt x="120" y="103"/>
                </a:lnTo>
                <a:cubicBezTo>
                  <a:pt x="122" y="103"/>
                  <a:pt x="124" y="104"/>
                  <a:pt x="126" y="104"/>
                </a:cubicBezTo>
                <a:lnTo>
                  <a:pt x="126" y="103"/>
                </a:lnTo>
                <a:cubicBezTo>
                  <a:pt x="127" y="103"/>
                  <a:pt x="127" y="103"/>
                  <a:pt x="128" y="103"/>
                </a:cubicBezTo>
                <a:cubicBezTo>
                  <a:pt x="128" y="104"/>
                  <a:pt x="127" y="107"/>
                  <a:pt x="127" y="107"/>
                </a:cubicBezTo>
                <a:cubicBezTo>
                  <a:pt x="127" y="107"/>
                  <a:pt x="128" y="108"/>
                  <a:pt x="129" y="108"/>
                </a:cubicBezTo>
                <a:lnTo>
                  <a:pt x="129" y="108"/>
                </a:lnTo>
                <a:lnTo>
                  <a:pt x="129" y="109"/>
                </a:lnTo>
                <a:lnTo>
                  <a:pt x="131" y="109"/>
                </a:lnTo>
                <a:cubicBezTo>
                  <a:pt x="131" y="107"/>
                  <a:pt x="131" y="104"/>
                  <a:pt x="131" y="103"/>
                </a:cubicBezTo>
                <a:lnTo>
                  <a:pt x="132" y="102"/>
                </a:lnTo>
                <a:lnTo>
                  <a:pt x="132" y="102"/>
                </a:lnTo>
                <a:cubicBezTo>
                  <a:pt x="134" y="102"/>
                  <a:pt x="135" y="101"/>
                  <a:pt x="136" y="101"/>
                </a:cubicBezTo>
                <a:cubicBezTo>
                  <a:pt x="136" y="102"/>
                  <a:pt x="136" y="101"/>
                  <a:pt x="136" y="102"/>
                </a:cubicBezTo>
                <a:cubicBezTo>
                  <a:pt x="137" y="102"/>
                  <a:pt x="140" y="102"/>
                  <a:pt x="141" y="102"/>
                </a:cubicBezTo>
                <a:lnTo>
                  <a:pt x="141" y="101"/>
                </a:lnTo>
                <a:cubicBezTo>
                  <a:pt x="143" y="100"/>
                  <a:pt x="149" y="103"/>
                  <a:pt x="151" y="103"/>
                </a:cubicBezTo>
                <a:cubicBezTo>
                  <a:pt x="151" y="103"/>
                  <a:pt x="151" y="104"/>
                  <a:pt x="151" y="105"/>
                </a:cubicBez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38" name="Freeform 14"/>
          <p:cNvSpPr>
            <a:spLocks/>
          </p:cNvSpPr>
          <p:nvPr/>
        </p:nvSpPr>
        <p:spPr bwMode="auto">
          <a:xfrm>
            <a:off x="1616075" y="4140200"/>
            <a:ext cx="85725" cy="98425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2" y="3"/>
              </a:cxn>
              <a:cxn ang="0">
                <a:pos x="2" y="4"/>
              </a:cxn>
              <a:cxn ang="0">
                <a:pos x="1" y="4"/>
              </a:cxn>
              <a:cxn ang="0">
                <a:pos x="0" y="9"/>
              </a:cxn>
              <a:cxn ang="0">
                <a:pos x="7" y="9"/>
              </a:cxn>
              <a:cxn ang="0">
                <a:pos x="7" y="8"/>
              </a:cxn>
              <a:cxn ang="0">
                <a:pos x="8" y="8"/>
              </a:cxn>
              <a:cxn ang="0">
                <a:pos x="8" y="7"/>
              </a:cxn>
              <a:cxn ang="0">
                <a:pos x="9" y="0"/>
              </a:cxn>
              <a:cxn ang="0">
                <a:pos x="7" y="0"/>
              </a:cxn>
              <a:cxn ang="0">
                <a:pos x="7" y="1"/>
              </a:cxn>
              <a:cxn ang="0">
                <a:pos x="6" y="1"/>
              </a:cxn>
              <a:cxn ang="0">
                <a:pos x="7" y="0"/>
              </a:cxn>
            </a:cxnLst>
            <a:rect l="0" t="0" r="r" b="b"/>
            <a:pathLst>
              <a:path w="9" h="9">
                <a:moveTo>
                  <a:pt x="7" y="0"/>
                </a:moveTo>
                <a:cubicBezTo>
                  <a:pt x="7" y="0"/>
                  <a:pt x="4" y="3"/>
                  <a:pt x="2" y="3"/>
                </a:cubicBezTo>
                <a:lnTo>
                  <a:pt x="2" y="4"/>
                </a:lnTo>
                <a:lnTo>
                  <a:pt x="1" y="4"/>
                </a:lnTo>
                <a:cubicBezTo>
                  <a:pt x="1" y="5"/>
                  <a:pt x="0" y="7"/>
                  <a:pt x="0" y="9"/>
                </a:cubicBezTo>
                <a:cubicBezTo>
                  <a:pt x="1" y="9"/>
                  <a:pt x="6" y="9"/>
                  <a:pt x="7" y="9"/>
                </a:cubicBezTo>
                <a:lnTo>
                  <a:pt x="7" y="8"/>
                </a:lnTo>
                <a:lnTo>
                  <a:pt x="8" y="8"/>
                </a:lnTo>
                <a:lnTo>
                  <a:pt x="8" y="7"/>
                </a:lnTo>
                <a:cubicBezTo>
                  <a:pt x="9" y="6"/>
                  <a:pt x="9" y="1"/>
                  <a:pt x="9" y="0"/>
                </a:cubicBezTo>
                <a:cubicBezTo>
                  <a:pt x="8" y="0"/>
                  <a:pt x="7" y="0"/>
                  <a:pt x="7" y="0"/>
                </a:cubicBezTo>
                <a:lnTo>
                  <a:pt x="7" y="1"/>
                </a:lnTo>
                <a:lnTo>
                  <a:pt x="6" y="1"/>
                </a:lnTo>
                <a:lnTo>
                  <a:pt x="7" y="0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39" name="Freeform 15"/>
          <p:cNvSpPr>
            <a:spLocks/>
          </p:cNvSpPr>
          <p:nvPr/>
        </p:nvSpPr>
        <p:spPr bwMode="auto">
          <a:xfrm>
            <a:off x="1541463" y="3910013"/>
            <a:ext cx="141287" cy="131762"/>
          </a:xfrm>
          <a:custGeom>
            <a:avLst/>
            <a:gdLst/>
            <a:ahLst/>
            <a:cxnLst>
              <a:cxn ang="0">
                <a:pos x="12" y="2"/>
              </a:cxn>
              <a:cxn ang="0">
                <a:pos x="6" y="3"/>
              </a:cxn>
              <a:cxn ang="0">
                <a:pos x="6" y="3"/>
              </a:cxn>
              <a:cxn ang="0">
                <a:pos x="5" y="4"/>
              </a:cxn>
              <a:cxn ang="0">
                <a:pos x="0" y="4"/>
              </a:cxn>
              <a:cxn ang="0">
                <a:pos x="1" y="8"/>
              </a:cxn>
              <a:cxn ang="0">
                <a:pos x="3" y="9"/>
              </a:cxn>
              <a:cxn ang="0">
                <a:pos x="5" y="9"/>
              </a:cxn>
              <a:cxn ang="0">
                <a:pos x="5" y="10"/>
              </a:cxn>
              <a:cxn ang="0">
                <a:pos x="15" y="7"/>
              </a:cxn>
              <a:cxn ang="0">
                <a:pos x="15" y="3"/>
              </a:cxn>
              <a:cxn ang="0">
                <a:pos x="14" y="3"/>
              </a:cxn>
              <a:cxn ang="0">
                <a:pos x="12" y="2"/>
              </a:cxn>
              <a:cxn ang="0">
                <a:pos x="12" y="2"/>
              </a:cxn>
              <a:cxn ang="0">
                <a:pos x="12" y="1"/>
              </a:cxn>
              <a:cxn ang="0">
                <a:pos x="11" y="0"/>
              </a:cxn>
              <a:cxn ang="0">
                <a:pos x="9" y="2"/>
              </a:cxn>
              <a:cxn ang="0">
                <a:pos x="9" y="2"/>
              </a:cxn>
              <a:cxn ang="0">
                <a:pos x="8" y="2"/>
              </a:cxn>
            </a:cxnLst>
            <a:rect l="0" t="0" r="r" b="b"/>
            <a:pathLst>
              <a:path w="15" h="12">
                <a:moveTo>
                  <a:pt x="12" y="2"/>
                </a:moveTo>
                <a:cubicBezTo>
                  <a:pt x="11" y="2"/>
                  <a:pt x="7" y="2"/>
                  <a:pt x="6" y="3"/>
                </a:cubicBezTo>
                <a:lnTo>
                  <a:pt x="6" y="3"/>
                </a:lnTo>
                <a:cubicBezTo>
                  <a:pt x="6" y="3"/>
                  <a:pt x="5" y="3"/>
                  <a:pt x="5" y="4"/>
                </a:cubicBezTo>
                <a:lnTo>
                  <a:pt x="0" y="4"/>
                </a:lnTo>
                <a:cubicBezTo>
                  <a:pt x="0" y="6"/>
                  <a:pt x="1" y="7"/>
                  <a:pt x="1" y="8"/>
                </a:cubicBezTo>
                <a:cubicBezTo>
                  <a:pt x="1" y="8"/>
                  <a:pt x="3" y="9"/>
                  <a:pt x="3" y="9"/>
                </a:cubicBezTo>
                <a:lnTo>
                  <a:pt x="5" y="9"/>
                </a:lnTo>
                <a:lnTo>
                  <a:pt x="5" y="10"/>
                </a:lnTo>
                <a:cubicBezTo>
                  <a:pt x="7" y="12"/>
                  <a:pt x="14" y="8"/>
                  <a:pt x="15" y="7"/>
                </a:cubicBezTo>
                <a:cubicBezTo>
                  <a:pt x="15" y="6"/>
                  <a:pt x="15" y="4"/>
                  <a:pt x="15" y="3"/>
                </a:cubicBezTo>
                <a:lnTo>
                  <a:pt x="14" y="3"/>
                </a:lnTo>
                <a:cubicBezTo>
                  <a:pt x="14" y="3"/>
                  <a:pt x="13" y="2"/>
                  <a:pt x="12" y="2"/>
                </a:cubicBezTo>
                <a:lnTo>
                  <a:pt x="12" y="2"/>
                </a:lnTo>
                <a:lnTo>
                  <a:pt x="12" y="1"/>
                </a:lnTo>
                <a:lnTo>
                  <a:pt x="11" y="0"/>
                </a:lnTo>
                <a:cubicBezTo>
                  <a:pt x="11" y="0"/>
                  <a:pt x="9" y="1"/>
                  <a:pt x="9" y="2"/>
                </a:cubicBezTo>
                <a:lnTo>
                  <a:pt x="9" y="2"/>
                </a:lnTo>
                <a:lnTo>
                  <a:pt x="8" y="2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0" name="Freeform 16"/>
          <p:cNvSpPr>
            <a:spLocks/>
          </p:cNvSpPr>
          <p:nvPr/>
        </p:nvSpPr>
        <p:spPr bwMode="auto">
          <a:xfrm>
            <a:off x="1692275" y="3998913"/>
            <a:ext cx="142875" cy="87312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0" y="1"/>
              </a:cxn>
              <a:cxn ang="0">
                <a:pos x="1" y="3"/>
              </a:cxn>
              <a:cxn ang="0">
                <a:pos x="4" y="4"/>
              </a:cxn>
              <a:cxn ang="0">
                <a:pos x="4" y="5"/>
              </a:cxn>
              <a:cxn ang="0">
                <a:pos x="7" y="6"/>
              </a:cxn>
              <a:cxn ang="0">
                <a:pos x="8" y="7"/>
              </a:cxn>
              <a:cxn ang="0">
                <a:pos x="9" y="8"/>
              </a:cxn>
              <a:cxn ang="0">
                <a:pos x="9" y="6"/>
              </a:cxn>
              <a:cxn ang="0">
                <a:pos x="10" y="5"/>
              </a:cxn>
              <a:cxn ang="0">
                <a:pos x="10" y="5"/>
              </a:cxn>
              <a:cxn ang="0">
                <a:pos x="12" y="4"/>
              </a:cxn>
              <a:cxn ang="0">
                <a:pos x="14" y="4"/>
              </a:cxn>
              <a:cxn ang="0">
                <a:pos x="14" y="3"/>
              </a:cxn>
              <a:cxn ang="0">
                <a:pos x="15" y="3"/>
              </a:cxn>
              <a:cxn ang="0">
                <a:pos x="10" y="1"/>
              </a:cxn>
              <a:cxn ang="0">
                <a:pos x="10" y="0"/>
              </a:cxn>
              <a:cxn ang="0">
                <a:pos x="8" y="0"/>
              </a:cxn>
              <a:cxn ang="0">
                <a:pos x="8" y="0"/>
              </a:cxn>
              <a:cxn ang="0">
                <a:pos x="3" y="0"/>
              </a:cxn>
              <a:cxn ang="0">
                <a:pos x="3" y="0"/>
              </a:cxn>
              <a:cxn ang="0">
                <a:pos x="0" y="1"/>
              </a:cxn>
              <a:cxn ang="0">
                <a:pos x="0" y="3"/>
              </a:cxn>
              <a:cxn ang="0">
                <a:pos x="2" y="4"/>
              </a:cxn>
            </a:cxnLst>
            <a:rect l="0" t="0" r="r" b="b"/>
            <a:pathLst>
              <a:path w="15" h="8">
                <a:moveTo>
                  <a:pt x="9" y="0"/>
                </a:moveTo>
                <a:cubicBezTo>
                  <a:pt x="6" y="0"/>
                  <a:pt x="3" y="0"/>
                  <a:pt x="0" y="1"/>
                </a:cubicBezTo>
                <a:cubicBezTo>
                  <a:pt x="1" y="1"/>
                  <a:pt x="1" y="2"/>
                  <a:pt x="1" y="3"/>
                </a:cubicBezTo>
                <a:cubicBezTo>
                  <a:pt x="2" y="3"/>
                  <a:pt x="3" y="4"/>
                  <a:pt x="4" y="4"/>
                </a:cubicBezTo>
                <a:cubicBezTo>
                  <a:pt x="4" y="5"/>
                  <a:pt x="4" y="4"/>
                  <a:pt x="4" y="5"/>
                </a:cubicBezTo>
                <a:cubicBezTo>
                  <a:pt x="5" y="5"/>
                  <a:pt x="6" y="6"/>
                  <a:pt x="7" y="6"/>
                </a:cubicBezTo>
                <a:cubicBezTo>
                  <a:pt x="7" y="7"/>
                  <a:pt x="8" y="6"/>
                  <a:pt x="8" y="7"/>
                </a:cubicBezTo>
                <a:cubicBezTo>
                  <a:pt x="9" y="7"/>
                  <a:pt x="9" y="8"/>
                  <a:pt x="9" y="8"/>
                </a:cubicBezTo>
                <a:lnTo>
                  <a:pt x="9" y="6"/>
                </a:lnTo>
                <a:lnTo>
                  <a:pt x="10" y="5"/>
                </a:lnTo>
                <a:lnTo>
                  <a:pt x="10" y="5"/>
                </a:lnTo>
                <a:cubicBezTo>
                  <a:pt x="11" y="5"/>
                  <a:pt x="12" y="4"/>
                  <a:pt x="12" y="4"/>
                </a:cubicBezTo>
                <a:lnTo>
                  <a:pt x="14" y="4"/>
                </a:lnTo>
                <a:lnTo>
                  <a:pt x="14" y="3"/>
                </a:lnTo>
                <a:lnTo>
                  <a:pt x="15" y="3"/>
                </a:lnTo>
                <a:lnTo>
                  <a:pt x="10" y="1"/>
                </a:lnTo>
                <a:lnTo>
                  <a:pt x="10" y="0"/>
                </a:lnTo>
                <a:lnTo>
                  <a:pt x="8" y="0"/>
                </a:lnTo>
                <a:lnTo>
                  <a:pt x="8" y="0"/>
                </a:lnTo>
                <a:lnTo>
                  <a:pt x="3" y="0"/>
                </a:lnTo>
                <a:lnTo>
                  <a:pt x="3" y="0"/>
                </a:lnTo>
                <a:lnTo>
                  <a:pt x="0" y="1"/>
                </a:lnTo>
                <a:lnTo>
                  <a:pt x="0" y="3"/>
                </a:lnTo>
                <a:cubicBezTo>
                  <a:pt x="1" y="3"/>
                  <a:pt x="2" y="3"/>
                  <a:pt x="2" y="4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1" name="Freeform 17"/>
          <p:cNvSpPr>
            <a:spLocks/>
          </p:cNvSpPr>
          <p:nvPr/>
        </p:nvSpPr>
        <p:spPr bwMode="auto">
          <a:xfrm>
            <a:off x="2655888" y="2968625"/>
            <a:ext cx="1417637" cy="2684463"/>
          </a:xfrm>
          <a:custGeom>
            <a:avLst/>
            <a:gdLst/>
            <a:ahLst/>
            <a:cxnLst>
              <a:cxn ang="0">
                <a:pos x="131" y="17"/>
              </a:cxn>
              <a:cxn ang="0">
                <a:pos x="131" y="45"/>
              </a:cxn>
              <a:cxn ang="0">
                <a:pos x="123" y="52"/>
              </a:cxn>
              <a:cxn ang="0">
                <a:pos x="129" y="60"/>
              </a:cxn>
              <a:cxn ang="0">
                <a:pos x="139" y="89"/>
              </a:cxn>
              <a:cxn ang="0">
                <a:pos x="133" y="102"/>
              </a:cxn>
              <a:cxn ang="0">
                <a:pos x="136" y="105"/>
              </a:cxn>
              <a:cxn ang="0">
                <a:pos x="139" y="108"/>
              </a:cxn>
              <a:cxn ang="0">
                <a:pos x="130" y="112"/>
              </a:cxn>
              <a:cxn ang="0">
                <a:pos x="115" y="119"/>
              </a:cxn>
              <a:cxn ang="0">
                <a:pos x="119" y="129"/>
              </a:cxn>
              <a:cxn ang="0">
                <a:pos x="113" y="133"/>
              </a:cxn>
              <a:cxn ang="0">
                <a:pos x="109" y="140"/>
              </a:cxn>
              <a:cxn ang="0">
                <a:pos x="104" y="143"/>
              </a:cxn>
              <a:cxn ang="0">
                <a:pos x="103" y="165"/>
              </a:cxn>
              <a:cxn ang="0">
                <a:pos x="111" y="166"/>
              </a:cxn>
              <a:cxn ang="0">
                <a:pos x="124" y="194"/>
              </a:cxn>
              <a:cxn ang="0">
                <a:pos x="133" y="198"/>
              </a:cxn>
              <a:cxn ang="0">
                <a:pos x="141" y="222"/>
              </a:cxn>
              <a:cxn ang="0">
                <a:pos x="141" y="241"/>
              </a:cxn>
              <a:cxn ang="0">
                <a:pos x="111" y="241"/>
              </a:cxn>
              <a:cxn ang="0">
                <a:pos x="104" y="228"/>
              </a:cxn>
              <a:cxn ang="0">
                <a:pos x="108" y="221"/>
              </a:cxn>
              <a:cxn ang="0">
                <a:pos x="103" y="208"/>
              </a:cxn>
              <a:cxn ang="0">
                <a:pos x="100" y="195"/>
              </a:cxn>
              <a:cxn ang="0">
                <a:pos x="88" y="177"/>
              </a:cxn>
              <a:cxn ang="0">
                <a:pos x="88" y="165"/>
              </a:cxn>
              <a:cxn ang="0">
                <a:pos x="84" y="162"/>
              </a:cxn>
              <a:cxn ang="0">
                <a:pos x="91" y="145"/>
              </a:cxn>
              <a:cxn ang="0">
                <a:pos x="95" y="139"/>
              </a:cxn>
              <a:cxn ang="0">
                <a:pos x="93" y="131"/>
              </a:cxn>
              <a:cxn ang="0">
                <a:pos x="81" y="127"/>
              </a:cxn>
              <a:cxn ang="0">
                <a:pos x="84" y="141"/>
              </a:cxn>
              <a:cxn ang="0">
                <a:pos x="84" y="151"/>
              </a:cxn>
              <a:cxn ang="0">
                <a:pos x="78" y="147"/>
              </a:cxn>
              <a:cxn ang="0">
                <a:pos x="82" y="157"/>
              </a:cxn>
              <a:cxn ang="0">
                <a:pos x="71" y="152"/>
              </a:cxn>
              <a:cxn ang="0">
                <a:pos x="72" y="159"/>
              </a:cxn>
              <a:cxn ang="0">
                <a:pos x="62" y="170"/>
              </a:cxn>
              <a:cxn ang="0">
                <a:pos x="68" y="175"/>
              </a:cxn>
              <a:cxn ang="0">
                <a:pos x="61" y="187"/>
              </a:cxn>
              <a:cxn ang="0">
                <a:pos x="19" y="166"/>
              </a:cxn>
              <a:cxn ang="0">
                <a:pos x="13" y="162"/>
              </a:cxn>
              <a:cxn ang="0">
                <a:pos x="9" y="155"/>
              </a:cxn>
              <a:cxn ang="0">
                <a:pos x="1" y="131"/>
              </a:cxn>
              <a:cxn ang="0">
                <a:pos x="3" y="124"/>
              </a:cxn>
              <a:cxn ang="0">
                <a:pos x="9" y="113"/>
              </a:cxn>
              <a:cxn ang="0">
                <a:pos x="14" y="108"/>
              </a:cxn>
              <a:cxn ang="0">
                <a:pos x="25" y="50"/>
              </a:cxn>
              <a:cxn ang="0">
                <a:pos x="29" y="44"/>
              </a:cxn>
              <a:cxn ang="0">
                <a:pos x="36" y="44"/>
              </a:cxn>
              <a:cxn ang="0">
                <a:pos x="57" y="52"/>
              </a:cxn>
              <a:cxn ang="0">
                <a:pos x="74" y="56"/>
              </a:cxn>
              <a:cxn ang="0">
                <a:pos x="64" y="40"/>
              </a:cxn>
              <a:cxn ang="0">
                <a:pos x="95" y="9"/>
              </a:cxn>
              <a:cxn ang="0">
                <a:pos x="106" y="5"/>
              </a:cxn>
              <a:cxn ang="0">
                <a:pos x="118" y="5"/>
              </a:cxn>
            </a:cxnLst>
            <a:rect l="0" t="0" r="r" b="b"/>
            <a:pathLst>
              <a:path w="149" h="245">
                <a:moveTo>
                  <a:pt x="117" y="2"/>
                </a:moveTo>
                <a:lnTo>
                  <a:pt x="117" y="10"/>
                </a:lnTo>
                <a:cubicBezTo>
                  <a:pt x="120" y="10"/>
                  <a:pt x="123" y="12"/>
                  <a:pt x="125" y="12"/>
                </a:cubicBezTo>
                <a:cubicBezTo>
                  <a:pt x="125" y="13"/>
                  <a:pt x="129" y="15"/>
                  <a:pt x="129" y="16"/>
                </a:cubicBezTo>
                <a:cubicBezTo>
                  <a:pt x="130" y="16"/>
                  <a:pt x="130" y="17"/>
                  <a:pt x="131" y="17"/>
                </a:cubicBezTo>
                <a:cubicBezTo>
                  <a:pt x="131" y="23"/>
                  <a:pt x="137" y="30"/>
                  <a:pt x="134" y="39"/>
                </a:cubicBezTo>
                <a:lnTo>
                  <a:pt x="134" y="42"/>
                </a:lnTo>
                <a:lnTo>
                  <a:pt x="132" y="44"/>
                </a:lnTo>
                <a:lnTo>
                  <a:pt x="132" y="45"/>
                </a:lnTo>
                <a:lnTo>
                  <a:pt x="131" y="45"/>
                </a:lnTo>
                <a:lnTo>
                  <a:pt x="131" y="47"/>
                </a:lnTo>
                <a:lnTo>
                  <a:pt x="130" y="48"/>
                </a:lnTo>
                <a:lnTo>
                  <a:pt x="130" y="49"/>
                </a:lnTo>
                <a:cubicBezTo>
                  <a:pt x="128" y="49"/>
                  <a:pt x="125" y="50"/>
                  <a:pt x="123" y="50"/>
                </a:cubicBezTo>
                <a:lnTo>
                  <a:pt x="123" y="52"/>
                </a:lnTo>
                <a:lnTo>
                  <a:pt x="122" y="52"/>
                </a:lnTo>
                <a:lnTo>
                  <a:pt x="122" y="55"/>
                </a:lnTo>
                <a:lnTo>
                  <a:pt x="125" y="55"/>
                </a:lnTo>
                <a:lnTo>
                  <a:pt x="125" y="56"/>
                </a:lnTo>
                <a:lnTo>
                  <a:pt x="129" y="60"/>
                </a:lnTo>
                <a:cubicBezTo>
                  <a:pt x="129" y="63"/>
                  <a:pt x="130" y="66"/>
                  <a:pt x="130" y="69"/>
                </a:cubicBezTo>
                <a:cubicBezTo>
                  <a:pt x="131" y="69"/>
                  <a:pt x="132" y="71"/>
                  <a:pt x="132" y="71"/>
                </a:cubicBezTo>
                <a:cubicBezTo>
                  <a:pt x="135" y="71"/>
                  <a:pt x="137" y="79"/>
                  <a:pt x="137" y="80"/>
                </a:cubicBezTo>
                <a:lnTo>
                  <a:pt x="137" y="81"/>
                </a:lnTo>
                <a:cubicBezTo>
                  <a:pt x="138" y="83"/>
                  <a:pt x="139" y="86"/>
                  <a:pt x="139" y="89"/>
                </a:cubicBezTo>
                <a:cubicBezTo>
                  <a:pt x="137" y="89"/>
                  <a:pt x="139" y="90"/>
                  <a:pt x="137" y="90"/>
                </a:cubicBezTo>
                <a:cubicBezTo>
                  <a:pt x="137" y="91"/>
                  <a:pt x="136" y="92"/>
                  <a:pt x="136" y="92"/>
                </a:cubicBezTo>
                <a:cubicBezTo>
                  <a:pt x="135" y="92"/>
                  <a:pt x="136" y="93"/>
                  <a:pt x="135" y="93"/>
                </a:cubicBezTo>
                <a:cubicBezTo>
                  <a:pt x="135" y="94"/>
                  <a:pt x="134" y="97"/>
                  <a:pt x="133" y="97"/>
                </a:cubicBezTo>
                <a:lnTo>
                  <a:pt x="133" y="102"/>
                </a:lnTo>
                <a:lnTo>
                  <a:pt x="135" y="102"/>
                </a:lnTo>
                <a:lnTo>
                  <a:pt x="136" y="103"/>
                </a:lnTo>
                <a:lnTo>
                  <a:pt x="136" y="104"/>
                </a:lnTo>
                <a:lnTo>
                  <a:pt x="136" y="104"/>
                </a:lnTo>
                <a:lnTo>
                  <a:pt x="136" y="105"/>
                </a:lnTo>
                <a:lnTo>
                  <a:pt x="137" y="105"/>
                </a:lnTo>
                <a:lnTo>
                  <a:pt x="137" y="106"/>
                </a:lnTo>
                <a:lnTo>
                  <a:pt x="138" y="106"/>
                </a:lnTo>
                <a:lnTo>
                  <a:pt x="139" y="107"/>
                </a:lnTo>
                <a:lnTo>
                  <a:pt x="139" y="108"/>
                </a:lnTo>
                <a:lnTo>
                  <a:pt x="139" y="108"/>
                </a:lnTo>
                <a:cubicBezTo>
                  <a:pt x="141" y="108"/>
                  <a:pt x="139" y="109"/>
                  <a:pt x="141" y="109"/>
                </a:cubicBezTo>
                <a:lnTo>
                  <a:pt x="135" y="109"/>
                </a:lnTo>
                <a:cubicBezTo>
                  <a:pt x="135" y="110"/>
                  <a:pt x="133" y="110"/>
                  <a:pt x="132" y="110"/>
                </a:cubicBezTo>
                <a:cubicBezTo>
                  <a:pt x="132" y="111"/>
                  <a:pt x="130" y="112"/>
                  <a:pt x="130" y="112"/>
                </a:cubicBezTo>
                <a:lnTo>
                  <a:pt x="129" y="113"/>
                </a:lnTo>
                <a:cubicBezTo>
                  <a:pt x="129" y="113"/>
                  <a:pt x="127" y="115"/>
                  <a:pt x="127" y="116"/>
                </a:cubicBezTo>
                <a:cubicBezTo>
                  <a:pt x="125" y="116"/>
                  <a:pt x="127" y="117"/>
                  <a:pt x="125" y="117"/>
                </a:cubicBezTo>
                <a:cubicBezTo>
                  <a:pt x="125" y="118"/>
                  <a:pt x="125" y="118"/>
                  <a:pt x="124" y="119"/>
                </a:cubicBezTo>
                <a:lnTo>
                  <a:pt x="115" y="119"/>
                </a:lnTo>
                <a:lnTo>
                  <a:pt x="115" y="123"/>
                </a:lnTo>
                <a:lnTo>
                  <a:pt x="116" y="123"/>
                </a:lnTo>
                <a:lnTo>
                  <a:pt x="116" y="128"/>
                </a:lnTo>
                <a:lnTo>
                  <a:pt x="119" y="128"/>
                </a:lnTo>
                <a:lnTo>
                  <a:pt x="119" y="129"/>
                </a:lnTo>
                <a:lnTo>
                  <a:pt x="119" y="129"/>
                </a:lnTo>
                <a:cubicBezTo>
                  <a:pt x="118" y="129"/>
                  <a:pt x="115" y="131"/>
                  <a:pt x="115" y="131"/>
                </a:cubicBezTo>
                <a:lnTo>
                  <a:pt x="114" y="132"/>
                </a:lnTo>
                <a:lnTo>
                  <a:pt x="114" y="133"/>
                </a:lnTo>
                <a:lnTo>
                  <a:pt x="113" y="133"/>
                </a:lnTo>
                <a:lnTo>
                  <a:pt x="112" y="134"/>
                </a:lnTo>
                <a:lnTo>
                  <a:pt x="112" y="134"/>
                </a:lnTo>
                <a:lnTo>
                  <a:pt x="112" y="135"/>
                </a:lnTo>
                <a:cubicBezTo>
                  <a:pt x="111" y="136"/>
                  <a:pt x="109" y="140"/>
                  <a:pt x="109" y="140"/>
                </a:cubicBezTo>
                <a:lnTo>
                  <a:pt x="109" y="140"/>
                </a:lnTo>
                <a:lnTo>
                  <a:pt x="109" y="141"/>
                </a:lnTo>
                <a:lnTo>
                  <a:pt x="108" y="142"/>
                </a:lnTo>
                <a:lnTo>
                  <a:pt x="106" y="142"/>
                </a:lnTo>
                <a:lnTo>
                  <a:pt x="106" y="143"/>
                </a:lnTo>
                <a:lnTo>
                  <a:pt x="104" y="143"/>
                </a:lnTo>
                <a:lnTo>
                  <a:pt x="103" y="144"/>
                </a:lnTo>
                <a:cubicBezTo>
                  <a:pt x="103" y="145"/>
                  <a:pt x="102" y="150"/>
                  <a:pt x="101" y="150"/>
                </a:cubicBezTo>
                <a:cubicBezTo>
                  <a:pt x="102" y="150"/>
                  <a:pt x="102" y="165"/>
                  <a:pt x="103" y="166"/>
                </a:cubicBezTo>
                <a:lnTo>
                  <a:pt x="103" y="166"/>
                </a:lnTo>
                <a:lnTo>
                  <a:pt x="103" y="165"/>
                </a:lnTo>
                <a:lnTo>
                  <a:pt x="104" y="164"/>
                </a:lnTo>
                <a:cubicBezTo>
                  <a:pt x="105" y="164"/>
                  <a:pt x="109" y="163"/>
                  <a:pt x="110" y="163"/>
                </a:cubicBezTo>
                <a:lnTo>
                  <a:pt x="110" y="165"/>
                </a:lnTo>
                <a:lnTo>
                  <a:pt x="111" y="165"/>
                </a:lnTo>
                <a:lnTo>
                  <a:pt x="111" y="166"/>
                </a:lnTo>
                <a:cubicBezTo>
                  <a:pt x="112" y="171"/>
                  <a:pt x="115" y="171"/>
                  <a:pt x="115" y="178"/>
                </a:cubicBezTo>
                <a:cubicBezTo>
                  <a:pt x="115" y="178"/>
                  <a:pt x="117" y="179"/>
                  <a:pt x="117" y="178"/>
                </a:cubicBezTo>
                <a:cubicBezTo>
                  <a:pt x="117" y="184"/>
                  <a:pt x="120" y="186"/>
                  <a:pt x="122" y="191"/>
                </a:cubicBezTo>
                <a:lnTo>
                  <a:pt x="124" y="195"/>
                </a:lnTo>
                <a:lnTo>
                  <a:pt x="124" y="194"/>
                </a:lnTo>
                <a:lnTo>
                  <a:pt x="130" y="194"/>
                </a:lnTo>
                <a:lnTo>
                  <a:pt x="130" y="195"/>
                </a:lnTo>
                <a:lnTo>
                  <a:pt x="132" y="195"/>
                </a:lnTo>
                <a:lnTo>
                  <a:pt x="132" y="198"/>
                </a:lnTo>
                <a:lnTo>
                  <a:pt x="133" y="198"/>
                </a:lnTo>
                <a:lnTo>
                  <a:pt x="135" y="208"/>
                </a:lnTo>
                <a:cubicBezTo>
                  <a:pt x="137" y="210"/>
                  <a:pt x="136" y="215"/>
                  <a:pt x="138" y="218"/>
                </a:cubicBezTo>
                <a:lnTo>
                  <a:pt x="139" y="218"/>
                </a:lnTo>
                <a:lnTo>
                  <a:pt x="139" y="219"/>
                </a:lnTo>
                <a:cubicBezTo>
                  <a:pt x="141" y="219"/>
                  <a:pt x="141" y="222"/>
                  <a:pt x="141" y="222"/>
                </a:cubicBezTo>
                <a:cubicBezTo>
                  <a:pt x="141" y="224"/>
                  <a:pt x="142" y="226"/>
                  <a:pt x="142" y="228"/>
                </a:cubicBezTo>
                <a:cubicBezTo>
                  <a:pt x="143" y="228"/>
                  <a:pt x="146" y="230"/>
                  <a:pt x="146" y="232"/>
                </a:cubicBezTo>
                <a:cubicBezTo>
                  <a:pt x="147" y="232"/>
                  <a:pt x="148" y="235"/>
                  <a:pt x="149" y="235"/>
                </a:cubicBezTo>
                <a:lnTo>
                  <a:pt x="149" y="240"/>
                </a:lnTo>
                <a:cubicBezTo>
                  <a:pt x="147" y="240"/>
                  <a:pt x="141" y="240"/>
                  <a:pt x="141" y="241"/>
                </a:cubicBezTo>
                <a:lnTo>
                  <a:pt x="141" y="242"/>
                </a:lnTo>
                <a:lnTo>
                  <a:pt x="139" y="242"/>
                </a:lnTo>
                <a:lnTo>
                  <a:pt x="138" y="243"/>
                </a:lnTo>
                <a:lnTo>
                  <a:pt x="137" y="245"/>
                </a:lnTo>
                <a:cubicBezTo>
                  <a:pt x="135" y="245"/>
                  <a:pt x="111" y="242"/>
                  <a:pt x="111" y="241"/>
                </a:cubicBezTo>
                <a:cubicBezTo>
                  <a:pt x="110" y="241"/>
                  <a:pt x="109" y="240"/>
                  <a:pt x="109" y="240"/>
                </a:cubicBezTo>
                <a:cubicBezTo>
                  <a:pt x="108" y="240"/>
                  <a:pt x="106" y="239"/>
                  <a:pt x="105" y="239"/>
                </a:cubicBezTo>
                <a:cubicBezTo>
                  <a:pt x="105" y="238"/>
                  <a:pt x="104" y="235"/>
                  <a:pt x="103" y="235"/>
                </a:cubicBezTo>
                <a:lnTo>
                  <a:pt x="103" y="229"/>
                </a:lnTo>
                <a:lnTo>
                  <a:pt x="104" y="228"/>
                </a:lnTo>
                <a:lnTo>
                  <a:pt x="104" y="227"/>
                </a:lnTo>
                <a:lnTo>
                  <a:pt x="105" y="227"/>
                </a:lnTo>
                <a:lnTo>
                  <a:pt x="106" y="227"/>
                </a:lnTo>
                <a:cubicBezTo>
                  <a:pt x="106" y="226"/>
                  <a:pt x="107" y="225"/>
                  <a:pt x="108" y="225"/>
                </a:cubicBezTo>
                <a:lnTo>
                  <a:pt x="108" y="221"/>
                </a:lnTo>
                <a:lnTo>
                  <a:pt x="107" y="221"/>
                </a:lnTo>
                <a:lnTo>
                  <a:pt x="107" y="219"/>
                </a:lnTo>
                <a:cubicBezTo>
                  <a:pt x="103" y="217"/>
                  <a:pt x="104" y="212"/>
                  <a:pt x="104" y="208"/>
                </a:cubicBezTo>
                <a:lnTo>
                  <a:pt x="104" y="208"/>
                </a:lnTo>
                <a:lnTo>
                  <a:pt x="103" y="208"/>
                </a:lnTo>
                <a:lnTo>
                  <a:pt x="102" y="207"/>
                </a:lnTo>
                <a:cubicBezTo>
                  <a:pt x="102" y="206"/>
                  <a:pt x="100" y="204"/>
                  <a:pt x="100" y="203"/>
                </a:cubicBezTo>
                <a:cubicBezTo>
                  <a:pt x="99" y="203"/>
                  <a:pt x="99" y="201"/>
                  <a:pt x="97" y="201"/>
                </a:cubicBezTo>
                <a:cubicBezTo>
                  <a:pt x="97" y="200"/>
                  <a:pt x="99" y="198"/>
                  <a:pt x="99" y="197"/>
                </a:cubicBezTo>
                <a:lnTo>
                  <a:pt x="100" y="195"/>
                </a:lnTo>
                <a:lnTo>
                  <a:pt x="100" y="192"/>
                </a:lnTo>
                <a:cubicBezTo>
                  <a:pt x="99" y="192"/>
                  <a:pt x="95" y="186"/>
                  <a:pt x="94" y="184"/>
                </a:cubicBezTo>
                <a:lnTo>
                  <a:pt x="94" y="184"/>
                </a:lnTo>
                <a:cubicBezTo>
                  <a:pt x="93" y="183"/>
                  <a:pt x="90" y="180"/>
                  <a:pt x="90" y="178"/>
                </a:cubicBezTo>
                <a:cubicBezTo>
                  <a:pt x="88" y="178"/>
                  <a:pt x="88" y="177"/>
                  <a:pt x="88" y="177"/>
                </a:cubicBezTo>
                <a:lnTo>
                  <a:pt x="88" y="175"/>
                </a:lnTo>
                <a:lnTo>
                  <a:pt x="87" y="175"/>
                </a:lnTo>
                <a:lnTo>
                  <a:pt x="87" y="168"/>
                </a:lnTo>
                <a:lnTo>
                  <a:pt x="88" y="168"/>
                </a:lnTo>
                <a:lnTo>
                  <a:pt x="88" y="165"/>
                </a:lnTo>
                <a:lnTo>
                  <a:pt x="87" y="164"/>
                </a:lnTo>
                <a:lnTo>
                  <a:pt x="86" y="164"/>
                </a:lnTo>
                <a:lnTo>
                  <a:pt x="86" y="163"/>
                </a:lnTo>
                <a:lnTo>
                  <a:pt x="85" y="163"/>
                </a:lnTo>
                <a:lnTo>
                  <a:pt x="84" y="162"/>
                </a:lnTo>
                <a:cubicBezTo>
                  <a:pt x="84" y="161"/>
                  <a:pt x="84" y="154"/>
                  <a:pt x="87" y="154"/>
                </a:cubicBezTo>
                <a:cubicBezTo>
                  <a:pt x="87" y="152"/>
                  <a:pt x="88" y="150"/>
                  <a:pt x="88" y="147"/>
                </a:cubicBezTo>
                <a:lnTo>
                  <a:pt x="88" y="146"/>
                </a:lnTo>
                <a:lnTo>
                  <a:pt x="91" y="146"/>
                </a:lnTo>
                <a:lnTo>
                  <a:pt x="91" y="145"/>
                </a:lnTo>
                <a:lnTo>
                  <a:pt x="91" y="145"/>
                </a:lnTo>
                <a:cubicBezTo>
                  <a:pt x="92" y="145"/>
                  <a:pt x="94" y="143"/>
                  <a:pt x="94" y="143"/>
                </a:cubicBezTo>
                <a:lnTo>
                  <a:pt x="94" y="141"/>
                </a:lnTo>
                <a:lnTo>
                  <a:pt x="95" y="141"/>
                </a:lnTo>
                <a:lnTo>
                  <a:pt x="95" y="139"/>
                </a:lnTo>
                <a:lnTo>
                  <a:pt x="94" y="139"/>
                </a:lnTo>
                <a:lnTo>
                  <a:pt x="94" y="134"/>
                </a:lnTo>
                <a:cubicBezTo>
                  <a:pt x="92" y="134"/>
                  <a:pt x="94" y="133"/>
                  <a:pt x="92" y="133"/>
                </a:cubicBezTo>
                <a:lnTo>
                  <a:pt x="92" y="131"/>
                </a:lnTo>
                <a:lnTo>
                  <a:pt x="93" y="131"/>
                </a:lnTo>
                <a:cubicBezTo>
                  <a:pt x="93" y="130"/>
                  <a:pt x="92" y="129"/>
                  <a:pt x="94" y="129"/>
                </a:cubicBezTo>
                <a:cubicBezTo>
                  <a:pt x="94" y="129"/>
                  <a:pt x="93" y="128"/>
                  <a:pt x="92" y="128"/>
                </a:cubicBezTo>
                <a:cubicBezTo>
                  <a:pt x="92" y="127"/>
                  <a:pt x="91" y="126"/>
                  <a:pt x="90" y="125"/>
                </a:cubicBezTo>
                <a:cubicBezTo>
                  <a:pt x="90" y="124"/>
                  <a:pt x="89" y="123"/>
                  <a:pt x="89" y="121"/>
                </a:cubicBezTo>
                <a:cubicBezTo>
                  <a:pt x="86" y="121"/>
                  <a:pt x="83" y="124"/>
                  <a:pt x="81" y="127"/>
                </a:cubicBezTo>
                <a:cubicBezTo>
                  <a:pt x="81" y="129"/>
                  <a:pt x="81" y="130"/>
                  <a:pt x="80" y="132"/>
                </a:cubicBezTo>
                <a:cubicBezTo>
                  <a:pt x="80" y="134"/>
                  <a:pt x="81" y="136"/>
                  <a:pt x="81" y="138"/>
                </a:cubicBezTo>
                <a:lnTo>
                  <a:pt x="83" y="138"/>
                </a:lnTo>
                <a:lnTo>
                  <a:pt x="84" y="139"/>
                </a:lnTo>
                <a:lnTo>
                  <a:pt x="84" y="141"/>
                </a:lnTo>
                <a:lnTo>
                  <a:pt x="88" y="141"/>
                </a:lnTo>
                <a:lnTo>
                  <a:pt x="88" y="152"/>
                </a:lnTo>
                <a:lnTo>
                  <a:pt x="86" y="152"/>
                </a:lnTo>
                <a:lnTo>
                  <a:pt x="86" y="151"/>
                </a:lnTo>
                <a:lnTo>
                  <a:pt x="84" y="151"/>
                </a:lnTo>
                <a:cubicBezTo>
                  <a:pt x="84" y="150"/>
                  <a:pt x="83" y="151"/>
                  <a:pt x="83" y="150"/>
                </a:cubicBezTo>
                <a:cubicBezTo>
                  <a:pt x="82" y="150"/>
                  <a:pt x="82" y="148"/>
                  <a:pt x="81" y="148"/>
                </a:cubicBezTo>
                <a:cubicBezTo>
                  <a:pt x="81" y="146"/>
                  <a:pt x="80" y="145"/>
                  <a:pt x="80" y="144"/>
                </a:cubicBezTo>
                <a:lnTo>
                  <a:pt x="79" y="143"/>
                </a:lnTo>
                <a:cubicBezTo>
                  <a:pt x="79" y="144"/>
                  <a:pt x="78" y="145"/>
                  <a:pt x="78" y="147"/>
                </a:cubicBezTo>
                <a:lnTo>
                  <a:pt x="81" y="147"/>
                </a:lnTo>
                <a:lnTo>
                  <a:pt x="82" y="148"/>
                </a:lnTo>
                <a:lnTo>
                  <a:pt x="83" y="149"/>
                </a:lnTo>
                <a:cubicBezTo>
                  <a:pt x="83" y="150"/>
                  <a:pt x="84" y="156"/>
                  <a:pt x="82" y="156"/>
                </a:cubicBezTo>
                <a:lnTo>
                  <a:pt x="82" y="157"/>
                </a:lnTo>
                <a:lnTo>
                  <a:pt x="82" y="158"/>
                </a:lnTo>
                <a:cubicBezTo>
                  <a:pt x="81" y="158"/>
                  <a:pt x="80" y="159"/>
                  <a:pt x="80" y="160"/>
                </a:cubicBezTo>
                <a:lnTo>
                  <a:pt x="76" y="160"/>
                </a:lnTo>
                <a:cubicBezTo>
                  <a:pt x="74" y="158"/>
                  <a:pt x="72" y="155"/>
                  <a:pt x="71" y="154"/>
                </a:cubicBezTo>
                <a:lnTo>
                  <a:pt x="71" y="152"/>
                </a:lnTo>
                <a:lnTo>
                  <a:pt x="70" y="152"/>
                </a:lnTo>
                <a:lnTo>
                  <a:pt x="70" y="150"/>
                </a:lnTo>
                <a:lnTo>
                  <a:pt x="68" y="150"/>
                </a:lnTo>
                <a:cubicBezTo>
                  <a:pt x="68" y="152"/>
                  <a:pt x="70" y="155"/>
                  <a:pt x="70" y="158"/>
                </a:cubicBezTo>
                <a:cubicBezTo>
                  <a:pt x="72" y="158"/>
                  <a:pt x="70" y="159"/>
                  <a:pt x="72" y="159"/>
                </a:cubicBezTo>
                <a:cubicBezTo>
                  <a:pt x="72" y="161"/>
                  <a:pt x="72" y="161"/>
                  <a:pt x="72" y="163"/>
                </a:cubicBezTo>
                <a:cubicBezTo>
                  <a:pt x="72" y="163"/>
                  <a:pt x="71" y="164"/>
                  <a:pt x="71" y="165"/>
                </a:cubicBezTo>
                <a:cubicBezTo>
                  <a:pt x="70" y="165"/>
                  <a:pt x="69" y="166"/>
                  <a:pt x="69" y="166"/>
                </a:cubicBezTo>
                <a:lnTo>
                  <a:pt x="63" y="166"/>
                </a:lnTo>
                <a:cubicBezTo>
                  <a:pt x="63" y="167"/>
                  <a:pt x="62" y="169"/>
                  <a:pt x="62" y="170"/>
                </a:cubicBezTo>
                <a:lnTo>
                  <a:pt x="64" y="170"/>
                </a:lnTo>
                <a:lnTo>
                  <a:pt x="64" y="171"/>
                </a:lnTo>
                <a:lnTo>
                  <a:pt x="66" y="171"/>
                </a:lnTo>
                <a:lnTo>
                  <a:pt x="67" y="175"/>
                </a:lnTo>
                <a:lnTo>
                  <a:pt x="68" y="175"/>
                </a:lnTo>
                <a:lnTo>
                  <a:pt x="68" y="182"/>
                </a:lnTo>
                <a:lnTo>
                  <a:pt x="67" y="182"/>
                </a:lnTo>
                <a:lnTo>
                  <a:pt x="67" y="184"/>
                </a:lnTo>
                <a:cubicBezTo>
                  <a:pt x="67" y="185"/>
                  <a:pt x="66" y="186"/>
                  <a:pt x="66" y="187"/>
                </a:cubicBezTo>
                <a:lnTo>
                  <a:pt x="61" y="187"/>
                </a:lnTo>
                <a:cubicBezTo>
                  <a:pt x="61" y="186"/>
                  <a:pt x="59" y="185"/>
                  <a:pt x="58" y="185"/>
                </a:cubicBezTo>
                <a:cubicBezTo>
                  <a:pt x="58" y="173"/>
                  <a:pt x="27" y="182"/>
                  <a:pt x="27" y="171"/>
                </a:cubicBezTo>
                <a:cubicBezTo>
                  <a:pt x="25" y="171"/>
                  <a:pt x="22" y="168"/>
                  <a:pt x="20" y="168"/>
                </a:cubicBezTo>
                <a:lnTo>
                  <a:pt x="19" y="167"/>
                </a:lnTo>
                <a:lnTo>
                  <a:pt x="19" y="166"/>
                </a:lnTo>
                <a:lnTo>
                  <a:pt x="20" y="166"/>
                </a:lnTo>
                <a:cubicBezTo>
                  <a:pt x="20" y="166"/>
                  <a:pt x="21" y="165"/>
                  <a:pt x="21" y="164"/>
                </a:cubicBezTo>
                <a:cubicBezTo>
                  <a:pt x="20" y="163"/>
                  <a:pt x="15" y="164"/>
                  <a:pt x="14" y="163"/>
                </a:cubicBezTo>
                <a:lnTo>
                  <a:pt x="14" y="162"/>
                </a:lnTo>
                <a:lnTo>
                  <a:pt x="13" y="162"/>
                </a:lnTo>
                <a:lnTo>
                  <a:pt x="12" y="162"/>
                </a:lnTo>
                <a:lnTo>
                  <a:pt x="12" y="161"/>
                </a:lnTo>
                <a:lnTo>
                  <a:pt x="10" y="161"/>
                </a:lnTo>
                <a:lnTo>
                  <a:pt x="10" y="155"/>
                </a:lnTo>
                <a:lnTo>
                  <a:pt x="9" y="155"/>
                </a:lnTo>
                <a:lnTo>
                  <a:pt x="9" y="147"/>
                </a:lnTo>
                <a:cubicBezTo>
                  <a:pt x="8" y="147"/>
                  <a:pt x="4" y="143"/>
                  <a:pt x="4" y="142"/>
                </a:cubicBezTo>
                <a:cubicBezTo>
                  <a:pt x="4" y="140"/>
                  <a:pt x="3" y="135"/>
                  <a:pt x="3" y="134"/>
                </a:cubicBezTo>
                <a:cubicBezTo>
                  <a:pt x="1" y="134"/>
                  <a:pt x="3" y="133"/>
                  <a:pt x="1" y="133"/>
                </a:cubicBezTo>
                <a:lnTo>
                  <a:pt x="1" y="131"/>
                </a:lnTo>
                <a:lnTo>
                  <a:pt x="0" y="131"/>
                </a:lnTo>
                <a:lnTo>
                  <a:pt x="0" y="129"/>
                </a:lnTo>
                <a:lnTo>
                  <a:pt x="1" y="129"/>
                </a:lnTo>
                <a:cubicBezTo>
                  <a:pt x="1" y="129"/>
                  <a:pt x="1" y="125"/>
                  <a:pt x="2" y="124"/>
                </a:cubicBezTo>
                <a:lnTo>
                  <a:pt x="3" y="124"/>
                </a:lnTo>
                <a:cubicBezTo>
                  <a:pt x="4" y="123"/>
                  <a:pt x="4" y="121"/>
                  <a:pt x="6" y="120"/>
                </a:cubicBezTo>
                <a:lnTo>
                  <a:pt x="6" y="117"/>
                </a:lnTo>
                <a:lnTo>
                  <a:pt x="7" y="118"/>
                </a:lnTo>
                <a:cubicBezTo>
                  <a:pt x="7" y="116"/>
                  <a:pt x="9" y="116"/>
                  <a:pt x="9" y="114"/>
                </a:cubicBezTo>
                <a:lnTo>
                  <a:pt x="9" y="113"/>
                </a:lnTo>
                <a:lnTo>
                  <a:pt x="11" y="113"/>
                </a:lnTo>
                <a:lnTo>
                  <a:pt x="13" y="112"/>
                </a:lnTo>
                <a:lnTo>
                  <a:pt x="12" y="105"/>
                </a:lnTo>
                <a:lnTo>
                  <a:pt x="14" y="109"/>
                </a:lnTo>
                <a:lnTo>
                  <a:pt x="14" y="108"/>
                </a:lnTo>
                <a:lnTo>
                  <a:pt x="15" y="107"/>
                </a:lnTo>
                <a:cubicBezTo>
                  <a:pt x="16" y="107"/>
                  <a:pt x="15" y="102"/>
                  <a:pt x="17" y="102"/>
                </a:cubicBezTo>
                <a:cubicBezTo>
                  <a:pt x="17" y="101"/>
                  <a:pt x="19" y="97"/>
                  <a:pt x="20" y="97"/>
                </a:cubicBezTo>
                <a:lnTo>
                  <a:pt x="23" y="51"/>
                </a:lnTo>
                <a:lnTo>
                  <a:pt x="25" y="50"/>
                </a:lnTo>
                <a:lnTo>
                  <a:pt x="25" y="49"/>
                </a:lnTo>
                <a:lnTo>
                  <a:pt x="25" y="49"/>
                </a:lnTo>
                <a:cubicBezTo>
                  <a:pt x="25" y="49"/>
                  <a:pt x="26" y="45"/>
                  <a:pt x="26" y="44"/>
                </a:cubicBezTo>
                <a:lnTo>
                  <a:pt x="27" y="44"/>
                </a:lnTo>
                <a:lnTo>
                  <a:pt x="29" y="44"/>
                </a:lnTo>
                <a:lnTo>
                  <a:pt x="29" y="43"/>
                </a:lnTo>
                <a:lnTo>
                  <a:pt x="34" y="43"/>
                </a:lnTo>
                <a:lnTo>
                  <a:pt x="34" y="44"/>
                </a:lnTo>
                <a:lnTo>
                  <a:pt x="36" y="44"/>
                </a:lnTo>
                <a:lnTo>
                  <a:pt x="36" y="44"/>
                </a:lnTo>
                <a:cubicBezTo>
                  <a:pt x="40" y="46"/>
                  <a:pt x="48" y="45"/>
                  <a:pt x="51" y="45"/>
                </a:cubicBezTo>
                <a:lnTo>
                  <a:pt x="56" y="50"/>
                </a:lnTo>
                <a:lnTo>
                  <a:pt x="57" y="50"/>
                </a:lnTo>
                <a:lnTo>
                  <a:pt x="57" y="51"/>
                </a:lnTo>
                <a:lnTo>
                  <a:pt x="57" y="52"/>
                </a:lnTo>
                <a:cubicBezTo>
                  <a:pt x="61" y="52"/>
                  <a:pt x="64" y="54"/>
                  <a:pt x="67" y="54"/>
                </a:cubicBezTo>
                <a:lnTo>
                  <a:pt x="68" y="55"/>
                </a:lnTo>
                <a:cubicBezTo>
                  <a:pt x="68" y="56"/>
                  <a:pt x="70" y="56"/>
                  <a:pt x="70" y="57"/>
                </a:cubicBezTo>
                <a:lnTo>
                  <a:pt x="74" y="57"/>
                </a:lnTo>
                <a:lnTo>
                  <a:pt x="74" y="56"/>
                </a:lnTo>
                <a:lnTo>
                  <a:pt x="74" y="55"/>
                </a:lnTo>
                <a:cubicBezTo>
                  <a:pt x="73" y="55"/>
                  <a:pt x="70" y="52"/>
                  <a:pt x="70" y="50"/>
                </a:cubicBezTo>
                <a:cubicBezTo>
                  <a:pt x="68" y="50"/>
                  <a:pt x="70" y="49"/>
                  <a:pt x="68" y="49"/>
                </a:cubicBezTo>
                <a:cubicBezTo>
                  <a:pt x="68" y="46"/>
                  <a:pt x="65" y="44"/>
                  <a:pt x="64" y="41"/>
                </a:cubicBezTo>
                <a:lnTo>
                  <a:pt x="64" y="40"/>
                </a:lnTo>
                <a:cubicBezTo>
                  <a:pt x="64" y="39"/>
                  <a:pt x="65" y="29"/>
                  <a:pt x="66" y="28"/>
                </a:cubicBezTo>
                <a:lnTo>
                  <a:pt x="67" y="28"/>
                </a:lnTo>
                <a:cubicBezTo>
                  <a:pt x="67" y="26"/>
                  <a:pt x="67" y="18"/>
                  <a:pt x="67" y="17"/>
                </a:cubicBezTo>
                <a:cubicBezTo>
                  <a:pt x="68" y="17"/>
                  <a:pt x="78" y="17"/>
                  <a:pt x="78" y="14"/>
                </a:cubicBezTo>
                <a:cubicBezTo>
                  <a:pt x="83" y="14"/>
                  <a:pt x="92" y="12"/>
                  <a:pt x="95" y="9"/>
                </a:cubicBezTo>
                <a:lnTo>
                  <a:pt x="95" y="8"/>
                </a:lnTo>
                <a:cubicBezTo>
                  <a:pt x="96" y="7"/>
                  <a:pt x="101" y="7"/>
                  <a:pt x="101" y="7"/>
                </a:cubicBezTo>
                <a:lnTo>
                  <a:pt x="104" y="7"/>
                </a:lnTo>
                <a:lnTo>
                  <a:pt x="105" y="5"/>
                </a:lnTo>
                <a:lnTo>
                  <a:pt x="106" y="5"/>
                </a:lnTo>
                <a:lnTo>
                  <a:pt x="107" y="5"/>
                </a:lnTo>
                <a:cubicBezTo>
                  <a:pt x="107" y="3"/>
                  <a:pt x="108" y="5"/>
                  <a:pt x="108" y="3"/>
                </a:cubicBezTo>
                <a:lnTo>
                  <a:pt x="110" y="3"/>
                </a:lnTo>
                <a:cubicBezTo>
                  <a:pt x="110" y="2"/>
                  <a:pt x="115" y="0"/>
                  <a:pt x="118" y="0"/>
                </a:cubicBezTo>
                <a:lnTo>
                  <a:pt x="118" y="5"/>
                </a:lnTo>
                <a:lnTo>
                  <a:pt x="119" y="5"/>
                </a:lnTo>
                <a:lnTo>
                  <a:pt x="119" y="12"/>
                </a:lnTo>
                <a:lnTo>
                  <a:pt x="120" y="12"/>
                </a:lnTo>
                <a:lnTo>
                  <a:pt x="120" y="12"/>
                </a:ln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2" name="Freeform 18"/>
          <p:cNvSpPr>
            <a:spLocks/>
          </p:cNvSpPr>
          <p:nvPr/>
        </p:nvSpPr>
        <p:spPr bwMode="auto">
          <a:xfrm>
            <a:off x="3548063" y="4129088"/>
            <a:ext cx="788987" cy="942975"/>
          </a:xfrm>
          <a:custGeom>
            <a:avLst/>
            <a:gdLst/>
            <a:ahLst/>
            <a:cxnLst>
              <a:cxn ang="0">
                <a:pos x="77" y="20"/>
              </a:cxn>
              <a:cxn ang="0">
                <a:pos x="70" y="10"/>
              </a:cxn>
              <a:cxn ang="0">
                <a:pos x="67" y="7"/>
              </a:cxn>
              <a:cxn ang="0">
                <a:pos x="63" y="5"/>
              </a:cxn>
              <a:cxn ang="0">
                <a:pos x="60" y="5"/>
              </a:cxn>
              <a:cxn ang="0">
                <a:pos x="58" y="4"/>
              </a:cxn>
              <a:cxn ang="0">
                <a:pos x="57" y="2"/>
              </a:cxn>
              <a:cxn ang="0">
                <a:pos x="49" y="1"/>
              </a:cxn>
              <a:cxn ang="0">
                <a:pos x="29" y="4"/>
              </a:cxn>
              <a:cxn ang="0">
                <a:pos x="27" y="5"/>
              </a:cxn>
              <a:cxn ang="0">
                <a:pos x="26" y="10"/>
              </a:cxn>
              <a:cxn ang="0">
                <a:pos x="20" y="11"/>
              </a:cxn>
              <a:cxn ang="0">
                <a:pos x="17" y="20"/>
              </a:cxn>
              <a:cxn ang="0">
                <a:pos x="14" y="26"/>
              </a:cxn>
              <a:cxn ang="0">
                <a:pos x="12" y="28"/>
              </a:cxn>
              <a:cxn ang="0">
                <a:pos x="7" y="33"/>
              </a:cxn>
              <a:cxn ang="0">
                <a:pos x="5" y="35"/>
              </a:cxn>
              <a:cxn ang="0">
                <a:pos x="4" y="36"/>
              </a:cxn>
              <a:cxn ang="0">
                <a:pos x="2" y="42"/>
              </a:cxn>
              <a:cxn ang="0">
                <a:pos x="2" y="52"/>
              </a:cxn>
              <a:cxn ang="0">
                <a:pos x="6" y="53"/>
              </a:cxn>
              <a:cxn ang="0">
                <a:pos x="9" y="56"/>
              </a:cxn>
              <a:cxn ang="0">
                <a:pos x="11" y="58"/>
              </a:cxn>
              <a:cxn ang="0">
                <a:pos x="12" y="59"/>
              </a:cxn>
              <a:cxn ang="0">
                <a:pos x="15" y="64"/>
              </a:cxn>
              <a:cxn ang="0">
                <a:pos x="18" y="74"/>
              </a:cxn>
              <a:cxn ang="0">
                <a:pos x="20" y="79"/>
              </a:cxn>
              <a:cxn ang="0">
                <a:pos x="24" y="82"/>
              </a:cxn>
              <a:cxn ang="0">
                <a:pos x="29" y="85"/>
              </a:cxn>
              <a:cxn ang="0">
                <a:pos x="36" y="85"/>
              </a:cxn>
              <a:cxn ang="0">
                <a:pos x="41" y="79"/>
              </a:cxn>
              <a:cxn ang="0">
                <a:pos x="42" y="79"/>
              </a:cxn>
              <a:cxn ang="0">
                <a:pos x="44" y="77"/>
              </a:cxn>
              <a:cxn ang="0">
                <a:pos x="47" y="73"/>
              </a:cxn>
              <a:cxn ang="0">
                <a:pos x="49" y="71"/>
              </a:cxn>
              <a:cxn ang="0">
                <a:pos x="55" y="67"/>
              </a:cxn>
              <a:cxn ang="0">
                <a:pos x="57" y="58"/>
              </a:cxn>
              <a:cxn ang="0">
                <a:pos x="56" y="55"/>
              </a:cxn>
              <a:cxn ang="0">
                <a:pos x="52" y="50"/>
              </a:cxn>
              <a:cxn ang="0">
                <a:pos x="53" y="46"/>
              </a:cxn>
              <a:cxn ang="0">
                <a:pos x="57" y="43"/>
              </a:cxn>
              <a:cxn ang="0">
                <a:pos x="59" y="42"/>
              </a:cxn>
              <a:cxn ang="0">
                <a:pos x="62" y="41"/>
              </a:cxn>
              <a:cxn ang="0">
                <a:pos x="66" y="32"/>
              </a:cxn>
              <a:cxn ang="0">
                <a:pos x="69" y="32"/>
              </a:cxn>
              <a:cxn ang="0">
                <a:pos x="76" y="31"/>
              </a:cxn>
              <a:cxn ang="0">
                <a:pos x="83" y="28"/>
              </a:cxn>
              <a:cxn ang="0">
                <a:pos x="79" y="21"/>
              </a:cxn>
              <a:cxn ang="0">
                <a:pos x="77" y="19"/>
              </a:cxn>
            </a:cxnLst>
            <a:rect l="0" t="0" r="r" b="b"/>
            <a:pathLst>
              <a:path w="83" h="86">
                <a:moveTo>
                  <a:pt x="83" y="21"/>
                </a:moveTo>
                <a:cubicBezTo>
                  <a:pt x="82" y="21"/>
                  <a:pt x="80" y="21"/>
                  <a:pt x="79" y="20"/>
                </a:cubicBezTo>
                <a:lnTo>
                  <a:pt x="77" y="20"/>
                </a:lnTo>
                <a:cubicBezTo>
                  <a:pt x="77" y="18"/>
                  <a:pt x="76" y="20"/>
                  <a:pt x="76" y="18"/>
                </a:cubicBezTo>
                <a:cubicBezTo>
                  <a:pt x="75" y="18"/>
                  <a:pt x="74" y="15"/>
                  <a:pt x="74" y="14"/>
                </a:cubicBezTo>
                <a:cubicBezTo>
                  <a:pt x="73" y="14"/>
                  <a:pt x="73" y="12"/>
                  <a:pt x="70" y="10"/>
                </a:cubicBezTo>
                <a:lnTo>
                  <a:pt x="70" y="9"/>
                </a:lnTo>
                <a:cubicBezTo>
                  <a:pt x="69" y="9"/>
                  <a:pt x="68" y="8"/>
                  <a:pt x="68" y="8"/>
                </a:cubicBezTo>
                <a:lnTo>
                  <a:pt x="67" y="7"/>
                </a:lnTo>
                <a:cubicBezTo>
                  <a:pt x="67" y="7"/>
                  <a:pt x="67" y="6"/>
                  <a:pt x="65" y="6"/>
                </a:cubicBezTo>
                <a:lnTo>
                  <a:pt x="64" y="5"/>
                </a:lnTo>
                <a:lnTo>
                  <a:pt x="63" y="5"/>
                </a:lnTo>
                <a:cubicBezTo>
                  <a:pt x="63" y="4"/>
                  <a:pt x="62" y="6"/>
                  <a:pt x="61" y="6"/>
                </a:cubicBezTo>
                <a:lnTo>
                  <a:pt x="60" y="5"/>
                </a:lnTo>
                <a:lnTo>
                  <a:pt x="60" y="5"/>
                </a:lnTo>
                <a:lnTo>
                  <a:pt x="59" y="5"/>
                </a:lnTo>
                <a:lnTo>
                  <a:pt x="59" y="4"/>
                </a:lnTo>
                <a:lnTo>
                  <a:pt x="58" y="4"/>
                </a:lnTo>
                <a:lnTo>
                  <a:pt x="58" y="3"/>
                </a:lnTo>
                <a:lnTo>
                  <a:pt x="57" y="3"/>
                </a:lnTo>
                <a:lnTo>
                  <a:pt x="57" y="2"/>
                </a:lnTo>
                <a:lnTo>
                  <a:pt x="57" y="1"/>
                </a:lnTo>
                <a:cubicBezTo>
                  <a:pt x="56" y="1"/>
                  <a:pt x="52" y="1"/>
                  <a:pt x="52" y="0"/>
                </a:cubicBezTo>
                <a:lnTo>
                  <a:pt x="49" y="1"/>
                </a:lnTo>
                <a:lnTo>
                  <a:pt x="49" y="2"/>
                </a:lnTo>
                <a:cubicBezTo>
                  <a:pt x="46" y="4"/>
                  <a:pt x="33" y="3"/>
                  <a:pt x="30" y="3"/>
                </a:cubicBezTo>
                <a:lnTo>
                  <a:pt x="29" y="4"/>
                </a:lnTo>
                <a:lnTo>
                  <a:pt x="29" y="5"/>
                </a:lnTo>
                <a:lnTo>
                  <a:pt x="28" y="5"/>
                </a:lnTo>
                <a:lnTo>
                  <a:pt x="27" y="5"/>
                </a:lnTo>
                <a:lnTo>
                  <a:pt x="27" y="7"/>
                </a:lnTo>
                <a:lnTo>
                  <a:pt x="26" y="7"/>
                </a:lnTo>
                <a:lnTo>
                  <a:pt x="26" y="10"/>
                </a:lnTo>
                <a:lnTo>
                  <a:pt x="23" y="10"/>
                </a:lnTo>
                <a:lnTo>
                  <a:pt x="23" y="11"/>
                </a:lnTo>
                <a:lnTo>
                  <a:pt x="20" y="11"/>
                </a:lnTo>
                <a:lnTo>
                  <a:pt x="20" y="12"/>
                </a:lnTo>
                <a:lnTo>
                  <a:pt x="16" y="12"/>
                </a:lnTo>
                <a:cubicBezTo>
                  <a:pt x="16" y="15"/>
                  <a:pt x="16" y="19"/>
                  <a:pt x="17" y="20"/>
                </a:cubicBezTo>
                <a:lnTo>
                  <a:pt x="17" y="21"/>
                </a:lnTo>
                <a:cubicBezTo>
                  <a:pt x="17" y="21"/>
                  <a:pt x="15" y="24"/>
                  <a:pt x="14" y="24"/>
                </a:cubicBezTo>
                <a:lnTo>
                  <a:pt x="14" y="26"/>
                </a:lnTo>
                <a:lnTo>
                  <a:pt x="13" y="26"/>
                </a:lnTo>
                <a:lnTo>
                  <a:pt x="13" y="27"/>
                </a:lnTo>
                <a:lnTo>
                  <a:pt x="12" y="28"/>
                </a:lnTo>
                <a:cubicBezTo>
                  <a:pt x="11" y="28"/>
                  <a:pt x="9" y="30"/>
                  <a:pt x="9" y="31"/>
                </a:cubicBezTo>
                <a:lnTo>
                  <a:pt x="9" y="32"/>
                </a:lnTo>
                <a:cubicBezTo>
                  <a:pt x="8" y="32"/>
                  <a:pt x="7" y="32"/>
                  <a:pt x="7" y="33"/>
                </a:cubicBezTo>
                <a:lnTo>
                  <a:pt x="6" y="34"/>
                </a:lnTo>
                <a:lnTo>
                  <a:pt x="5" y="34"/>
                </a:lnTo>
                <a:lnTo>
                  <a:pt x="5" y="35"/>
                </a:lnTo>
                <a:lnTo>
                  <a:pt x="4" y="35"/>
                </a:lnTo>
                <a:lnTo>
                  <a:pt x="4" y="36"/>
                </a:lnTo>
                <a:lnTo>
                  <a:pt x="4" y="36"/>
                </a:lnTo>
                <a:lnTo>
                  <a:pt x="3" y="37"/>
                </a:lnTo>
                <a:lnTo>
                  <a:pt x="3" y="42"/>
                </a:lnTo>
                <a:lnTo>
                  <a:pt x="2" y="42"/>
                </a:lnTo>
                <a:lnTo>
                  <a:pt x="0" y="51"/>
                </a:lnTo>
                <a:lnTo>
                  <a:pt x="1" y="52"/>
                </a:lnTo>
                <a:lnTo>
                  <a:pt x="2" y="52"/>
                </a:lnTo>
                <a:lnTo>
                  <a:pt x="2" y="53"/>
                </a:lnTo>
                <a:lnTo>
                  <a:pt x="3" y="53"/>
                </a:lnTo>
                <a:lnTo>
                  <a:pt x="6" y="53"/>
                </a:lnTo>
                <a:cubicBezTo>
                  <a:pt x="6" y="55"/>
                  <a:pt x="7" y="53"/>
                  <a:pt x="7" y="55"/>
                </a:cubicBezTo>
                <a:lnTo>
                  <a:pt x="9" y="55"/>
                </a:lnTo>
                <a:lnTo>
                  <a:pt x="9" y="56"/>
                </a:lnTo>
                <a:lnTo>
                  <a:pt x="10" y="56"/>
                </a:lnTo>
                <a:lnTo>
                  <a:pt x="10" y="58"/>
                </a:lnTo>
                <a:lnTo>
                  <a:pt x="11" y="58"/>
                </a:lnTo>
                <a:lnTo>
                  <a:pt x="11" y="58"/>
                </a:lnTo>
                <a:lnTo>
                  <a:pt x="11" y="59"/>
                </a:lnTo>
                <a:lnTo>
                  <a:pt x="12" y="59"/>
                </a:lnTo>
                <a:lnTo>
                  <a:pt x="12" y="61"/>
                </a:lnTo>
                <a:cubicBezTo>
                  <a:pt x="14" y="61"/>
                  <a:pt x="12" y="62"/>
                  <a:pt x="14" y="62"/>
                </a:cubicBezTo>
                <a:cubicBezTo>
                  <a:pt x="14" y="63"/>
                  <a:pt x="15" y="63"/>
                  <a:pt x="15" y="64"/>
                </a:cubicBezTo>
                <a:cubicBezTo>
                  <a:pt x="16" y="64"/>
                  <a:pt x="13" y="65"/>
                  <a:pt x="15" y="65"/>
                </a:cubicBezTo>
                <a:cubicBezTo>
                  <a:pt x="15" y="67"/>
                  <a:pt x="17" y="72"/>
                  <a:pt x="17" y="74"/>
                </a:cubicBezTo>
                <a:lnTo>
                  <a:pt x="18" y="74"/>
                </a:lnTo>
                <a:lnTo>
                  <a:pt x="19" y="74"/>
                </a:lnTo>
                <a:lnTo>
                  <a:pt x="19" y="77"/>
                </a:lnTo>
                <a:lnTo>
                  <a:pt x="20" y="79"/>
                </a:lnTo>
                <a:lnTo>
                  <a:pt x="22" y="82"/>
                </a:lnTo>
                <a:lnTo>
                  <a:pt x="23" y="81"/>
                </a:lnTo>
                <a:lnTo>
                  <a:pt x="24" y="82"/>
                </a:lnTo>
                <a:cubicBezTo>
                  <a:pt x="25" y="82"/>
                  <a:pt x="26" y="83"/>
                  <a:pt x="27" y="83"/>
                </a:cubicBezTo>
                <a:lnTo>
                  <a:pt x="28" y="85"/>
                </a:lnTo>
                <a:lnTo>
                  <a:pt x="29" y="85"/>
                </a:lnTo>
                <a:lnTo>
                  <a:pt x="30" y="85"/>
                </a:lnTo>
                <a:lnTo>
                  <a:pt x="31" y="86"/>
                </a:lnTo>
                <a:cubicBezTo>
                  <a:pt x="33" y="86"/>
                  <a:pt x="35" y="85"/>
                  <a:pt x="36" y="85"/>
                </a:cubicBezTo>
                <a:cubicBezTo>
                  <a:pt x="36" y="84"/>
                  <a:pt x="36" y="85"/>
                  <a:pt x="36" y="84"/>
                </a:cubicBezTo>
                <a:cubicBezTo>
                  <a:pt x="37" y="84"/>
                  <a:pt x="40" y="81"/>
                  <a:pt x="40" y="80"/>
                </a:cubicBezTo>
                <a:lnTo>
                  <a:pt x="41" y="79"/>
                </a:lnTo>
                <a:lnTo>
                  <a:pt x="41" y="79"/>
                </a:lnTo>
                <a:lnTo>
                  <a:pt x="41" y="79"/>
                </a:lnTo>
                <a:lnTo>
                  <a:pt x="42" y="79"/>
                </a:lnTo>
                <a:lnTo>
                  <a:pt x="42" y="78"/>
                </a:lnTo>
                <a:lnTo>
                  <a:pt x="43" y="78"/>
                </a:lnTo>
                <a:lnTo>
                  <a:pt x="44" y="77"/>
                </a:lnTo>
                <a:cubicBezTo>
                  <a:pt x="44" y="76"/>
                  <a:pt x="46" y="74"/>
                  <a:pt x="46" y="74"/>
                </a:cubicBezTo>
                <a:lnTo>
                  <a:pt x="47" y="74"/>
                </a:lnTo>
                <a:lnTo>
                  <a:pt x="47" y="73"/>
                </a:lnTo>
                <a:lnTo>
                  <a:pt x="48" y="73"/>
                </a:lnTo>
                <a:lnTo>
                  <a:pt x="48" y="72"/>
                </a:lnTo>
                <a:lnTo>
                  <a:pt x="49" y="71"/>
                </a:lnTo>
                <a:cubicBezTo>
                  <a:pt x="50" y="71"/>
                  <a:pt x="51" y="70"/>
                  <a:pt x="51" y="70"/>
                </a:cubicBezTo>
                <a:lnTo>
                  <a:pt x="52" y="69"/>
                </a:lnTo>
                <a:cubicBezTo>
                  <a:pt x="52" y="69"/>
                  <a:pt x="54" y="67"/>
                  <a:pt x="55" y="67"/>
                </a:cubicBezTo>
                <a:cubicBezTo>
                  <a:pt x="55" y="66"/>
                  <a:pt x="58" y="62"/>
                  <a:pt x="58" y="62"/>
                </a:cubicBezTo>
                <a:lnTo>
                  <a:pt x="58" y="58"/>
                </a:lnTo>
                <a:lnTo>
                  <a:pt x="57" y="58"/>
                </a:lnTo>
                <a:lnTo>
                  <a:pt x="57" y="57"/>
                </a:lnTo>
                <a:lnTo>
                  <a:pt x="57" y="56"/>
                </a:lnTo>
                <a:lnTo>
                  <a:pt x="56" y="55"/>
                </a:lnTo>
                <a:cubicBezTo>
                  <a:pt x="55" y="55"/>
                  <a:pt x="54" y="54"/>
                  <a:pt x="53" y="54"/>
                </a:cubicBezTo>
                <a:lnTo>
                  <a:pt x="53" y="50"/>
                </a:lnTo>
                <a:lnTo>
                  <a:pt x="52" y="50"/>
                </a:lnTo>
                <a:lnTo>
                  <a:pt x="52" y="47"/>
                </a:lnTo>
                <a:lnTo>
                  <a:pt x="53" y="47"/>
                </a:lnTo>
                <a:lnTo>
                  <a:pt x="53" y="46"/>
                </a:lnTo>
                <a:lnTo>
                  <a:pt x="54" y="45"/>
                </a:lnTo>
                <a:lnTo>
                  <a:pt x="57" y="44"/>
                </a:lnTo>
                <a:lnTo>
                  <a:pt x="57" y="43"/>
                </a:lnTo>
                <a:lnTo>
                  <a:pt x="58" y="43"/>
                </a:lnTo>
                <a:lnTo>
                  <a:pt x="59" y="43"/>
                </a:lnTo>
                <a:lnTo>
                  <a:pt x="59" y="42"/>
                </a:lnTo>
                <a:lnTo>
                  <a:pt x="61" y="42"/>
                </a:lnTo>
                <a:lnTo>
                  <a:pt x="62" y="42"/>
                </a:lnTo>
                <a:lnTo>
                  <a:pt x="62" y="41"/>
                </a:lnTo>
                <a:lnTo>
                  <a:pt x="62" y="40"/>
                </a:lnTo>
                <a:cubicBezTo>
                  <a:pt x="62" y="38"/>
                  <a:pt x="65" y="33"/>
                  <a:pt x="66" y="33"/>
                </a:cubicBezTo>
                <a:cubicBezTo>
                  <a:pt x="66" y="32"/>
                  <a:pt x="66" y="32"/>
                  <a:pt x="66" y="32"/>
                </a:cubicBezTo>
                <a:cubicBezTo>
                  <a:pt x="68" y="32"/>
                  <a:pt x="69" y="32"/>
                  <a:pt x="69" y="32"/>
                </a:cubicBezTo>
                <a:lnTo>
                  <a:pt x="69" y="33"/>
                </a:lnTo>
                <a:lnTo>
                  <a:pt x="69" y="32"/>
                </a:lnTo>
                <a:lnTo>
                  <a:pt x="70" y="32"/>
                </a:lnTo>
                <a:lnTo>
                  <a:pt x="71" y="32"/>
                </a:lnTo>
                <a:cubicBezTo>
                  <a:pt x="71" y="30"/>
                  <a:pt x="75" y="32"/>
                  <a:pt x="76" y="31"/>
                </a:cubicBezTo>
                <a:lnTo>
                  <a:pt x="76" y="30"/>
                </a:lnTo>
                <a:lnTo>
                  <a:pt x="80" y="30"/>
                </a:lnTo>
                <a:cubicBezTo>
                  <a:pt x="80" y="29"/>
                  <a:pt x="82" y="28"/>
                  <a:pt x="83" y="28"/>
                </a:cubicBezTo>
                <a:lnTo>
                  <a:pt x="83" y="22"/>
                </a:lnTo>
                <a:cubicBezTo>
                  <a:pt x="82" y="22"/>
                  <a:pt x="81" y="21"/>
                  <a:pt x="81" y="21"/>
                </a:cubicBezTo>
                <a:lnTo>
                  <a:pt x="79" y="21"/>
                </a:lnTo>
                <a:lnTo>
                  <a:pt x="79" y="20"/>
                </a:lnTo>
                <a:lnTo>
                  <a:pt x="77" y="20"/>
                </a:lnTo>
                <a:lnTo>
                  <a:pt x="77" y="19"/>
                </a:lnTo>
                <a:lnTo>
                  <a:pt x="75" y="19"/>
                </a:lnTo>
                <a:lnTo>
                  <a:pt x="74" y="18"/>
                </a:lnTo>
              </a:path>
            </a:pathLst>
          </a:custGeom>
          <a:solidFill>
            <a:schemeClr val="bg1"/>
          </a:solidFill>
          <a:ln w="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3" name="Freeform 19"/>
          <p:cNvSpPr>
            <a:spLocks/>
          </p:cNvSpPr>
          <p:nvPr/>
        </p:nvSpPr>
        <p:spPr bwMode="auto">
          <a:xfrm>
            <a:off x="3795713" y="4370388"/>
            <a:ext cx="1038225" cy="1216025"/>
          </a:xfrm>
          <a:custGeom>
            <a:avLst/>
            <a:gdLst/>
            <a:ahLst/>
            <a:cxnLst>
              <a:cxn ang="0">
                <a:pos x="101" y="58"/>
              </a:cxn>
              <a:cxn ang="0">
                <a:pos x="104" y="62"/>
              </a:cxn>
              <a:cxn ang="0">
                <a:pos x="105" y="63"/>
              </a:cxn>
              <a:cxn ang="0">
                <a:pos x="107" y="69"/>
              </a:cxn>
              <a:cxn ang="0">
                <a:pos x="104" y="80"/>
              </a:cxn>
              <a:cxn ang="0">
                <a:pos x="93" y="81"/>
              </a:cxn>
              <a:cxn ang="0">
                <a:pos x="93" y="83"/>
              </a:cxn>
              <a:cxn ang="0">
                <a:pos x="85" y="84"/>
              </a:cxn>
              <a:cxn ang="0">
                <a:pos x="83" y="85"/>
              </a:cxn>
              <a:cxn ang="0">
                <a:pos x="72" y="84"/>
              </a:cxn>
              <a:cxn ang="0">
                <a:pos x="70" y="84"/>
              </a:cxn>
              <a:cxn ang="0">
                <a:pos x="58" y="89"/>
              </a:cxn>
              <a:cxn ang="0">
                <a:pos x="55" y="92"/>
              </a:cxn>
              <a:cxn ang="0">
                <a:pos x="50" y="102"/>
              </a:cxn>
              <a:cxn ang="0">
                <a:pos x="46" y="109"/>
              </a:cxn>
              <a:cxn ang="0">
                <a:pos x="24" y="110"/>
              </a:cxn>
              <a:cxn ang="0">
                <a:pos x="17" y="102"/>
              </a:cxn>
              <a:cxn ang="0">
                <a:pos x="12" y="99"/>
              </a:cxn>
              <a:cxn ang="0">
                <a:pos x="10" y="94"/>
              </a:cxn>
              <a:cxn ang="0">
                <a:pos x="9" y="91"/>
              </a:cxn>
              <a:cxn ang="0">
                <a:pos x="7" y="86"/>
              </a:cxn>
              <a:cxn ang="0">
                <a:pos x="1" y="67"/>
              </a:cxn>
              <a:cxn ang="0">
                <a:pos x="4" y="65"/>
              </a:cxn>
              <a:cxn ang="0">
                <a:pos x="8" y="62"/>
              </a:cxn>
              <a:cxn ang="0">
                <a:pos x="15" y="55"/>
              </a:cxn>
              <a:cxn ang="0">
                <a:pos x="16" y="55"/>
              </a:cxn>
              <a:cxn ang="0">
                <a:pos x="22" y="47"/>
              </a:cxn>
              <a:cxn ang="0">
                <a:pos x="28" y="42"/>
              </a:cxn>
              <a:cxn ang="0">
                <a:pos x="27" y="36"/>
              </a:cxn>
              <a:cxn ang="0">
                <a:pos x="25" y="33"/>
              </a:cxn>
              <a:cxn ang="0">
                <a:pos x="25" y="23"/>
              </a:cxn>
              <a:cxn ang="0">
                <a:pos x="29" y="22"/>
              </a:cxn>
              <a:cxn ang="0">
                <a:pos x="30" y="20"/>
              </a:cxn>
              <a:cxn ang="0">
                <a:pos x="34" y="13"/>
              </a:cxn>
              <a:cxn ang="0">
                <a:pos x="47" y="8"/>
              </a:cxn>
              <a:cxn ang="0">
                <a:pos x="50" y="7"/>
              </a:cxn>
              <a:cxn ang="0">
                <a:pos x="53" y="1"/>
              </a:cxn>
              <a:cxn ang="0">
                <a:pos x="55" y="0"/>
              </a:cxn>
              <a:cxn ang="0">
                <a:pos x="56" y="1"/>
              </a:cxn>
              <a:cxn ang="0">
                <a:pos x="57" y="1"/>
              </a:cxn>
              <a:cxn ang="0">
                <a:pos x="63" y="15"/>
              </a:cxn>
              <a:cxn ang="0">
                <a:pos x="65" y="17"/>
              </a:cxn>
              <a:cxn ang="0">
                <a:pos x="67" y="20"/>
              </a:cxn>
              <a:cxn ang="0">
                <a:pos x="69" y="20"/>
              </a:cxn>
              <a:cxn ang="0">
                <a:pos x="73" y="23"/>
              </a:cxn>
              <a:cxn ang="0">
                <a:pos x="75" y="25"/>
              </a:cxn>
              <a:cxn ang="0">
                <a:pos x="80" y="32"/>
              </a:cxn>
              <a:cxn ang="0">
                <a:pos x="91" y="42"/>
              </a:cxn>
              <a:cxn ang="0">
                <a:pos x="93" y="45"/>
              </a:cxn>
              <a:cxn ang="0">
                <a:pos x="97" y="49"/>
              </a:cxn>
              <a:cxn ang="0">
                <a:pos x="98" y="50"/>
              </a:cxn>
              <a:cxn ang="0">
                <a:pos x="100" y="52"/>
              </a:cxn>
              <a:cxn ang="0">
                <a:pos x="101" y="55"/>
              </a:cxn>
            </a:cxnLst>
            <a:rect l="0" t="0" r="r" b="b"/>
            <a:pathLst>
              <a:path w="109" h="111">
                <a:moveTo>
                  <a:pt x="99" y="52"/>
                </a:moveTo>
                <a:cubicBezTo>
                  <a:pt x="99" y="52"/>
                  <a:pt x="100" y="53"/>
                  <a:pt x="101" y="53"/>
                </a:cubicBezTo>
                <a:cubicBezTo>
                  <a:pt x="101" y="55"/>
                  <a:pt x="101" y="57"/>
                  <a:pt x="101" y="58"/>
                </a:cubicBezTo>
                <a:cubicBezTo>
                  <a:pt x="102" y="58"/>
                  <a:pt x="102" y="59"/>
                  <a:pt x="102" y="59"/>
                </a:cubicBezTo>
                <a:cubicBezTo>
                  <a:pt x="102" y="59"/>
                  <a:pt x="103" y="60"/>
                  <a:pt x="103" y="60"/>
                </a:cubicBezTo>
                <a:cubicBezTo>
                  <a:pt x="104" y="60"/>
                  <a:pt x="104" y="61"/>
                  <a:pt x="104" y="62"/>
                </a:cubicBezTo>
                <a:cubicBezTo>
                  <a:pt x="105" y="62"/>
                  <a:pt x="104" y="62"/>
                  <a:pt x="105" y="62"/>
                </a:cubicBezTo>
                <a:lnTo>
                  <a:pt x="105" y="63"/>
                </a:lnTo>
                <a:lnTo>
                  <a:pt x="105" y="63"/>
                </a:lnTo>
                <a:cubicBezTo>
                  <a:pt x="105" y="64"/>
                  <a:pt x="105" y="65"/>
                  <a:pt x="106" y="66"/>
                </a:cubicBezTo>
                <a:lnTo>
                  <a:pt x="106" y="66"/>
                </a:lnTo>
                <a:cubicBezTo>
                  <a:pt x="107" y="66"/>
                  <a:pt x="107" y="68"/>
                  <a:pt x="107" y="69"/>
                </a:cubicBezTo>
                <a:lnTo>
                  <a:pt x="108" y="69"/>
                </a:lnTo>
                <a:cubicBezTo>
                  <a:pt x="109" y="71"/>
                  <a:pt x="107" y="79"/>
                  <a:pt x="105" y="79"/>
                </a:cubicBezTo>
                <a:cubicBezTo>
                  <a:pt x="105" y="80"/>
                  <a:pt x="104" y="79"/>
                  <a:pt x="104" y="80"/>
                </a:cubicBezTo>
                <a:cubicBezTo>
                  <a:pt x="103" y="80"/>
                  <a:pt x="102" y="81"/>
                  <a:pt x="102" y="81"/>
                </a:cubicBezTo>
                <a:lnTo>
                  <a:pt x="99" y="81"/>
                </a:lnTo>
                <a:cubicBezTo>
                  <a:pt x="98" y="80"/>
                  <a:pt x="95" y="81"/>
                  <a:pt x="93" y="81"/>
                </a:cubicBezTo>
                <a:lnTo>
                  <a:pt x="93" y="82"/>
                </a:lnTo>
                <a:lnTo>
                  <a:pt x="93" y="82"/>
                </a:lnTo>
                <a:lnTo>
                  <a:pt x="93" y="83"/>
                </a:lnTo>
                <a:cubicBezTo>
                  <a:pt x="93" y="83"/>
                  <a:pt x="91" y="83"/>
                  <a:pt x="91" y="83"/>
                </a:cubicBezTo>
                <a:lnTo>
                  <a:pt x="91" y="84"/>
                </a:lnTo>
                <a:cubicBezTo>
                  <a:pt x="90" y="84"/>
                  <a:pt x="86" y="84"/>
                  <a:pt x="85" y="84"/>
                </a:cubicBezTo>
                <a:lnTo>
                  <a:pt x="85" y="85"/>
                </a:lnTo>
                <a:lnTo>
                  <a:pt x="83" y="85"/>
                </a:lnTo>
                <a:lnTo>
                  <a:pt x="83" y="85"/>
                </a:lnTo>
                <a:lnTo>
                  <a:pt x="80" y="85"/>
                </a:lnTo>
                <a:lnTo>
                  <a:pt x="80" y="84"/>
                </a:lnTo>
                <a:cubicBezTo>
                  <a:pt x="78" y="84"/>
                  <a:pt x="74" y="85"/>
                  <a:pt x="72" y="84"/>
                </a:cubicBezTo>
                <a:lnTo>
                  <a:pt x="72" y="84"/>
                </a:lnTo>
                <a:lnTo>
                  <a:pt x="70" y="84"/>
                </a:lnTo>
                <a:lnTo>
                  <a:pt x="70" y="84"/>
                </a:lnTo>
                <a:lnTo>
                  <a:pt x="69" y="84"/>
                </a:lnTo>
                <a:lnTo>
                  <a:pt x="69" y="84"/>
                </a:lnTo>
                <a:cubicBezTo>
                  <a:pt x="66" y="86"/>
                  <a:pt x="61" y="88"/>
                  <a:pt x="58" y="89"/>
                </a:cubicBezTo>
                <a:lnTo>
                  <a:pt x="58" y="89"/>
                </a:lnTo>
                <a:lnTo>
                  <a:pt x="58" y="89"/>
                </a:lnTo>
                <a:cubicBezTo>
                  <a:pt x="57" y="89"/>
                  <a:pt x="55" y="92"/>
                  <a:pt x="55" y="92"/>
                </a:cubicBezTo>
                <a:cubicBezTo>
                  <a:pt x="55" y="92"/>
                  <a:pt x="56" y="95"/>
                  <a:pt x="56" y="95"/>
                </a:cubicBezTo>
                <a:cubicBezTo>
                  <a:pt x="58" y="96"/>
                  <a:pt x="57" y="98"/>
                  <a:pt x="57" y="99"/>
                </a:cubicBezTo>
                <a:cubicBezTo>
                  <a:pt x="55" y="100"/>
                  <a:pt x="52" y="101"/>
                  <a:pt x="50" y="102"/>
                </a:cubicBezTo>
                <a:cubicBezTo>
                  <a:pt x="50" y="103"/>
                  <a:pt x="50" y="103"/>
                  <a:pt x="50" y="104"/>
                </a:cubicBezTo>
                <a:cubicBezTo>
                  <a:pt x="50" y="104"/>
                  <a:pt x="47" y="105"/>
                  <a:pt x="47" y="105"/>
                </a:cubicBezTo>
                <a:cubicBezTo>
                  <a:pt x="47" y="106"/>
                  <a:pt x="46" y="108"/>
                  <a:pt x="46" y="109"/>
                </a:cubicBezTo>
                <a:cubicBezTo>
                  <a:pt x="41" y="109"/>
                  <a:pt x="34" y="111"/>
                  <a:pt x="30" y="109"/>
                </a:cubicBezTo>
                <a:lnTo>
                  <a:pt x="26" y="109"/>
                </a:lnTo>
                <a:cubicBezTo>
                  <a:pt x="26" y="110"/>
                  <a:pt x="24" y="110"/>
                  <a:pt x="24" y="110"/>
                </a:cubicBezTo>
                <a:lnTo>
                  <a:pt x="24" y="110"/>
                </a:lnTo>
                <a:cubicBezTo>
                  <a:pt x="22" y="111"/>
                  <a:pt x="17" y="110"/>
                  <a:pt x="17" y="110"/>
                </a:cubicBezTo>
                <a:lnTo>
                  <a:pt x="17" y="102"/>
                </a:lnTo>
                <a:cubicBezTo>
                  <a:pt x="16" y="102"/>
                  <a:pt x="15" y="101"/>
                  <a:pt x="15" y="101"/>
                </a:cubicBezTo>
                <a:cubicBezTo>
                  <a:pt x="15" y="101"/>
                  <a:pt x="15" y="101"/>
                  <a:pt x="14" y="101"/>
                </a:cubicBezTo>
                <a:cubicBezTo>
                  <a:pt x="14" y="100"/>
                  <a:pt x="12" y="99"/>
                  <a:pt x="12" y="99"/>
                </a:cubicBezTo>
                <a:lnTo>
                  <a:pt x="11" y="99"/>
                </a:lnTo>
                <a:cubicBezTo>
                  <a:pt x="11" y="97"/>
                  <a:pt x="11" y="96"/>
                  <a:pt x="10" y="95"/>
                </a:cubicBezTo>
                <a:lnTo>
                  <a:pt x="10" y="94"/>
                </a:lnTo>
                <a:lnTo>
                  <a:pt x="10" y="94"/>
                </a:lnTo>
                <a:cubicBezTo>
                  <a:pt x="10" y="93"/>
                  <a:pt x="10" y="91"/>
                  <a:pt x="10" y="91"/>
                </a:cubicBezTo>
                <a:lnTo>
                  <a:pt x="9" y="91"/>
                </a:lnTo>
                <a:cubicBezTo>
                  <a:pt x="9" y="90"/>
                  <a:pt x="8" y="89"/>
                  <a:pt x="8" y="89"/>
                </a:cubicBezTo>
                <a:lnTo>
                  <a:pt x="8" y="86"/>
                </a:lnTo>
                <a:lnTo>
                  <a:pt x="7" y="86"/>
                </a:lnTo>
                <a:cubicBezTo>
                  <a:pt x="7" y="86"/>
                  <a:pt x="7" y="85"/>
                  <a:pt x="7" y="86"/>
                </a:cubicBezTo>
                <a:cubicBezTo>
                  <a:pt x="7" y="82"/>
                  <a:pt x="3" y="70"/>
                  <a:pt x="0" y="69"/>
                </a:cubicBezTo>
                <a:cubicBezTo>
                  <a:pt x="1" y="69"/>
                  <a:pt x="1" y="68"/>
                  <a:pt x="1" y="67"/>
                </a:cubicBezTo>
                <a:cubicBezTo>
                  <a:pt x="2" y="67"/>
                  <a:pt x="3" y="65"/>
                  <a:pt x="3" y="65"/>
                </a:cubicBezTo>
                <a:cubicBezTo>
                  <a:pt x="3" y="65"/>
                  <a:pt x="4" y="65"/>
                  <a:pt x="4" y="65"/>
                </a:cubicBezTo>
                <a:lnTo>
                  <a:pt x="4" y="65"/>
                </a:lnTo>
                <a:lnTo>
                  <a:pt x="5" y="65"/>
                </a:lnTo>
                <a:cubicBezTo>
                  <a:pt x="5" y="64"/>
                  <a:pt x="7" y="62"/>
                  <a:pt x="8" y="62"/>
                </a:cubicBezTo>
                <a:lnTo>
                  <a:pt x="8" y="62"/>
                </a:lnTo>
                <a:cubicBezTo>
                  <a:pt x="8" y="62"/>
                  <a:pt x="9" y="62"/>
                  <a:pt x="9" y="61"/>
                </a:cubicBezTo>
                <a:cubicBezTo>
                  <a:pt x="10" y="60"/>
                  <a:pt x="15" y="57"/>
                  <a:pt x="15" y="55"/>
                </a:cubicBezTo>
                <a:lnTo>
                  <a:pt x="15" y="55"/>
                </a:lnTo>
                <a:lnTo>
                  <a:pt x="16" y="55"/>
                </a:lnTo>
                <a:lnTo>
                  <a:pt x="16" y="55"/>
                </a:lnTo>
                <a:lnTo>
                  <a:pt x="16" y="55"/>
                </a:lnTo>
                <a:cubicBezTo>
                  <a:pt x="17" y="54"/>
                  <a:pt x="18" y="52"/>
                  <a:pt x="19" y="52"/>
                </a:cubicBezTo>
                <a:cubicBezTo>
                  <a:pt x="19" y="51"/>
                  <a:pt x="20" y="50"/>
                  <a:pt x="21" y="50"/>
                </a:cubicBezTo>
                <a:cubicBezTo>
                  <a:pt x="21" y="50"/>
                  <a:pt x="22" y="49"/>
                  <a:pt x="22" y="47"/>
                </a:cubicBezTo>
                <a:cubicBezTo>
                  <a:pt x="24" y="47"/>
                  <a:pt x="26" y="44"/>
                  <a:pt x="27" y="43"/>
                </a:cubicBezTo>
                <a:cubicBezTo>
                  <a:pt x="27" y="43"/>
                  <a:pt x="27" y="42"/>
                  <a:pt x="27" y="42"/>
                </a:cubicBezTo>
                <a:lnTo>
                  <a:pt x="28" y="42"/>
                </a:lnTo>
                <a:lnTo>
                  <a:pt x="28" y="39"/>
                </a:lnTo>
                <a:cubicBezTo>
                  <a:pt x="28" y="39"/>
                  <a:pt x="27" y="38"/>
                  <a:pt x="27" y="38"/>
                </a:cubicBezTo>
                <a:lnTo>
                  <a:pt x="27" y="36"/>
                </a:lnTo>
                <a:cubicBezTo>
                  <a:pt x="26" y="36"/>
                  <a:pt x="26" y="35"/>
                  <a:pt x="26" y="35"/>
                </a:cubicBezTo>
                <a:cubicBezTo>
                  <a:pt x="25" y="35"/>
                  <a:pt x="26" y="34"/>
                  <a:pt x="25" y="34"/>
                </a:cubicBezTo>
                <a:lnTo>
                  <a:pt x="25" y="33"/>
                </a:lnTo>
                <a:lnTo>
                  <a:pt x="24" y="33"/>
                </a:lnTo>
                <a:lnTo>
                  <a:pt x="24" y="23"/>
                </a:lnTo>
                <a:lnTo>
                  <a:pt x="25" y="23"/>
                </a:lnTo>
                <a:lnTo>
                  <a:pt x="25" y="23"/>
                </a:lnTo>
                <a:lnTo>
                  <a:pt x="29" y="22"/>
                </a:lnTo>
                <a:lnTo>
                  <a:pt x="29" y="22"/>
                </a:lnTo>
                <a:lnTo>
                  <a:pt x="29" y="21"/>
                </a:lnTo>
                <a:cubicBezTo>
                  <a:pt x="29" y="21"/>
                  <a:pt x="29" y="20"/>
                  <a:pt x="30" y="20"/>
                </a:cubicBezTo>
                <a:lnTo>
                  <a:pt x="30" y="20"/>
                </a:lnTo>
                <a:lnTo>
                  <a:pt x="31" y="20"/>
                </a:lnTo>
                <a:cubicBezTo>
                  <a:pt x="31" y="19"/>
                  <a:pt x="33" y="17"/>
                  <a:pt x="33" y="17"/>
                </a:cubicBezTo>
                <a:cubicBezTo>
                  <a:pt x="33" y="15"/>
                  <a:pt x="34" y="14"/>
                  <a:pt x="34" y="13"/>
                </a:cubicBezTo>
                <a:cubicBezTo>
                  <a:pt x="35" y="13"/>
                  <a:pt x="40" y="10"/>
                  <a:pt x="41" y="9"/>
                </a:cubicBezTo>
                <a:cubicBezTo>
                  <a:pt x="42" y="9"/>
                  <a:pt x="46" y="9"/>
                  <a:pt x="47" y="9"/>
                </a:cubicBezTo>
                <a:lnTo>
                  <a:pt x="47" y="8"/>
                </a:lnTo>
                <a:lnTo>
                  <a:pt x="49" y="8"/>
                </a:lnTo>
                <a:cubicBezTo>
                  <a:pt x="49" y="8"/>
                  <a:pt x="49" y="8"/>
                  <a:pt x="50" y="8"/>
                </a:cubicBezTo>
                <a:lnTo>
                  <a:pt x="50" y="7"/>
                </a:lnTo>
                <a:cubicBezTo>
                  <a:pt x="50" y="7"/>
                  <a:pt x="51" y="6"/>
                  <a:pt x="51" y="6"/>
                </a:cubicBezTo>
                <a:cubicBezTo>
                  <a:pt x="51" y="6"/>
                  <a:pt x="52" y="4"/>
                  <a:pt x="52" y="4"/>
                </a:cubicBezTo>
                <a:cubicBezTo>
                  <a:pt x="52" y="3"/>
                  <a:pt x="53" y="2"/>
                  <a:pt x="53" y="1"/>
                </a:cubicBezTo>
                <a:lnTo>
                  <a:pt x="54" y="1"/>
                </a:lnTo>
                <a:cubicBezTo>
                  <a:pt x="54" y="1"/>
                  <a:pt x="54" y="0"/>
                  <a:pt x="55" y="0"/>
                </a:cubicBezTo>
                <a:lnTo>
                  <a:pt x="55" y="0"/>
                </a:lnTo>
                <a:lnTo>
                  <a:pt x="56" y="0"/>
                </a:lnTo>
                <a:lnTo>
                  <a:pt x="56" y="0"/>
                </a:lnTo>
                <a:lnTo>
                  <a:pt x="56" y="1"/>
                </a:lnTo>
                <a:lnTo>
                  <a:pt x="56" y="1"/>
                </a:lnTo>
                <a:lnTo>
                  <a:pt x="56" y="1"/>
                </a:lnTo>
                <a:lnTo>
                  <a:pt x="57" y="1"/>
                </a:lnTo>
                <a:cubicBezTo>
                  <a:pt x="58" y="1"/>
                  <a:pt x="59" y="5"/>
                  <a:pt x="59" y="6"/>
                </a:cubicBezTo>
                <a:cubicBezTo>
                  <a:pt x="59" y="6"/>
                  <a:pt x="61" y="7"/>
                  <a:pt x="61" y="8"/>
                </a:cubicBezTo>
                <a:cubicBezTo>
                  <a:pt x="61" y="10"/>
                  <a:pt x="63" y="13"/>
                  <a:pt x="63" y="15"/>
                </a:cubicBezTo>
                <a:cubicBezTo>
                  <a:pt x="64" y="15"/>
                  <a:pt x="63" y="15"/>
                  <a:pt x="64" y="15"/>
                </a:cubicBezTo>
                <a:lnTo>
                  <a:pt x="65" y="17"/>
                </a:lnTo>
                <a:lnTo>
                  <a:pt x="65" y="17"/>
                </a:lnTo>
                <a:lnTo>
                  <a:pt x="65" y="18"/>
                </a:lnTo>
                <a:cubicBezTo>
                  <a:pt x="66" y="18"/>
                  <a:pt x="66" y="19"/>
                  <a:pt x="66" y="19"/>
                </a:cubicBezTo>
                <a:lnTo>
                  <a:pt x="67" y="20"/>
                </a:lnTo>
                <a:cubicBezTo>
                  <a:pt x="67" y="20"/>
                  <a:pt x="68" y="20"/>
                  <a:pt x="68" y="20"/>
                </a:cubicBezTo>
                <a:lnTo>
                  <a:pt x="68" y="20"/>
                </a:lnTo>
                <a:lnTo>
                  <a:pt x="69" y="20"/>
                </a:lnTo>
                <a:cubicBezTo>
                  <a:pt x="69" y="21"/>
                  <a:pt x="70" y="21"/>
                  <a:pt x="70" y="22"/>
                </a:cubicBezTo>
                <a:cubicBezTo>
                  <a:pt x="71" y="22"/>
                  <a:pt x="72" y="23"/>
                  <a:pt x="72" y="23"/>
                </a:cubicBezTo>
                <a:lnTo>
                  <a:pt x="73" y="23"/>
                </a:lnTo>
                <a:cubicBezTo>
                  <a:pt x="73" y="24"/>
                  <a:pt x="74" y="25"/>
                  <a:pt x="74" y="25"/>
                </a:cubicBezTo>
                <a:lnTo>
                  <a:pt x="75" y="25"/>
                </a:lnTo>
                <a:lnTo>
                  <a:pt x="75" y="25"/>
                </a:lnTo>
                <a:lnTo>
                  <a:pt x="77" y="25"/>
                </a:lnTo>
                <a:cubicBezTo>
                  <a:pt x="77" y="25"/>
                  <a:pt x="78" y="27"/>
                  <a:pt x="78" y="27"/>
                </a:cubicBezTo>
                <a:cubicBezTo>
                  <a:pt x="78" y="28"/>
                  <a:pt x="80" y="30"/>
                  <a:pt x="80" y="32"/>
                </a:cubicBezTo>
                <a:cubicBezTo>
                  <a:pt x="80" y="32"/>
                  <a:pt x="82" y="34"/>
                  <a:pt x="82" y="34"/>
                </a:cubicBezTo>
                <a:cubicBezTo>
                  <a:pt x="84" y="34"/>
                  <a:pt x="86" y="35"/>
                  <a:pt x="88" y="35"/>
                </a:cubicBezTo>
                <a:cubicBezTo>
                  <a:pt x="88" y="38"/>
                  <a:pt x="89" y="42"/>
                  <a:pt x="91" y="42"/>
                </a:cubicBezTo>
                <a:lnTo>
                  <a:pt x="91" y="43"/>
                </a:lnTo>
                <a:lnTo>
                  <a:pt x="91" y="43"/>
                </a:lnTo>
                <a:cubicBezTo>
                  <a:pt x="92" y="43"/>
                  <a:pt x="93" y="44"/>
                  <a:pt x="93" y="45"/>
                </a:cubicBezTo>
                <a:lnTo>
                  <a:pt x="93" y="45"/>
                </a:lnTo>
                <a:cubicBezTo>
                  <a:pt x="93" y="45"/>
                  <a:pt x="96" y="48"/>
                  <a:pt x="97" y="49"/>
                </a:cubicBezTo>
                <a:lnTo>
                  <a:pt x="97" y="49"/>
                </a:lnTo>
                <a:lnTo>
                  <a:pt x="97" y="50"/>
                </a:lnTo>
                <a:lnTo>
                  <a:pt x="98" y="50"/>
                </a:lnTo>
                <a:lnTo>
                  <a:pt x="98" y="50"/>
                </a:lnTo>
                <a:cubicBezTo>
                  <a:pt x="98" y="51"/>
                  <a:pt x="99" y="51"/>
                  <a:pt x="100" y="52"/>
                </a:cubicBezTo>
                <a:lnTo>
                  <a:pt x="100" y="52"/>
                </a:lnTo>
                <a:lnTo>
                  <a:pt x="100" y="52"/>
                </a:lnTo>
                <a:lnTo>
                  <a:pt x="100" y="53"/>
                </a:lnTo>
                <a:cubicBezTo>
                  <a:pt x="101" y="53"/>
                  <a:pt x="100" y="54"/>
                  <a:pt x="101" y="54"/>
                </a:cubicBezTo>
                <a:lnTo>
                  <a:pt x="101" y="55"/>
                </a:ln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4" name="Freeform 20"/>
          <p:cNvSpPr>
            <a:spLocks/>
          </p:cNvSpPr>
          <p:nvPr/>
        </p:nvSpPr>
        <p:spPr bwMode="auto">
          <a:xfrm>
            <a:off x="3709988" y="2201863"/>
            <a:ext cx="1295400" cy="1160462"/>
          </a:xfrm>
          <a:custGeom>
            <a:avLst/>
            <a:gdLst/>
            <a:ahLst/>
            <a:cxnLst>
              <a:cxn ang="0">
                <a:pos x="126" y="6"/>
              </a:cxn>
              <a:cxn ang="0">
                <a:pos x="124" y="8"/>
              </a:cxn>
              <a:cxn ang="0">
                <a:pos x="120" y="12"/>
              </a:cxn>
              <a:cxn ang="0">
                <a:pos x="118" y="14"/>
              </a:cxn>
              <a:cxn ang="0">
                <a:pos x="111" y="20"/>
              </a:cxn>
              <a:cxn ang="0">
                <a:pos x="107" y="23"/>
              </a:cxn>
              <a:cxn ang="0">
                <a:pos x="83" y="31"/>
              </a:cxn>
              <a:cxn ang="0">
                <a:pos x="65" y="33"/>
              </a:cxn>
              <a:cxn ang="0">
                <a:pos x="38" y="43"/>
              </a:cxn>
              <a:cxn ang="0">
                <a:pos x="27" y="49"/>
              </a:cxn>
              <a:cxn ang="0">
                <a:pos x="19" y="55"/>
              </a:cxn>
              <a:cxn ang="0">
                <a:pos x="13" y="59"/>
              </a:cxn>
              <a:cxn ang="0">
                <a:pos x="8" y="63"/>
              </a:cxn>
              <a:cxn ang="0">
                <a:pos x="2" y="67"/>
              </a:cxn>
              <a:cxn ang="0">
                <a:pos x="1" y="70"/>
              </a:cxn>
              <a:cxn ang="0">
                <a:pos x="7" y="81"/>
              </a:cxn>
              <a:cxn ang="0">
                <a:pos x="16" y="85"/>
              </a:cxn>
              <a:cxn ang="0">
                <a:pos x="18" y="88"/>
              </a:cxn>
              <a:cxn ang="0">
                <a:pos x="16" y="94"/>
              </a:cxn>
              <a:cxn ang="0">
                <a:pos x="16" y="105"/>
              </a:cxn>
              <a:cxn ang="0">
                <a:pos x="21" y="105"/>
              </a:cxn>
              <a:cxn ang="0">
                <a:pos x="23" y="104"/>
              </a:cxn>
              <a:cxn ang="0">
                <a:pos x="25" y="92"/>
              </a:cxn>
              <a:cxn ang="0">
                <a:pos x="28" y="88"/>
              </a:cxn>
              <a:cxn ang="0">
                <a:pos x="42" y="83"/>
              </a:cxn>
              <a:cxn ang="0">
                <a:pos x="47" y="81"/>
              </a:cxn>
              <a:cxn ang="0">
                <a:pos x="44" y="63"/>
              </a:cxn>
              <a:cxn ang="0">
                <a:pos x="56" y="67"/>
              </a:cxn>
              <a:cxn ang="0">
                <a:pos x="74" y="73"/>
              </a:cxn>
              <a:cxn ang="0">
                <a:pos x="84" y="63"/>
              </a:cxn>
              <a:cxn ang="0">
                <a:pos x="94" y="55"/>
              </a:cxn>
              <a:cxn ang="0">
                <a:pos x="96" y="47"/>
              </a:cxn>
              <a:cxn ang="0">
                <a:pos x="100" y="56"/>
              </a:cxn>
              <a:cxn ang="0">
                <a:pos x="110" y="55"/>
              </a:cxn>
              <a:cxn ang="0">
                <a:pos x="110" y="43"/>
              </a:cxn>
              <a:cxn ang="0">
                <a:pos x="118" y="37"/>
              </a:cxn>
              <a:cxn ang="0">
                <a:pos x="120" y="27"/>
              </a:cxn>
              <a:cxn ang="0">
                <a:pos x="120" y="28"/>
              </a:cxn>
              <a:cxn ang="0">
                <a:pos x="118" y="40"/>
              </a:cxn>
              <a:cxn ang="0">
                <a:pos x="125" y="36"/>
              </a:cxn>
              <a:cxn ang="0">
                <a:pos x="129" y="36"/>
              </a:cxn>
              <a:cxn ang="0">
                <a:pos x="132" y="21"/>
              </a:cxn>
              <a:cxn ang="0">
                <a:pos x="134" y="19"/>
              </a:cxn>
              <a:cxn ang="0">
                <a:pos x="136" y="11"/>
              </a:cxn>
              <a:cxn ang="0">
                <a:pos x="132" y="1"/>
              </a:cxn>
              <a:cxn ang="0">
                <a:pos x="125" y="4"/>
              </a:cxn>
              <a:cxn ang="0">
                <a:pos x="122" y="9"/>
              </a:cxn>
              <a:cxn ang="0">
                <a:pos x="119" y="14"/>
              </a:cxn>
              <a:cxn ang="0">
                <a:pos x="116" y="17"/>
              </a:cxn>
              <a:cxn ang="0">
                <a:pos x="112" y="19"/>
              </a:cxn>
              <a:cxn ang="0">
                <a:pos x="108" y="23"/>
              </a:cxn>
              <a:cxn ang="0">
                <a:pos x="107" y="23"/>
              </a:cxn>
            </a:cxnLst>
            <a:rect l="0" t="0" r="r" b="b"/>
            <a:pathLst>
              <a:path w="136" h="106">
                <a:moveTo>
                  <a:pt x="130" y="0"/>
                </a:moveTo>
                <a:cubicBezTo>
                  <a:pt x="130" y="1"/>
                  <a:pt x="129" y="2"/>
                  <a:pt x="128" y="2"/>
                </a:cubicBezTo>
                <a:cubicBezTo>
                  <a:pt x="128" y="3"/>
                  <a:pt x="127" y="4"/>
                  <a:pt x="127" y="5"/>
                </a:cubicBezTo>
                <a:lnTo>
                  <a:pt x="126" y="6"/>
                </a:lnTo>
                <a:cubicBezTo>
                  <a:pt x="125" y="6"/>
                  <a:pt x="125" y="7"/>
                  <a:pt x="125" y="7"/>
                </a:cubicBezTo>
                <a:lnTo>
                  <a:pt x="124" y="7"/>
                </a:lnTo>
                <a:lnTo>
                  <a:pt x="124" y="8"/>
                </a:lnTo>
                <a:lnTo>
                  <a:pt x="124" y="8"/>
                </a:lnTo>
                <a:lnTo>
                  <a:pt x="123" y="8"/>
                </a:lnTo>
                <a:cubicBezTo>
                  <a:pt x="123" y="9"/>
                  <a:pt x="122" y="9"/>
                  <a:pt x="122" y="10"/>
                </a:cubicBezTo>
                <a:cubicBezTo>
                  <a:pt x="122" y="10"/>
                  <a:pt x="120" y="11"/>
                  <a:pt x="120" y="12"/>
                </a:cubicBezTo>
                <a:lnTo>
                  <a:pt x="120" y="12"/>
                </a:lnTo>
                <a:lnTo>
                  <a:pt x="120" y="12"/>
                </a:lnTo>
                <a:cubicBezTo>
                  <a:pt x="119" y="12"/>
                  <a:pt x="118" y="13"/>
                  <a:pt x="118" y="14"/>
                </a:cubicBezTo>
                <a:lnTo>
                  <a:pt x="118" y="14"/>
                </a:lnTo>
                <a:lnTo>
                  <a:pt x="118" y="14"/>
                </a:lnTo>
                <a:cubicBezTo>
                  <a:pt x="118" y="14"/>
                  <a:pt x="117" y="14"/>
                  <a:pt x="117" y="15"/>
                </a:cubicBezTo>
                <a:cubicBezTo>
                  <a:pt x="117" y="15"/>
                  <a:pt x="116" y="16"/>
                  <a:pt x="115" y="16"/>
                </a:cubicBezTo>
                <a:cubicBezTo>
                  <a:pt x="115" y="18"/>
                  <a:pt x="112" y="19"/>
                  <a:pt x="112" y="20"/>
                </a:cubicBezTo>
                <a:lnTo>
                  <a:pt x="111" y="20"/>
                </a:lnTo>
                <a:lnTo>
                  <a:pt x="111" y="20"/>
                </a:lnTo>
                <a:cubicBezTo>
                  <a:pt x="111" y="21"/>
                  <a:pt x="108" y="23"/>
                  <a:pt x="107" y="23"/>
                </a:cubicBezTo>
                <a:lnTo>
                  <a:pt x="107" y="23"/>
                </a:lnTo>
                <a:lnTo>
                  <a:pt x="107" y="23"/>
                </a:lnTo>
                <a:cubicBezTo>
                  <a:pt x="106" y="23"/>
                  <a:pt x="102" y="25"/>
                  <a:pt x="101" y="26"/>
                </a:cubicBezTo>
                <a:lnTo>
                  <a:pt x="93" y="26"/>
                </a:lnTo>
                <a:cubicBezTo>
                  <a:pt x="93" y="26"/>
                  <a:pt x="91" y="29"/>
                  <a:pt x="90" y="29"/>
                </a:cubicBezTo>
                <a:cubicBezTo>
                  <a:pt x="89" y="29"/>
                  <a:pt x="83" y="30"/>
                  <a:pt x="83" y="31"/>
                </a:cubicBezTo>
                <a:cubicBezTo>
                  <a:pt x="79" y="31"/>
                  <a:pt x="75" y="32"/>
                  <a:pt x="73" y="32"/>
                </a:cubicBezTo>
                <a:lnTo>
                  <a:pt x="72" y="33"/>
                </a:lnTo>
                <a:cubicBezTo>
                  <a:pt x="70" y="33"/>
                  <a:pt x="67" y="32"/>
                  <a:pt x="65" y="33"/>
                </a:cubicBezTo>
                <a:lnTo>
                  <a:pt x="65" y="33"/>
                </a:lnTo>
                <a:lnTo>
                  <a:pt x="64" y="33"/>
                </a:lnTo>
                <a:cubicBezTo>
                  <a:pt x="64" y="36"/>
                  <a:pt x="52" y="37"/>
                  <a:pt x="50" y="37"/>
                </a:cubicBezTo>
                <a:cubicBezTo>
                  <a:pt x="50" y="38"/>
                  <a:pt x="47" y="39"/>
                  <a:pt x="46" y="40"/>
                </a:cubicBezTo>
                <a:cubicBezTo>
                  <a:pt x="43" y="40"/>
                  <a:pt x="41" y="43"/>
                  <a:pt x="38" y="43"/>
                </a:cubicBezTo>
                <a:lnTo>
                  <a:pt x="38" y="44"/>
                </a:lnTo>
                <a:cubicBezTo>
                  <a:pt x="35" y="44"/>
                  <a:pt x="33" y="47"/>
                  <a:pt x="30" y="47"/>
                </a:cubicBezTo>
                <a:cubicBezTo>
                  <a:pt x="30" y="48"/>
                  <a:pt x="27" y="48"/>
                  <a:pt x="27" y="49"/>
                </a:cubicBezTo>
                <a:lnTo>
                  <a:pt x="27" y="49"/>
                </a:lnTo>
                <a:lnTo>
                  <a:pt x="26" y="49"/>
                </a:lnTo>
                <a:lnTo>
                  <a:pt x="26" y="50"/>
                </a:lnTo>
                <a:cubicBezTo>
                  <a:pt x="25" y="50"/>
                  <a:pt x="19" y="53"/>
                  <a:pt x="19" y="54"/>
                </a:cubicBezTo>
                <a:lnTo>
                  <a:pt x="19" y="55"/>
                </a:lnTo>
                <a:cubicBezTo>
                  <a:pt x="18" y="55"/>
                  <a:pt x="18" y="55"/>
                  <a:pt x="17" y="55"/>
                </a:cubicBezTo>
                <a:cubicBezTo>
                  <a:pt x="17" y="56"/>
                  <a:pt x="15" y="57"/>
                  <a:pt x="15" y="58"/>
                </a:cubicBezTo>
                <a:lnTo>
                  <a:pt x="15" y="58"/>
                </a:lnTo>
                <a:cubicBezTo>
                  <a:pt x="15" y="58"/>
                  <a:pt x="14" y="59"/>
                  <a:pt x="13" y="59"/>
                </a:cubicBezTo>
                <a:lnTo>
                  <a:pt x="13" y="60"/>
                </a:lnTo>
                <a:lnTo>
                  <a:pt x="13" y="60"/>
                </a:lnTo>
                <a:cubicBezTo>
                  <a:pt x="13" y="60"/>
                  <a:pt x="12" y="61"/>
                  <a:pt x="11" y="62"/>
                </a:cubicBezTo>
                <a:cubicBezTo>
                  <a:pt x="10" y="62"/>
                  <a:pt x="9" y="63"/>
                  <a:pt x="8" y="63"/>
                </a:cubicBezTo>
                <a:lnTo>
                  <a:pt x="8" y="64"/>
                </a:lnTo>
                <a:lnTo>
                  <a:pt x="8" y="64"/>
                </a:lnTo>
                <a:cubicBezTo>
                  <a:pt x="8" y="64"/>
                  <a:pt x="7" y="65"/>
                  <a:pt x="7" y="65"/>
                </a:cubicBezTo>
                <a:cubicBezTo>
                  <a:pt x="6" y="65"/>
                  <a:pt x="2" y="66"/>
                  <a:pt x="2" y="67"/>
                </a:cubicBezTo>
                <a:lnTo>
                  <a:pt x="2" y="67"/>
                </a:lnTo>
                <a:cubicBezTo>
                  <a:pt x="1" y="67"/>
                  <a:pt x="0" y="68"/>
                  <a:pt x="0" y="68"/>
                </a:cubicBezTo>
                <a:cubicBezTo>
                  <a:pt x="1" y="68"/>
                  <a:pt x="0" y="69"/>
                  <a:pt x="0" y="70"/>
                </a:cubicBezTo>
                <a:lnTo>
                  <a:pt x="1" y="70"/>
                </a:lnTo>
                <a:lnTo>
                  <a:pt x="1" y="67"/>
                </a:lnTo>
                <a:lnTo>
                  <a:pt x="1" y="78"/>
                </a:lnTo>
                <a:cubicBezTo>
                  <a:pt x="1" y="79"/>
                  <a:pt x="3" y="79"/>
                  <a:pt x="3" y="80"/>
                </a:cubicBezTo>
                <a:cubicBezTo>
                  <a:pt x="4" y="80"/>
                  <a:pt x="6" y="81"/>
                  <a:pt x="7" y="81"/>
                </a:cubicBezTo>
                <a:cubicBezTo>
                  <a:pt x="7" y="81"/>
                  <a:pt x="8" y="82"/>
                  <a:pt x="8" y="82"/>
                </a:cubicBezTo>
                <a:cubicBezTo>
                  <a:pt x="9" y="82"/>
                  <a:pt x="10" y="83"/>
                  <a:pt x="10" y="83"/>
                </a:cubicBezTo>
                <a:cubicBezTo>
                  <a:pt x="10" y="83"/>
                  <a:pt x="13" y="84"/>
                  <a:pt x="13" y="85"/>
                </a:cubicBezTo>
                <a:cubicBezTo>
                  <a:pt x="14" y="85"/>
                  <a:pt x="15" y="85"/>
                  <a:pt x="16" y="85"/>
                </a:cubicBezTo>
                <a:lnTo>
                  <a:pt x="16" y="86"/>
                </a:lnTo>
                <a:lnTo>
                  <a:pt x="16" y="86"/>
                </a:lnTo>
                <a:cubicBezTo>
                  <a:pt x="17" y="86"/>
                  <a:pt x="16" y="87"/>
                  <a:pt x="17" y="87"/>
                </a:cubicBezTo>
                <a:cubicBezTo>
                  <a:pt x="17" y="87"/>
                  <a:pt x="18" y="88"/>
                  <a:pt x="18" y="88"/>
                </a:cubicBezTo>
                <a:lnTo>
                  <a:pt x="18" y="89"/>
                </a:lnTo>
                <a:lnTo>
                  <a:pt x="18" y="89"/>
                </a:lnTo>
                <a:cubicBezTo>
                  <a:pt x="19" y="90"/>
                  <a:pt x="18" y="92"/>
                  <a:pt x="18" y="93"/>
                </a:cubicBezTo>
                <a:cubicBezTo>
                  <a:pt x="17" y="93"/>
                  <a:pt x="16" y="94"/>
                  <a:pt x="16" y="94"/>
                </a:cubicBezTo>
                <a:lnTo>
                  <a:pt x="16" y="98"/>
                </a:lnTo>
                <a:cubicBezTo>
                  <a:pt x="16" y="99"/>
                  <a:pt x="17" y="100"/>
                  <a:pt x="17" y="100"/>
                </a:cubicBezTo>
                <a:cubicBezTo>
                  <a:pt x="17" y="100"/>
                  <a:pt x="17" y="103"/>
                  <a:pt x="17" y="103"/>
                </a:cubicBezTo>
                <a:cubicBezTo>
                  <a:pt x="17" y="104"/>
                  <a:pt x="16" y="105"/>
                  <a:pt x="16" y="105"/>
                </a:cubicBezTo>
                <a:lnTo>
                  <a:pt x="17" y="106"/>
                </a:lnTo>
                <a:cubicBezTo>
                  <a:pt x="18" y="106"/>
                  <a:pt x="20" y="106"/>
                  <a:pt x="20" y="106"/>
                </a:cubicBezTo>
                <a:lnTo>
                  <a:pt x="20" y="105"/>
                </a:lnTo>
                <a:lnTo>
                  <a:pt x="21" y="105"/>
                </a:lnTo>
                <a:lnTo>
                  <a:pt x="21" y="105"/>
                </a:lnTo>
                <a:lnTo>
                  <a:pt x="21" y="105"/>
                </a:lnTo>
                <a:lnTo>
                  <a:pt x="22" y="105"/>
                </a:lnTo>
                <a:cubicBezTo>
                  <a:pt x="22" y="104"/>
                  <a:pt x="23" y="104"/>
                  <a:pt x="23" y="104"/>
                </a:cubicBezTo>
                <a:cubicBezTo>
                  <a:pt x="23" y="102"/>
                  <a:pt x="25" y="97"/>
                  <a:pt x="24" y="96"/>
                </a:cubicBezTo>
                <a:lnTo>
                  <a:pt x="23" y="96"/>
                </a:lnTo>
                <a:lnTo>
                  <a:pt x="24" y="92"/>
                </a:lnTo>
                <a:lnTo>
                  <a:pt x="25" y="92"/>
                </a:lnTo>
                <a:lnTo>
                  <a:pt x="25" y="91"/>
                </a:lnTo>
                <a:lnTo>
                  <a:pt x="25" y="90"/>
                </a:lnTo>
                <a:lnTo>
                  <a:pt x="26" y="90"/>
                </a:lnTo>
                <a:cubicBezTo>
                  <a:pt x="26" y="89"/>
                  <a:pt x="27" y="88"/>
                  <a:pt x="28" y="88"/>
                </a:cubicBezTo>
                <a:cubicBezTo>
                  <a:pt x="28" y="87"/>
                  <a:pt x="28" y="87"/>
                  <a:pt x="28" y="87"/>
                </a:cubicBezTo>
                <a:cubicBezTo>
                  <a:pt x="30" y="87"/>
                  <a:pt x="35" y="85"/>
                  <a:pt x="39" y="85"/>
                </a:cubicBezTo>
                <a:cubicBezTo>
                  <a:pt x="39" y="85"/>
                  <a:pt x="40" y="85"/>
                  <a:pt x="40" y="85"/>
                </a:cubicBezTo>
                <a:cubicBezTo>
                  <a:pt x="40" y="84"/>
                  <a:pt x="42" y="84"/>
                  <a:pt x="42" y="83"/>
                </a:cubicBezTo>
                <a:lnTo>
                  <a:pt x="42" y="83"/>
                </a:lnTo>
                <a:lnTo>
                  <a:pt x="43" y="82"/>
                </a:lnTo>
                <a:cubicBezTo>
                  <a:pt x="43" y="82"/>
                  <a:pt x="44" y="82"/>
                  <a:pt x="44" y="82"/>
                </a:cubicBezTo>
                <a:cubicBezTo>
                  <a:pt x="45" y="82"/>
                  <a:pt x="46" y="81"/>
                  <a:pt x="47" y="81"/>
                </a:cubicBezTo>
                <a:lnTo>
                  <a:pt x="46" y="72"/>
                </a:lnTo>
                <a:cubicBezTo>
                  <a:pt x="45" y="72"/>
                  <a:pt x="46" y="72"/>
                  <a:pt x="45" y="72"/>
                </a:cubicBezTo>
                <a:cubicBezTo>
                  <a:pt x="45" y="71"/>
                  <a:pt x="45" y="70"/>
                  <a:pt x="45" y="69"/>
                </a:cubicBezTo>
                <a:cubicBezTo>
                  <a:pt x="43" y="69"/>
                  <a:pt x="44" y="64"/>
                  <a:pt x="44" y="63"/>
                </a:cubicBezTo>
                <a:lnTo>
                  <a:pt x="52" y="63"/>
                </a:lnTo>
                <a:cubicBezTo>
                  <a:pt x="52" y="64"/>
                  <a:pt x="54" y="66"/>
                  <a:pt x="55" y="67"/>
                </a:cubicBezTo>
                <a:lnTo>
                  <a:pt x="56" y="67"/>
                </a:lnTo>
                <a:lnTo>
                  <a:pt x="56" y="67"/>
                </a:lnTo>
                <a:cubicBezTo>
                  <a:pt x="59" y="69"/>
                  <a:pt x="64" y="70"/>
                  <a:pt x="69" y="70"/>
                </a:cubicBezTo>
                <a:cubicBezTo>
                  <a:pt x="69" y="71"/>
                  <a:pt x="70" y="72"/>
                  <a:pt x="70" y="72"/>
                </a:cubicBezTo>
                <a:lnTo>
                  <a:pt x="70" y="72"/>
                </a:lnTo>
                <a:cubicBezTo>
                  <a:pt x="71" y="73"/>
                  <a:pt x="73" y="73"/>
                  <a:pt x="74" y="73"/>
                </a:cubicBezTo>
                <a:cubicBezTo>
                  <a:pt x="75" y="73"/>
                  <a:pt x="75" y="72"/>
                  <a:pt x="75" y="72"/>
                </a:cubicBezTo>
                <a:cubicBezTo>
                  <a:pt x="76" y="72"/>
                  <a:pt x="83" y="64"/>
                  <a:pt x="84" y="63"/>
                </a:cubicBezTo>
                <a:lnTo>
                  <a:pt x="84" y="63"/>
                </a:lnTo>
                <a:lnTo>
                  <a:pt x="84" y="63"/>
                </a:lnTo>
                <a:lnTo>
                  <a:pt x="85" y="63"/>
                </a:lnTo>
                <a:cubicBezTo>
                  <a:pt x="86" y="61"/>
                  <a:pt x="92" y="58"/>
                  <a:pt x="92" y="57"/>
                </a:cubicBezTo>
                <a:cubicBezTo>
                  <a:pt x="93" y="57"/>
                  <a:pt x="94" y="55"/>
                  <a:pt x="94" y="55"/>
                </a:cubicBezTo>
                <a:lnTo>
                  <a:pt x="94" y="55"/>
                </a:lnTo>
                <a:lnTo>
                  <a:pt x="95" y="55"/>
                </a:lnTo>
                <a:lnTo>
                  <a:pt x="95" y="55"/>
                </a:lnTo>
                <a:cubicBezTo>
                  <a:pt x="95" y="53"/>
                  <a:pt x="95" y="48"/>
                  <a:pt x="96" y="47"/>
                </a:cubicBezTo>
                <a:lnTo>
                  <a:pt x="96" y="47"/>
                </a:lnTo>
                <a:lnTo>
                  <a:pt x="96" y="45"/>
                </a:lnTo>
                <a:cubicBezTo>
                  <a:pt x="98" y="46"/>
                  <a:pt x="99" y="53"/>
                  <a:pt x="99" y="55"/>
                </a:cubicBezTo>
                <a:cubicBezTo>
                  <a:pt x="99" y="55"/>
                  <a:pt x="100" y="56"/>
                  <a:pt x="100" y="56"/>
                </a:cubicBezTo>
                <a:lnTo>
                  <a:pt x="100" y="56"/>
                </a:lnTo>
                <a:lnTo>
                  <a:pt x="100" y="57"/>
                </a:lnTo>
                <a:cubicBezTo>
                  <a:pt x="103" y="57"/>
                  <a:pt x="106" y="58"/>
                  <a:pt x="108" y="58"/>
                </a:cubicBezTo>
                <a:cubicBezTo>
                  <a:pt x="108" y="57"/>
                  <a:pt x="109" y="56"/>
                  <a:pt x="109" y="55"/>
                </a:cubicBezTo>
                <a:lnTo>
                  <a:pt x="110" y="55"/>
                </a:lnTo>
                <a:cubicBezTo>
                  <a:pt x="110" y="54"/>
                  <a:pt x="111" y="52"/>
                  <a:pt x="112" y="51"/>
                </a:cubicBezTo>
                <a:lnTo>
                  <a:pt x="112" y="50"/>
                </a:lnTo>
                <a:cubicBezTo>
                  <a:pt x="109" y="50"/>
                  <a:pt x="110" y="45"/>
                  <a:pt x="110" y="44"/>
                </a:cubicBezTo>
                <a:lnTo>
                  <a:pt x="110" y="43"/>
                </a:lnTo>
                <a:lnTo>
                  <a:pt x="111" y="43"/>
                </a:lnTo>
                <a:lnTo>
                  <a:pt x="120" y="42"/>
                </a:lnTo>
                <a:cubicBezTo>
                  <a:pt x="119" y="42"/>
                  <a:pt x="119" y="39"/>
                  <a:pt x="118" y="39"/>
                </a:cubicBezTo>
                <a:lnTo>
                  <a:pt x="118" y="37"/>
                </a:lnTo>
                <a:lnTo>
                  <a:pt x="118" y="37"/>
                </a:lnTo>
                <a:cubicBezTo>
                  <a:pt x="118" y="36"/>
                  <a:pt x="118" y="34"/>
                  <a:pt x="118" y="34"/>
                </a:cubicBezTo>
                <a:lnTo>
                  <a:pt x="119" y="34"/>
                </a:lnTo>
                <a:cubicBezTo>
                  <a:pt x="120" y="33"/>
                  <a:pt x="120" y="29"/>
                  <a:pt x="120" y="27"/>
                </a:cubicBezTo>
                <a:cubicBezTo>
                  <a:pt x="121" y="27"/>
                  <a:pt x="122" y="26"/>
                  <a:pt x="122" y="26"/>
                </a:cubicBezTo>
                <a:lnTo>
                  <a:pt x="123" y="27"/>
                </a:lnTo>
                <a:cubicBezTo>
                  <a:pt x="122" y="27"/>
                  <a:pt x="121" y="28"/>
                  <a:pt x="121" y="28"/>
                </a:cubicBezTo>
                <a:lnTo>
                  <a:pt x="120" y="28"/>
                </a:lnTo>
                <a:lnTo>
                  <a:pt x="120" y="33"/>
                </a:lnTo>
                <a:cubicBezTo>
                  <a:pt x="120" y="33"/>
                  <a:pt x="117" y="38"/>
                  <a:pt x="118" y="39"/>
                </a:cubicBezTo>
                <a:lnTo>
                  <a:pt x="118" y="39"/>
                </a:lnTo>
                <a:lnTo>
                  <a:pt x="118" y="40"/>
                </a:lnTo>
                <a:cubicBezTo>
                  <a:pt x="119" y="40"/>
                  <a:pt x="123" y="38"/>
                  <a:pt x="123" y="37"/>
                </a:cubicBezTo>
                <a:cubicBezTo>
                  <a:pt x="123" y="37"/>
                  <a:pt x="124" y="36"/>
                  <a:pt x="125" y="36"/>
                </a:cubicBezTo>
                <a:lnTo>
                  <a:pt x="125" y="36"/>
                </a:lnTo>
                <a:lnTo>
                  <a:pt x="125" y="36"/>
                </a:lnTo>
                <a:lnTo>
                  <a:pt x="125" y="37"/>
                </a:lnTo>
                <a:lnTo>
                  <a:pt x="127" y="37"/>
                </a:lnTo>
                <a:cubicBezTo>
                  <a:pt x="128" y="36"/>
                  <a:pt x="128" y="36"/>
                  <a:pt x="128" y="36"/>
                </a:cubicBezTo>
                <a:lnTo>
                  <a:pt x="129" y="36"/>
                </a:lnTo>
                <a:cubicBezTo>
                  <a:pt x="129" y="35"/>
                  <a:pt x="130" y="34"/>
                  <a:pt x="130" y="33"/>
                </a:cubicBezTo>
                <a:cubicBezTo>
                  <a:pt x="131" y="33"/>
                  <a:pt x="130" y="33"/>
                  <a:pt x="131" y="33"/>
                </a:cubicBezTo>
                <a:lnTo>
                  <a:pt x="131" y="22"/>
                </a:lnTo>
                <a:cubicBezTo>
                  <a:pt x="132" y="22"/>
                  <a:pt x="132" y="21"/>
                  <a:pt x="132" y="21"/>
                </a:cubicBezTo>
                <a:lnTo>
                  <a:pt x="132" y="21"/>
                </a:lnTo>
                <a:lnTo>
                  <a:pt x="132" y="20"/>
                </a:lnTo>
                <a:lnTo>
                  <a:pt x="133" y="20"/>
                </a:lnTo>
                <a:cubicBezTo>
                  <a:pt x="133" y="20"/>
                  <a:pt x="134" y="19"/>
                  <a:pt x="134" y="19"/>
                </a:cubicBezTo>
                <a:lnTo>
                  <a:pt x="134" y="19"/>
                </a:lnTo>
                <a:lnTo>
                  <a:pt x="135" y="18"/>
                </a:lnTo>
                <a:cubicBezTo>
                  <a:pt x="135" y="18"/>
                  <a:pt x="135" y="18"/>
                  <a:pt x="136" y="17"/>
                </a:cubicBezTo>
                <a:lnTo>
                  <a:pt x="136" y="11"/>
                </a:lnTo>
                <a:cubicBezTo>
                  <a:pt x="135" y="11"/>
                  <a:pt x="135" y="10"/>
                  <a:pt x="135" y="9"/>
                </a:cubicBezTo>
                <a:cubicBezTo>
                  <a:pt x="134" y="9"/>
                  <a:pt x="135" y="9"/>
                  <a:pt x="134" y="9"/>
                </a:cubicBezTo>
                <a:cubicBezTo>
                  <a:pt x="134" y="8"/>
                  <a:pt x="133" y="6"/>
                  <a:pt x="133" y="5"/>
                </a:cubicBezTo>
                <a:cubicBezTo>
                  <a:pt x="132" y="5"/>
                  <a:pt x="132" y="2"/>
                  <a:pt x="132" y="1"/>
                </a:cubicBezTo>
                <a:lnTo>
                  <a:pt x="131" y="1"/>
                </a:lnTo>
                <a:cubicBezTo>
                  <a:pt x="131" y="1"/>
                  <a:pt x="130" y="1"/>
                  <a:pt x="129" y="1"/>
                </a:cubicBezTo>
                <a:lnTo>
                  <a:pt x="126" y="4"/>
                </a:lnTo>
                <a:lnTo>
                  <a:pt x="125" y="4"/>
                </a:lnTo>
                <a:cubicBezTo>
                  <a:pt x="125" y="4"/>
                  <a:pt x="123" y="7"/>
                  <a:pt x="123" y="8"/>
                </a:cubicBezTo>
                <a:lnTo>
                  <a:pt x="123" y="8"/>
                </a:lnTo>
                <a:lnTo>
                  <a:pt x="123" y="8"/>
                </a:lnTo>
                <a:lnTo>
                  <a:pt x="122" y="9"/>
                </a:lnTo>
                <a:cubicBezTo>
                  <a:pt x="122" y="9"/>
                  <a:pt x="120" y="12"/>
                  <a:pt x="120" y="12"/>
                </a:cubicBezTo>
                <a:lnTo>
                  <a:pt x="120" y="12"/>
                </a:lnTo>
                <a:lnTo>
                  <a:pt x="119" y="12"/>
                </a:lnTo>
                <a:lnTo>
                  <a:pt x="119" y="14"/>
                </a:lnTo>
                <a:cubicBezTo>
                  <a:pt x="119" y="14"/>
                  <a:pt x="118" y="14"/>
                  <a:pt x="118" y="15"/>
                </a:cubicBezTo>
                <a:cubicBezTo>
                  <a:pt x="118" y="15"/>
                  <a:pt x="118" y="15"/>
                  <a:pt x="117" y="15"/>
                </a:cubicBezTo>
                <a:cubicBezTo>
                  <a:pt x="117" y="16"/>
                  <a:pt x="116" y="16"/>
                  <a:pt x="116" y="16"/>
                </a:cubicBezTo>
                <a:lnTo>
                  <a:pt x="116" y="17"/>
                </a:lnTo>
                <a:cubicBezTo>
                  <a:pt x="115" y="17"/>
                  <a:pt x="113" y="18"/>
                  <a:pt x="113" y="19"/>
                </a:cubicBezTo>
                <a:lnTo>
                  <a:pt x="113" y="19"/>
                </a:lnTo>
                <a:lnTo>
                  <a:pt x="113" y="19"/>
                </a:lnTo>
                <a:cubicBezTo>
                  <a:pt x="113" y="19"/>
                  <a:pt x="112" y="19"/>
                  <a:pt x="112" y="19"/>
                </a:cubicBezTo>
                <a:cubicBezTo>
                  <a:pt x="112" y="19"/>
                  <a:pt x="111" y="20"/>
                  <a:pt x="111" y="20"/>
                </a:cubicBezTo>
                <a:cubicBezTo>
                  <a:pt x="111" y="20"/>
                  <a:pt x="110" y="21"/>
                  <a:pt x="109" y="21"/>
                </a:cubicBezTo>
                <a:cubicBezTo>
                  <a:pt x="109" y="21"/>
                  <a:pt x="108" y="22"/>
                  <a:pt x="108" y="22"/>
                </a:cubicBezTo>
                <a:lnTo>
                  <a:pt x="108" y="23"/>
                </a:lnTo>
                <a:lnTo>
                  <a:pt x="107" y="23"/>
                </a:lnTo>
                <a:lnTo>
                  <a:pt x="107" y="24"/>
                </a:lnTo>
                <a:cubicBezTo>
                  <a:pt x="106" y="24"/>
                  <a:pt x="107" y="23"/>
                  <a:pt x="106" y="23"/>
                </a:cubicBezTo>
                <a:lnTo>
                  <a:pt x="107" y="23"/>
                </a:lnTo>
                <a:lnTo>
                  <a:pt x="107" y="23"/>
                </a:lnTo>
              </a:path>
            </a:pathLst>
          </a:custGeom>
          <a:noFill/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5" name="Freeform 21"/>
          <p:cNvSpPr>
            <a:spLocks/>
          </p:cNvSpPr>
          <p:nvPr/>
        </p:nvSpPr>
        <p:spPr bwMode="auto">
          <a:xfrm>
            <a:off x="5005388" y="1797050"/>
            <a:ext cx="1330325" cy="820738"/>
          </a:xfrm>
          <a:custGeom>
            <a:avLst/>
            <a:gdLst/>
            <a:ahLst/>
            <a:cxnLst>
              <a:cxn ang="0">
                <a:pos x="132" y="8"/>
              </a:cxn>
              <a:cxn ang="0">
                <a:pos x="116" y="11"/>
              </a:cxn>
              <a:cxn ang="0">
                <a:pos x="109" y="11"/>
              </a:cxn>
              <a:cxn ang="0">
                <a:pos x="92" y="9"/>
              </a:cxn>
              <a:cxn ang="0">
                <a:pos x="55" y="4"/>
              </a:cxn>
              <a:cxn ang="0">
                <a:pos x="46" y="2"/>
              </a:cxn>
              <a:cxn ang="0">
                <a:pos x="36" y="6"/>
              </a:cxn>
              <a:cxn ang="0">
                <a:pos x="36" y="11"/>
              </a:cxn>
              <a:cxn ang="0">
                <a:pos x="31" y="19"/>
              </a:cxn>
              <a:cxn ang="0">
                <a:pos x="19" y="28"/>
              </a:cxn>
              <a:cxn ang="0">
                <a:pos x="16" y="31"/>
              </a:cxn>
              <a:cxn ang="0">
                <a:pos x="15" y="35"/>
              </a:cxn>
              <a:cxn ang="0">
                <a:pos x="14" y="34"/>
              </a:cxn>
              <a:cxn ang="0">
                <a:pos x="6" y="38"/>
              </a:cxn>
              <a:cxn ang="0">
                <a:pos x="1" y="48"/>
              </a:cxn>
              <a:cxn ang="0">
                <a:pos x="11" y="43"/>
              </a:cxn>
              <a:cxn ang="0">
                <a:pos x="16" y="46"/>
              </a:cxn>
              <a:cxn ang="0">
                <a:pos x="14" y="54"/>
              </a:cxn>
              <a:cxn ang="0">
                <a:pos x="21" y="48"/>
              </a:cxn>
              <a:cxn ang="0">
                <a:pos x="23" y="50"/>
              </a:cxn>
              <a:cxn ang="0">
                <a:pos x="21" y="55"/>
              </a:cxn>
              <a:cxn ang="0">
                <a:pos x="12" y="57"/>
              </a:cxn>
              <a:cxn ang="0">
                <a:pos x="11" y="60"/>
              </a:cxn>
              <a:cxn ang="0">
                <a:pos x="9" y="63"/>
              </a:cxn>
              <a:cxn ang="0">
                <a:pos x="14" y="61"/>
              </a:cxn>
              <a:cxn ang="0">
                <a:pos x="19" y="69"/>
              </a:cxn>
              <a:cxn ang="0">
                <a:pos x="31" y="75"/>
              </a:cxn>
              <a:cxn ang="0">
                <a:pos x="36" y="70"/>
              </a:cxn>
              <a:cxn ang="0">
                <a:pos x="38" y="68"/>
              </a:cxn>
              <a:cxn ang="0">
                <a:pos x="43" y="59"/>
              </a:cxn>
              <a:cxn ang="0">
                <a:pos x="49" y="63"/>
              </a:cxn>
              <a:cxn ang="0">
                <a:pos x="52" y="60"/>
              </a:cxn>
              <a:cxn ang="0">
                <a:pos x="50" y="54"/>
              </a:cxn>
              <a:cxn ang="0">
                <a:pos x="49" y="47"/>
              </a:cxn>
              <a:cxn ang="0">
                <a:pos x="51" y="43"/>
              </a:cxn>
              <a:cxn ang="0">
                <a:pos x="52" y="36"/>
              </a:cxn>
              <a:cxn ang="0">
                <a:pos x="55" y="26"/>
              </a:cxn>
              <a:cxn ang="0">
                <a:pos x="57" y="20"/>
              </a:cxn>
              <a:cxn ang="0">
                <a:pos x="66" y="19"/>
              </a:cxn>
              <a:cxn ang="0">
                <a:pos x="76" y="28"/>
              </a:cxn>
              <a:cxn ang="0">
                <a:pos x="86" y="30"/>
              </a:cxn>
              <a:cxn ang="0">
                <a:pos x="89" y="26"/>
              </a:cxn>
              <a:cxn ang="0">
                <a:pos x="93" y="31"/>
              </a:cxn>
              <a:cxn ang="0">
                <a:pos x="94" y="35"/>
              </a:cxn>
              <a:cxn ang="0">
                <a:pos x="99" y="38"/>
              </a:cxn>
              <a:cxn ang="0">
                <a:pos x="101" y="36"/>
              </a:cxn>
              <a:cxn ang="0">
                <a:pos x="104" y="35"/>
              </a:cxn>
              <a:cxn ang="0">
                <a:pos x="111" y="33"/>
              </a:cxn>
              <a:cxn ang="0">
                <a:pos x="125" y="21"/>
              </a:cxn>
              <a:cxn ang="0">
                <a:pos x="130" y="13"/>
              </a:cxn>
              <a:cxn ang="0">
                <a:pos x="133" y="11"/>
              </a:cxn>
              <a:cxn ang="0">
                <a:pos x="140" y="7"/>
              </a:cxn>
            </a:cxnLst>
            <a:rect l="0" t="0" r="r" b="b"/>
            <a:pathLst>
              <a:path w="140" h="75">
                <a:moveTo>
                  <a:pt x="140" y="7"/>
                </a:moveTo>
                <a:cubicBezTo>
                  <a:pt x="139" y="7"/>
                  <a:pt x="138" y="7"/>
                  <a:pt x="138" y="8"/>
                </a:cubicBezTo>
                <a:lnTo>
                  <a:pt x="137" y="8"/>
                </a:lnTo>
                <a:lnTo>
                  <a:pt x="137" y="8"/>
                </a:lnTo>
                <a:lnTo>
                  <a:pt x="132" y="8"/>
                </a:lnTo>
                <a:lnTo>
                  <a:pt x="132" y="8"/>
                </a:lnTo>
                <a:cubicBezTo>
                  <a:pt x="131" y="7"/>
                  <a:pt x="126" y="8"/>
                  <a:pt x="124" y="8"/>
                </a:cubicBezTo>
                <a:cubicBezTo>
                  <a:pt x="124" y="9"/>
                  <a:pt x="123" y="9"/>
                  <a:pt x="123" y="9"/>
                </a:cubicBezTo>
                <a:cubicBezTo>
                  <a:pt x="123" y="9"/>
                  <a:pt x="122" y="10"/>
                  <a:pt x="122" y="10"/>
                </a:cubicBezTo>
                <a:cubicBezTo>
                  <a:pt x="121" y="10"/>
                  <a:pt x="117" y="11"/>
                  <a:pt x="116" y="11"/>
                </a:cubicBezTo>
                <a:lnTo>
                  <a:pt x="116" y="10"/>
                </a:lnTo>
                <a:cubicBezTo>
                  <a:pt x="115" y="10"/>
                  <a:pt x="111" y="10"/>
                  <a:pt x="111" y="11"/>
                </a:cubicBezTo>
                <a:lnTo>
                  <a:pt x="110" y="11"/>
                </a:lnTo>
                <a:lnTo>
                  <a:pt x="110" y="11"/>
                </a:lnTo>
                <a:lnTo>
                  <a:pt x="109" y="11"/>
                </a:lnTo>
                <a:cubicBezTo>
                  <a:pt x="109" y="11"/>
                  <a:pt x="108" y="12"/>
                  <a:pt x="108" y="12"/>
                </a:cubicBezTo>
                <a:cubicBezTo>
                  <a:pt x="106" y="12"/>
                  <a:pt x="103" y="11"/>
                  <a:pt x="100" y="11"/>
                </a:cubicBezTo>
                <a:lnTo>
                  <a:pt x="98" y="11"/>
                </a:lnTo>
                <a:cubicBezTo>
                  <a:pt x="97" y="11"/>
                  <a:pt x="96" y="11"/>
                  <a:pt x="96" y="11"/>
                </a:cubicBezTo>
                <a:cubicBezTo>
                  <a:pt x="96" y="10"/>
                  <a:pt x="92" y="10"/>
                  <a:pt x="92" y="9"/>
                </a:cubicBezTo>
                <a:cubicBezTo>
                  <a:pt x="91" y="9"/>
                  <a:pt x="88" y="8"/>
                  <a:pt x="86" y="8"/>
                </a:cubicBezTo>
                <a:cubicBezTo>
                  <a:pt x="86" y="7"/>
                  <a:pt x="85" y="7"/>
                  <a:pt x="85" y="7"/>
                </a:cubicBezTo>
                <a:cubicBezTo>
                  <a:pt x="80" y="7"/>
                  <a:pt x="73" y="4"/>
                  <a:pt x="69" y="4"/>
                </a:cubicBezTo>
                <a:lnTo>
                  <a:pt x="69" y="4"/>
                </a:lnTo>
                <a:cubicBezTo>
                  <a:pt x="65" y="4"/>
                  <a:pt x="59" y="6"/>
                  <a:pt x="55" y="4"/>
                </a:cubicBezTo>
                <a:lnTo>
                  <a:pt x="55" y="1"/>
                </a:lnTo>
                <a:cubicBezTo>
                  <a:pt x="54" y="1"/>
                  <a:pt x="53" y="0"/>
                  <a:pt x="52" y="0"/>
                </a:cubicBezTo>
                <a:cubicBezTo>
                  <a:pt x="51" y="0"/>
                  <a:pt x="50" y="1"/>
                  <a:pt x="50" y="1"/>
                </a:cubicBezTo>
                <a:cubicBezTo>
                  <a:pt x="50" y="1"/>
                  <a:pt x="49" y="2"/>
                  <a:pt x="49" y="2"/>
                </a:cubicBezTo>
                <a:cubicBezTo>
                  <a:pt x="48" y="2"/>
                  <a:pt x="47" y="2"/>
                  <a:pt x="46" y="2"/>
                </a:cubicBezTo>
                <a:cubicBezTo>
                  <a:pt x="46" y="1"/>
                  <a:pt x="41" y="1"/>
                  <a:pt x="41" y="1"/>
                </a:cubicBezTo>
                <a:lnTo>
                  <a:pt x="41" y="3"/>
                </a:lnTo>
                <a:cubicBezTo>
                  <a:pt x="40" y="3"/>
                  <a:pt x="37" y="6"/>
                  <a:pt x="37" y="6"/>
                </a:cubicBezTo>
                <a:lnTo>
                  <a:pt x="37" y="6"/>
                </a:lnTo>
                <a:lnTo>
                  <a:pt x="36" y="6"/>
                </a:lnTo>
                <a:cubicBezTo>
                  <a:pt x="36" y="6"/>
                  <a:pt x="35" y="8"/>
                  <a:pt x="34" y="8"/>
                </a:cubicBezTo>
                <a:lnTo>
                  <a:pt x="35" y="8"/>
                </a:lnTo>
                <a:cubicBezTo>
                  <a:pt x="36" y="8"/>
                  <a:pt x="37" y="9"/>
                  <a:pt x="38" y="9"/>
                </a:cubicBezTo>
                <a:lnTo>
                  <a:pt x="38" y="11"/>
                </a:lnTo>
                <a:cubicBezTo>
                  <a:pt x="37" y="11"/>
                  <a:pt x="36" y="11"/>
                  <a:pt x="36" y="11"/>
                </a:cubicBezTo>
                <a:cubicBezTo>
                  <a:pt x="36" y="12"/>
                  <a:pt x="35" y="12"/>
                  <a:pt x="35" y="13"/>
                </a:cubicBezTo>
                <a:cubicBezTo>
                  <a:pt x="35" y="14"/>
                  <a:pt x="35" y="15"/>
                  <a:pt x="34" y="16"/>
                </a:cubicBezTo>
                <a:lnTo>
                  <a:pt x="34" y="16"/>
                </a:lnTo>
                <a:cubicBezTo>
                  <a:pt x="33" y="16"/>
                  <a:pt x="33" y="17"/>
                  <a:pt x="32" y="17"/>
                </a:cubicBezTo>
                <a:cubicBezTo>
                  <a:pt x="32" y="18"/>
                  <a:pt x="31" y="18"/>
                  <a:pt x="31" y="19"/>
                </a:cubicBezTo>
                <a:cubicBezTo>
                  <a:pt x="29" y="19"/>
                  <a:pt x="28" y="21"/>
                  <a:pt x="27" y="21"/>
                </a:cubicBezTo>
                <a:cubicBezTo>
                  <a:pt x="27" y="22"/>
                  <a:pt x="26" y="24"/>
                  <a:pt x="26" y="24"/>
                </a:cubicBezTo>
                <a:lnTo>
                  <a:pt x="26" y="24"/>
                </a:lnTo>
                <a:cubicBezTo>
                  <a:pt x="25" y="24"/>
                  <a:pt x="23" y="27"/>
                  <a:pt x="23" y="27"/>
                </a:cubicBezTo>
                <a:cubicBezTo>
                  <a:pt x="22" y="27"/>
                  <a:pt x="20" y="28"/>
                  <a:pt x="19" y="28"/>
                </a:cubicBezTo>
                <a:lnTo>
                  <a:pt x="18" y="28"/>
                </a:lnTo>
                <a:cubicBezTo>
                  <a:pt x="18" y="28"/>
                  <a:pt x="18" y="30"/>
                  <a:pt x="17" y="30"/>
                </a:cubicBezTo>
                <a:lnTo>
                  <a:pt x="17" y="31"/>
                </a:lnTo>
                <a:lnTo>
                  <a:pt x="17" y="31"/>
                </a:lnTo>
                <a:lnTo>
                  <a:pt x="16" y="31"/>
                </a:lnTo>
                <a:lnTo>
                  <a:pt x="16" y="31"/>
                </a:lnTo>
                <a:lnTo>
                  <a:pt x="16" y="32"/>
                </a:lnTo>
                <a:lnTo>
                  <a:pt x="16" y="35"/>
                </a:lnTo>
                <a:lnTo>
                  <a:pt x="15" y="35"/>
                </a:lnTo>
                <a:lnTo>
                  <a:pt x="15" y="35"/>
                </a:lnTo>
                <a:lnTo>
                  <a:pt x="15" y="35"/>
                </a:lnTo>
                <a:lnTo>
                  <a:pt x="15" y="36"/>
                </a:lnTo>
                <a:cubicBezTo>
                  <a:pt x="14" y="36"/>
                  <a:pt x="12" y="36"/>
                  <a:pt x="11" y="36"/>
                </a:cubicBezTo>
                <a:lnTo>
                  <a:pt x="11" y="35"/>
                </a:lnTo>
                <a:cubicBezTo>
                  <a:pt x="12" y="35"/>
                  <a:pt x="14" y="34"/>
                  <a:pt x="14" y="34"/>
                </a:cubicBezTo>
                <a:cubicBezTo>
                  <a:pt x="14" y="34"/>
                  <a:pt x="14" y="33"/>
                  <a:pt x="14" y="33"/>
                </a:cubicBezTo>
                <a:cubicBezTo>
                  <a:pt x="13" y="33"/>
                  <a:pt x="10" y="33"/>
                  <a:pt x="9" y="33"/>
                </a:cubicBezTo>
                <a:lnTo>
                  <a:pt x="9" y="33"/>
                </a:lnTo>
                <a:lnTo>
                  <a:pt x="6" y="33"/>
                </a:lnTo>
                <a:lnTo>
                  <a:pt x="6" y="38"/>
                </a:lnTo>
                <a:cubicBezTo>
                  <a:pt x="5" y="38"/>
                  <a:pt x="5" y="38"/>
                  <a:pt x="5" y="38"/>
                </a:cubicBezTo>
                <a:cubicBezTo>
                  <a:pt x="4" y="38"/>
                  <a:pt x="0" y="37"/>
                  <a:pt x="0" y="40"/>
                </a:cubicBezTo>
                <a:cubicBezTo>
                  <a:pt x="1" y="40"/>
                  <a:pt x="1" y="41"/>
                  <a:pt x="1" y="41"/>
                </a:cubicBezTo>
                <a:lnTo>
                  <a:pt x="1" y="41"/>
                </a:lnTo>
                <a:cubicBezTo>
                  <a:pt x="2" y="43"/>
                  <a:pt x="1" y="47"/>
                  <a:pt x="1" y="48"/>
                </a:cubicBezTo>
                <a:cubicBezTo>
                  <a:pt x="1" y="48"/>
                  <a:pt x="1" y="52"/>
                  <a:pt x="1" y="53"/>
                </a:cubicBezTo>
                <a:cubicBezTo>
                  <a:pt x="2" y="53"/>
                  <a:pt x="4" y="52"/>
                  <a:pt x="5" y="52"/>
                </a:cubicBezTo>
                <a:cubicBezTo>
                  <a:pt x="5" y="51"/>
                  <a:pt x="7" y="46"/>
                  <a:pt x="8" y="45"/>
                </a:cubicBezTo>
                <a:cubicBezTo>
                  <a:pt x="9" y="45"/>
                  <a:pt x="10" y="43"/>
                  <a:pt x="11" y="43"/>
                </a:cubicBezTo>
                <a:lnTo>
                  <a:pt x="11" y="43"/>
                </a:lnTo>
                <a:cubicBezTo>
                  <a:pt x="11" y="43"/>
                  <a:pt x="13" y="42"/>
                  <a:pt x="13" y="41"/>
                </a:cubicBezTo>
                <a:cubicBezTo>
                  <a:pt x="13" y="41"/>
                  <a:pt x="14" y="41"/>
                  <a:pt x="15" y="42"/>
                </a:cubicBezTo>
                <a:lnTo>
                  <a:pt x="15" y="42"/>
                </a:lnTo>
                <a:lnTo>
                  <a:pt x="16" y="43"/>
                </a:lnTo>
                <a:lnTo>
                  <a:pt x="16" y="46"/>
                </a:lnTo>
                <a:cubicBezTo>
                  <a:pt x="15" y="46"/>
                  <a:pt x="15" y="46"/>
                  <a:pt x="14" y="46"/>
                </a:cubicBezTo>
                <a:cubicBezTo>
                  <a:pt x="14" y="47"/>
                  <a:pt x="14" y="47"/>
                  <a:pt x="14" y="47"/>
                </a:cubicBezTo>
                <a:cubicBezTo>
                  <a:pt x="14" y="48"/>
                  <a:pt x="14" y="48"/>
                  <a:pt x="14" y="48"/>
                </a:cubicBezTo>
                <a:lnTo>
                  <a:pt x="14" y="49"/>
                </a:lnTo>
                <a:cubicBezTo>
                  <a:pt x="14" y="51"/>
                  <a:pt x="14" y="53"/>
                  <a:pt x="14" y="54"/>
                </a:cubicBezTo>
                <a:cubicBezTo>
                  <a:pt x="15" y="54"/>
                  <a:pt x="16" y="54"/>
                  <a:pt x="16" y="54"/>
                </a:cubicBezTo>
                <a:cubicBezTo>
                  <a:pt x="16" y="52"/>
                  <a:pt x="19" y="52"/>
                  <a:pt x="19" y="51"/>
                </a:cubicBezTo>
                <a:lnTo>
                  <a:pt x="19" y="51"/>
                </a:lnTo>
                <a:lnTo>
                  <a:pt x="20" y="51"/>
                </a:lnTo>
                <a:cubicBezTo>
                  <a:pt x="20" y="50"/>
                  <a:pt x="21" y="49"/>
                  <a:pt x="21" y="48"/>
                </a:cubicBezTo>
                <a:lnTo>
                  <a:pt x="23" y="48"/>
                </a:lnTo>
                <a:cubicBezTo>
                  <a:pt x="23" y="48"/>
                  <a:pt x="22" y="48"/>
                  <a:pt x="22" y="49"/>
                </a:cubicBezTo>
                <a:lnTo>
                  <a:pt x="23" y="49"/>
                </a:lnTo>
                <a:lnTo>
                  <a:pt x="23" y="49"/>
                </a:lnTo>
                <a:lnTo>
                  <a:pt x="23" y="50"/>
                </a:lnTo>
                <a:lnTo>
                  <a:pt x="24" y="50"/>
                </a:lnTo>
                <a:cubicBezTo>
                  <a:pt x="24" y="51"/>
                  <a:pt x="24" y="51"/>
                  <a:pt x="24" y="51"/>
                </a:cubicBezTo>
                <a:cubicBezTo>
                  <a:pt x="24" y="52"/>
                  <a:pt x="23" y="53"/>
                  <a:pt x="23" y="53"/>
                </a:cubicBezTo>
                <a:cubicBezTo>
                  <a:pt x="23" y="53"/>
                  <a:pt x="21" y="54"/>
                  <a:pt x="21" y="54"/>
                </a:cubicBezTo>
                <a:lnTo>
                  <a:pt x="21" y="55"/>
                </a:lnTo>
                <a:lnTo>
                  <a:pt x="21" y="55"/>
                </a:lnTo>
                <a:lnTo>
                  <a:pt x="14" y="55"/>
                </a:lnTo>
                <a:lnTo>
                  <a:pt x="14" y="56"/>
                </a:lnTo>
                <a:cubicBezTo>
                  <a:pt x="14" y="56"/>
                  <a:pt x="14" y="56"/>
                  <a:pt x="13" y="56"/>
                </a:cubicBezTo>
                <a:cubicBezTo>
                  <a:pt x="14" y="56"/>
                  <a:pt x="12" y="57"/>
                  <a:pt x="12" y="57"/>
                </a:cubicBezTo>
                <a:cubicBezTo>
                  <a:pt x="11" y="58"/>
                  <a:pt x="11" y="58"/>
                  <a:pt x="11" y="58"/>
                </a:cubicBezTo>
                <a:cubicBezTo>
                  <a:pt x="12" y="58"/>
                  <a:pt x="13" y="58"/>
                  <a:pt x="14" y="58"/>
                </a:cubicBezTo>
                <a:lnTo>
                  <a:pt x="12" y="59"/>
                </a:lnTo>
                <a:lnTo>
                  <a:pt x="12" y="59"/>
                </a:lnTo>
                <a:lnTo>
                  <a:pt x="11" y="60"/>
                </a:lnTo>
                <a:lnTo>
                  <a:pt x="11" y="60"/>
                </a:lnTo>
                <a:cubicBezTo>
                  <a:pt x="11" y="60"/>
                  <a:pt x="10" y="61"/>
                  <a:pt x="10" y="61"/>
                </a:cubicBezTo>
                <a:lnTo>
                  <a:pt x="10" y="62"/>
                </a:lnTo>
                <a:lnTo>
                  <a:pt x="9" y="62"/>
                </a:lnTo>
                <a:lnTo>
                  <a:pt x="9" y="63"/>
                </a:lnTo>
                <a:lnTo>
                  <a:pt x="13" y="63"/>
                </a:lnTo>
                <a:lnTo>
                  <a:pt x="14" y="62"/>
                </a:lnTo>
                <a:lnTo>
                  <a:pt x="14" y="61"/>
                </a:lnTo>
                <a:lnTo>
                  <a:pt x="14" y="61"/>
                </a:lnTo>
                <a:lnTo>
                  <a:pt x="14" y="61"/>
                </a:lnTo>
                <a:cubicBezTo>
                  <a:pt x="14" y="62"/>
                  <a:pt x="14" y="63"/>
                  <a:pt x="14" y="63"/>
                </a:cubicBezTo>
                <a:lnTo>
                  <a:pt x="17" y="63"/>
                </a:lnTo>
                <a:cubicBezTo>
                  <a:pt x="17" y="64"/>
                  <a:pt x="19" y="66"/>
                  <a:pt x="18" y="67"/>
                </a:cubicBezTo>
                <a:cubicBezTo>
                  <a:pt x="18" y="67"/>
                  <a:pt x="16" y="67"/>
                  <a:pt x="16" y="68"/>
                </a:cubicBezTo>
                <a:cubicBezTo>
                  <a:pt x="17" y="68"/>
                  <a:pt x="18" y="69"/>
                  <a:pt x="19" y="69"/>
                </a:cubicBezTo>
                <a:cubicBezTo>
                  <a:pt x="19" y="71"/>
                  <a:pt x="20" y="72"/>
                  <a:pt x="20" y="74"/>
                </a:cubicBezTo>
                <a:lnTo>
                  <a:pt x="21" y="74"/>
                </a:lnTo>
                <a:cubicBezTo>
                  <a:pt x="22" y="73"/>
                  <a:pt x="25" y="73"/>
                  <a:pt x="26" y="73"/>
                </a:cubicBezTo>
                <a:cubicBezTo>
                  <a:pt x="26" y="73"/>
                  <a:pt x="28" y="73"/>
                  <a:pt x="28" y="74"/>
                </a:cubicBezTo>
                <a:cubicBezTo>
                  <a:pt x="28" y="74"/>
                  <a:pt x="31" y="74"/>
                  <a:pt x="31" y="75"/>
                </a:cubicBezTo>
                <a:cubicBezTo>
                  <a:pt x="32" y="75"/>
                  <a:pt x="32" y="75"/>
                  <a:pt x="33" y="75"/>
                </a:cubicBezTo>
                <a:cubicBezTo>
                  <a:pt x="33" y="74"/>
                  <a:pt x="33" y="74"/>
                  <a:pt x="34" y="74"/>
                </a:cubicBezTo>
                <a:lnTo>
                  <a:pt x="34" y="73"/>
                </a:lnTo>
                <a:cubicBezTo>
                  <a:pt x="34" y="73"/>
                  <a:pt x="35" y="71"/>
                  <a:pt x="35" y="71"/>
                </a:cubicBezTo>
                <a:cubicBezTo>
                  <a:pt x="36" y="71"/>
                  <a:pt x="35" y="70"/>
                  <a:pt x="36" y="70"/>
                </a:cubicBezTo>
                <a:cubicBezTo>
                  <a:pt x="36" y="70"/>
                  <a:pt x="36" y="70"/>
                  <a:pt x="37" y="70"/>
                </a:cubicBezTo>
                <a:lnTo>
                  <a:pt x="37" y="69"/>
                </a:lnTo>
                <a:lnTo>
                  <a:pt x="38" y="69"/>
                </a:lnTo>
                <a:lnTo>
                  <a:pt x="38" y="68"/>
                </a:lnTo>
                <a:lnTo>
                  <a:pt x="38" y="68"/>
                </a:lnTo>
                <a:cubicBezTo>
                  <a:pt x="38" y="68"/>
                  <a:pt x="38" y="65"/>
                  <a:pt x="39" y="65"/>
                </a:cubicBezTo>
                <a:cubicBezTo>
                  <a:pt x="39" y="64"/>
                  <a:pt x="38" y="63"/>
                  <a:pt x="38" y="62"/>
                </a:cubicBezTo>
                <a:cubicBezTo>
                  <a:pt x="39" y="62"/>
                  <a:pt x="39" y="61"/>
                  <a:pt x="39" y="61"/>
                </a:cubicBezTo>
                <a:cubicBezTo>
                  <a:pt x="40" y="61"/>
                  <a:pt x="41" y="60"/>
                  <a:pt x="41" y="60"/>
                </a:cubicBezTo>
                <a:cubicBezTo>
                  <a:pt x="41" y="60"/>
                  <a:pt x="43" y="60"/>
                  <a:pt x="43" y="59"/>
                </a:cubicBezTo>
                <a:lnTo>
                  <a:pt x="44" y="59"/>
                </a:lnTo>
                <a:lnTo>
                  <a:pt x="44" y="60"/>
                </a:lnTo>
                <a:lnTo>
                  <a:pt x="49" y="62"/>
                </a:lnTo>
                <a:lnTo>
                  <a:pt x="49" y="62"/>
                </a:lnTo>
                <a:lnTo>
                  <a:pt x="49" y="63"/>
                </a:lnTo>
                <a:cubicBezTo>
                  <a:pt x="49" y="63"/>
                  <a:pt x="50" y="62"/>
                  <a:pt x="50" y="62"/>
                </a:cubicBezTo>
                <a:lnTo>
                  <a:pt x="50" y="62"/>
                </a:lnTo>
                <a:lnTo>
                  <a:pt x="50" y="61"/>
                </a:lnTo>
                <a:cubicBezTo>
                  <a:pt x="51" y="61"/>
                  <a:pt x="51" y="60"/>
                  <a:pt x="51" y="60"/>
                </a:cubicBezTo>
                <a:lnTo>
                  <a:pt x="52" y="60"/>
                </a:lnTo>
                <a:lnTo>
                  <a:pt x="52" y="60"/>
                </a:lnTo>
                <a:lnTo>
                  <a:pt x="53" y="60"/>
                </a:lnTo>
                <a:lnTo>
                  <a:pt x="53" y="59"/>
                </a:lnTo>
                <a:lnTo>
                  <a:pt x="53" y="58"/>
                </a:lnTo>
                <a:lnTo>
                  <a:pt x="50" y="54"/>
                </a:lnTo>
                <a:lnTo>
                  <a:pt x="50" y="53"/>
                </a:lnTo>
                <a:lnTo>
                  <a:pt x="49" y="53"/>
                </a:lnTo>
                <a:cubicBezTo>
                  <a:pt x="49" y="53"/>
                  <a:pt x="49" y="48"/>
                  <a:pt x="49" y="48"/>
                </a:cubicBezTo>
                <a:cubicBezTo>
                  <a:pt x="48" y="48"/>
                  <a:pt x="48" y="48"/>
                  <a:pt x="48" y="47"/>
                </a:cubicBezTo>
                <a:lnTo>
                  <a:pt x="49" y="47"/>
                </a:lnTo>
                <a:cubicBezTo>
                  <a:pt x="49" y="47"/>
                  <a:pt x="49" y="45"/>
                  <a:pt x="50" y="45"/>
                </a:cubicBezTo>
                <a:lnTo>
                  <a:pt x="50" y="44"/>
                </a:lnTo>
                <a:lnTo>
                  <a:pt x="50" y="44"/>
                </a:lnTo>
                <a:lnTo>
                  <a:pt x="50" y="43"/>
                </a:lnTo>
                <a:lnTo>
                  <a:pt x="51" y="43"/>
                </a:lnTo>
                <a:lnTo>
                  <a:pt x="51" y="43"/>
                </a:lnTo>
                <a:lnTo>
                  <a:pt x="51" y="43"/>
                </a:lnTo>
                <a:cubicBezTo>
                  <a:pt x="51" y="42"/>
                  <a:pt x="50" y="40"/>
                  <a:pt x="50" y="39"/>
                </a:cubicBezTo>
                <a:cubicBezTo>
                  <a:pt x="51" y="39"/>
                  <a:pt x="51" y="38"/>
                  <a:pt x="52" y="38"/>
                </a:cubicBezTo>
                <a:cubicBezTo>
                  <a:pt x="52" y="37"/>
                  <a:pt x="52" y="36"/>
                  <a:pt x="52" y="36"/>
                </a:cubicBezTo>
                <a:cubicBezTo>
                  <a:pt x="53" y="36"/>
                  <a:pt x="53" y="31"/>
                  <a:pt x="53" y="29"/>
                </a:cubicBezTo>
                <a:cubicBezTo>
                  <a:pt x="53" y="28"/>
                  <a:pt x="54" y="28"/>
                  <a:pt x="54" y="28"/>
                </a:cubicBezTo>
                <a:lnTo>
                  <a:pt x="54" y="27"/>
                </a:lnTo>
                <a:lnTo>
                  <a:pt x="55" y="27"/>
                </a:lnTo>
                <a:lnTo>
                  <a:pt x="55" y="26"/>
                </a:lnTo>
                <a:cubicBezTo>
                  <a:pt x="55" y="26"/>
                  <a:pt x="55" y="26"/>
                  <a:pt x="55" y="26"/>
                </a:cubicBezTo>
                <a:cubicBezTo>
                  <a:pt x="55" y="25"/>
                  <a:pt x="56" y="23"/>
                  <a:pt x="57" y="23"/>
                </a:cubicBezTo>
                <a:lnTo>
                  <a:pt x="57" y="21"/>
                </a:lnTo>
                <a:lnTo>
                  <a:pt x="57" y="21"/>
                </a:lnTo>
                <a:lnTo>
                  <a:pt x="57" y="20"/>
                </a:lnTo>
                <a:cubicBezTo>
                  <a:pt x="57" y="20"/>
                  <a:pt x="58" y="19"/>
                  <a:pt x="58" y="19"/>
                </a:cubicBezTo>
                <a:cubicBezTo>
                  <a:pt x="59" y="19"/>
                  <a:pt x="63" y="21"/>
                  <a:pt x="65" y="20"/>
                </a:cubicBezTo>
                <a:lnTo>
                  <a:pt x="65" y="19"/>
                </a:lnTo>
                <a:lnTo>
                  <a:pt x="65" y="19"/>
                </a:lnTo>
                <a:cubicBezTo>
                  <a:pt x="65" y="19"/>
                  <a:pt x="66" y="19"/>
                  <a:pt x="66" y="19"/>
                </a:cubicBezTo>
                <a:cubicBezTo>
                  <a:pt x="66" y="19"/>
                  <a:pt x="67" y="18"/>
                  <a:pt x="68" y="18"/>
                </a:cubicBezTo>
                <a:cubicBezTo>
                  <a:pt x="68" y="19"/>
                  <a:pt x="73" y="21"/>
                  <a:pt x="74" y="21"/>
                </a:cubicBezTo>
                <a:cubicBezTo>
                  <a:pt x="74" y="21"/>
                  <a:pt x="74" y="21"/>
                  <a:pt x="74" y="21"/>
                </a:cubicBezTo>
                <a:cubicBezTo>
                  <a:pt x="74" y="22"/>
                  <a:pt x="74" y="26"/>
                  <a:pt x="76" y="26"/>
                </a:cubicBezTo>
                <a:lnTo>
                  <a:pt x="76" y="28"/>
                </a:lnTo>
                <a:cubicBezTo>
                  <a:pt x="75" y="28"/>
                  <a:pt x="73" y="30"/>
                  <a:pt x="72" y="31"/>
                </a:cubicBezTo>
                <a:cubicBezTo>
                  <a:pt x="74" y="31"/>
                  <a:pt x="76" y="31"/>
                  <a:pt x="77" y="31"/>
                </a:cubicBezTo>
                <a:cubicBezTo>
                  <a:pt x="79" y="29"/>
                  <a:pt x="82" y="28"/>
                  <a:pt x="83" y="31"/>
                </a:cubicBezTo>
                <a:lnTo>
                  <a:pt x="85" y="31"/>
                </a:lnTo>
                <a:cubicBezTo>
                  <a:pt x="85" y="30"/>
                  <a:pt x="85" y="30"/>
                  <a:pt x="86" y="30"/>
                </a:cubicBezTo>
                <a:cubicBezTo>
                  <a:pt x="86" y="29"/>
                  <a:pt x="86" y="28"/>
                  <a:pt x="86" y="28"/>
                </a:cubicBezTo>
                <a:cubicBezTo>
                  <a:pt x="87" y="28"/>
                  <a:pt x="87" y="27"/>
                  <a:pt x="87" y="27"/>
                </a:cubicBezTo>
                <a:lnTo>
                  <a:pt x="88" y="27"/>
                </a:lnTo>
                <a:lnTo>
                  <a:pt x="88" y="26"/>
                </a:lnTo>
                <a:lnTo>
                  <a:pt x="89" y="26"/>
                </a:lnTo>
                <a:lnTo>
                  <a:pt x="89" y="27"/>
                </a:lnTo>
                <a:cubicBezTo>
                  <a:pt x="89" y="27"/>
                  <a:pt x="90" y="28"/>
                  <a:pt x="90" y="28"/>
                </a:cubicBezTo>
                <a:cubicBezTo>
                  <a:pt x="90" y="29"/>
                  <a:pt x="93" y="29"/>
                  <a:pt x="94" y="29"/>
                </a:cubicBezTo>
                <a:lnTo>
                  <a:pt x="94" y="31"/>
                </a:lnTo>
                <a:lnTo>
                  <a:pt x="93" y="31"/>
                </a:lnTo>
                <a:cubicBezTo>
                  <a:pt x="93" y="31"/>
                  <a:pt x="92" y="32"/>
                  <a:pt x="92" y="33"/>
                </a:cubicBezTo>
                <a:cubicBezTo>
                  <a:pt x="92" y="33"/>
                  <a:pt x="93" y="34"/>
                  <a:pt x="93" y="34"/>
                </a:cubicBezTo>
                <a:lnTo>
                  <a:pt x="93" y="34"/>
                </a:lnTo>
                <a:lnTo>
                  <a:pt x="94" y="34"/>
                </a:lnTo>
                <a:cubicBezTo>
                  <a:pt x="94" y="35"/>
                  <a:pt x="94" y="35"/>
                  <a:pt x="94" y="35"/>
                </a:cubicBezTo>
                <a:lnTo>
                  <a:pt x="94" y="36"/>
                </a:lnTo>
                <a:lnTo>
                  <a:pt x="94" y="36"/>
                </a:lnTo>
                <a:cubicBezTo>
                  <a:pt x="94" y="36"/>
                  <a:pt x="96" y="38"/>
                  <a:pt x="96" y="39"/>
                </a:cubicBezTo>
                <a:lnTo>
                  <a:pt x="99" y="39"/>
                </a:lnTo>
                <a:lnTo>
                  <a:pt x="99" y="38"/>
                </a:lnTo>
                <a:lnTo>
                  <a:pt x="99" y="38"/>
                </a:lnTo>
                <a:lnTo>
                  <a:pt x="99" y="38"/>
                </a:lnTo>
                <a:lnTo>
                  <a:pt x="99" y="37"/>
                </a:lnTo>
                <a:cubicBezTo>
                  <a:pt x="100" y="37"/>
                  <a:pt x="101" y="36"/>
                  <a:pt x="101" y="36"/>
                </a:cubicBezTo>
                <a:lnTo>
                  <a:pt x="101" y="36"/>
                </a:lnTo>
                <a:lnTo>
                  <a:pt x="103" y="36"/>
                </a:lnTo>
                <a:lnTo>
                  <a:pt x="103" y="36"/>
                </a:lnTo>
                <a:lnTo>
                  <a:pt x="104" y="36"/>
                </a:lnTo>
                <a:lnTo>
                  <a:pt x="104" y="36"/>
                </a:lnTo>
                <a:lnTo>
                  <a:pt x="104" y="35"/>
                </a:lnTo>
                <a:lnTo>
                  <a:pt x="107" y="35"/>
                </a:lnTo>
                <a:cubicBezTo>
                  <a:pt x="107" y="35"/>
                  <a:pt x="109" y="34"/>
                  <a:pt x="110" y="34"/>
                </a:cubicBezTo>
                <a:cubicBezTo>
                  <a:pt x="110" y="33"/>
                  <a:pt x="111" y="33"/>
                  <a:pt x="111" y="33"/>
                </a:cubicBezTo>
                <a:lnTo>
                  <a:pt x="111" y="33"/>
                </a:lnTo>
                <a:lnTo>
                  <a:pt x="111" y="33"/>
                </a:lnTo>
                <a:lnTo>
                  <a:pt x="112" y="32"/>
                </a:lnTo>
                <a:cubicBezTo>
                  <a:pt x="112" y="29"/>
                  <a:pt x="113" y="26"/>
                  <a:pt x="113" y="24"/>
                </a:cubicBezTo>
                <a:lnTo>
                  <a:pt x="114" y="23"/>
                </a:lnTo>
                <a:cubicBezTo>
                  <a:pt x="118" y="23"/>
                  <a:pt x="124" y="22"/>
                  <a:pt x="126" y="21"/>
                </a:cubicBezTo>
                <a:lnTo>
                  <a:pt x="125" y="21"/>
                </a:lnTo>
                <a:cubicBezTo>
                  <a:pt x="125" y="19"/>
                  <a:pt x="123" y="17"/>
                  <a:pt x="123" y="15"/>
                </a:cubicBezTo>
                <a:lnTo>
                  <a:pt x="126" y="15"/>
                </a:lnTo>
                <a:lnTo>
                  <a:pt x="126" y="15"/>
                </a:lnTo>
                <a:lnTo>
                  <a:pt x="127" y="15"/>
                </a:lnTo>
                <a:cubicBezTo>
                  <a:pt x="127" y="14"/>
                  <a:pt x="130" y="14"/>
                  <a:pt x="130" y="13"/>
                </a:cubicBezTo>
                <a:cubicBezTo>
                  <a:pt x="130" y="13"/>
                  <a:pt x="131" y="12"/>
                  <a:pt x="131" y="12"/>
                </a:cubicBezTo>
                <a:lnTo>
                  <a:pt x="131" y="12"/>
                </a:lnTo>
                <a:cubicBezTo>
                  <a:pt x="132" y="12"/>
                  <a:pt x="133" y="11"/>
                  <a:pt x="133" y="11"/>
                </a:cubicBezTo>
                <a:lnTo>
                  <a:pt x="133" y="11"/>
                </a:lnTo>
                <a:lnTo>
                  <a:pt x="133" y="11"/>
                </a:lnTo>
                <a:lnTo>
                  <a:pt x="134" y="10"/>
                </a:lnTo>
                <a:cubicBezTo>
                  <a:pt x="135" y="10"/>
                  <a:pt x="138" y="9"/>
                  <a:pt x="139" y="9"/>
                </a:cubicBezTo>
                <a:lnTo>
                  <a:pt x="139" y="9"/>
                </a:lnTo>
                <a:lnTo>
                  <a:pt x="140" y="9"/>
                </a:lnTo>
                <a:cubicBezTo>
                  <a:pt x="140" y="8"/>
                  <a:pt x="139" y="7"/>
                  <a:pt x="140" y="7"/>
                </a:cubicBezTo>
                <a:cubicBezTo>
                  <a:pt x="140" y="7"/>
                  <a:pt x="140" y="7"/>
                  <a:pt x="140" y="7"/>
                </a:cubicBez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6" name="Freeform 22"/>
          <p:cNvSpPr>
            <a:spLocks/>
          </p:cNvSpPr>
          <p:nvPr/>
        </p:nvSpPr>
        <p:spPr bwMode="auto">
          <a:xfrm>
            <a:off x="3779838" y="2636838"/>
            <a:ext cx="1087437" cy="1501775"/>
          </a:xfrm>
          <a:custGeom>
            <a:avLst/>
            <a:gdLst/>
            <a:ahLst/>
            <a:cxnLst>
              <a:cxn ang="0">
                <a:pos x="98" y="13"/>
              </a:cxn>
              <a:cxn ang="0">
                <a:pos x="101" y="13"/>
              </a:cxn>
              <a:cxn ang="0">
                <a:pos x="102" y="17"/>
              </a:cxn>
              <a:cxn ang="0">
                <a:pos x="98" y="20"/>
              </a:cxn>
              <a:cxn ang="0">
                <a:pos x="96" y="28"/>
              </a:cxn>
              <a:cxn ang="0">
                <a:pos x="99" y="42"/>
              </a:cxn>
              <a:cxn ang="0">
                <a:pos x="103" y="71"/>
              </a:cxn>
              <a:cxn ang="0">
                <a:pos x="110" y="89"/>
              </a:cxn>
              <a:cxn ang="0">
                <a:pos x="111" y="90"/>
              </a:cxn>
              <a:cxn ang="0">
                <a:pos x="113" y="93"/>
              </a:cxn>
              <a:cxn ang="0">
                <a:pos x="112" y="93"/>
              </a:cxn>
              <a:cxn ang="0">
                <a:pos x="104" y="97"/>
              </a:cxn>
              <a:cxn ang="0">
                <a:pos x="103" y="99"/>
              </a:cxn>
              <a:cxn ang="0">
                <a:pos x="100" y="101"/>
              </a:cxn>
              <a:cxn ang="0">
                <a:pos x="98" y="103"/>
              </a:cxn>
              <a:cxn ang="0">
                <a:pos x="88" y="107"/>
              </a:cxn>
              <a:cxn ang="0">
                <a:pos x="59" y="111"/>
              </a:cxn>
              <a:cxn ang="0">
                <a:pos x="54" y="115"/>
              </a:cxn>
              <a:cxn ang="0">
                <a:pos x="52" y="118"/>
              </a:cxn>
              <a:cxn ang="0">
                <a:pos x="42" y="134"/>
              </a:cxn>
              <a:cxn ang="0">
                <a:pos x="22" y="133"/>
              </a:cxn>
              <a:cxn ang="0">
                <a:pos x="12" y="119"/>
              </a:cxn>
              <a:cxn ang="0">
                <a:pos x="16" y="107"/>
              </a:cxn>
              <a:cxn ang="0">
                <a:pos x="16" y="104"/>
              </a:cxn>
              <a:cxn ang="0">
                <a:pos x="16" y="100"/>
              </a:cxn>
              <a:cxn ang="0">
                <a:pos x="13" y="93"/>
              </a:cxn>
              <a:cxn ang="0">
                <a:pos x="7" y="81"/>
              </a:cxn>
              <a:cxn ang="0">
                <a:pos x="7" y="79"/>
              </a:cxn>
              <a:cxn ang="0">
                <a:pos x="1" y="76"/>
              </a:cxn>
              <a:cxn ang="0">
                <a:pos x="13" y="62"/>
              </a:cxn>
              <a:cxn ang="0">
                <a:pos x="17" y="60"/>
              </a:cxn>
              <a:cxn ang="0">
                <a:pos x="19" y="56"/>
              </a:cxn>
              <a:cxn ang="0">
                <a:pos x="23" y="43"/>
              </a:cxn>
              <a:cxn ang="0">
                <a:pos x="41" y="35"/>
              </a:cxn>
              <a:cxn ang="0">
                <a:pos x="40" y="21"/>
              </a:cxn>
              <a:cxn ang="0">
                <a:pos x="50" y="18"/>
              </a:cxn>
              <a:cxn ang="0">
                <a:pos x="67" y="27"/>
              </a:cxn>
              <a:cxn ang="0">
                <a:pos x="73" y="23"/>
              </a:cxn>
              <a:cxn ang="0">
                <a:pos x="77" y="18"/>
              </a:cxn>
              <a:cxn ang="0">
                <a:pos x="80" y="15"/>
              </a:cxn>
              <a:cxn ang="0">
                <a:pos x="88" y="11"/>
              </a:cxn>
              <a:cxn ang="0">
                <a:pos x="86" y="11"/>
              </a:cxn>
              <a:cxn ang="0">
                <a:pos x="90" y="9"/>
              </a:cxn>
              <a:cxn ang="0">
                <a:pos x="91" y="8"/>
              </a:cxn>
            </a:cxnLst>
            <a:rect l="0" t="0" r="r" b="b"/>
            <a:pathLst>
              <a:path w="114" h="137">
                <a:moveTo>
                  <a:pt x="93" y="0"/>
                </a:moveTo>
                <a:cubicBezTo>
                  <a:pt x="91" y="0"/>
                  <a:pt x="96" y="10"/>
                  <a:pt x="98" y="12"/>
                </a:cubicBezTo>
                <a:lnTo>
                  <a:pt x="98" y="13"/>
                </a:lnTo>
                <a:lnTo>
                  <a:pt x="98" y="13"/>
                </a:lnTo>
                <a:lnTo>
                  <a:pt x="100" y="13"/>
                </a:lnTo>
                <a:lnTo>
                  <a:pt x="101" y="13"/>
                </a:lnTo>
                <a:cubicBezTo>
                  <a:pt x="101" y="14"/>
                  <a:pt x="101" y="15"/>
                  <a:pt x="101" y="15"/>
                </a:cubicBezTo>
                <a:lnTo>
                  <a:pt x="101" y="16"/>
                </a:lnTo>
                <a:lnTo>
                  <a:pt x="102" y="17"/>
                </a:lnTo>
                <a:lnTo>
                  <a:pt x="101" y="18"/>
                </a:lnTo>
                <a:lnTo>
                  <a:pt x="99" y="20"/>
                </a:lnTo>
                <a:lnTo>
                  <a:pt x="98" y="20"/>
                </a:lnTo>
                <a:lnTo>
                  <a:pt x="98" y="22"/>
                </a:lnTo>
                <a:lnTo>
                  <a:pt x="97" y="22"/>
                </a:lnTo>
                <a:cubicBezTo>
                  <a:pt x="96" y="23"/>
                  <a:pt x="97" y="26"/>
                  <a:pt x="96" y="28"/>
                </a:cubicBezTo>
                <a:lnTo>
                  <a:pt x="96" y="28"/>
                </a:lnTo>
                <a:cubicBezTo>
                  <a:pt x="95" y="30"/>
                  <a:pt x="97" y="35"/>
                  <a:pt x="97" y="37"/>
                </a:cubicBezTo>
                <a:cubicBezTo>
                  <a:pt x="98" y="37"/>
                  <a:pt x="99" y="41"/>
                  <a:pt x="99" y="42"/>
                </a:cubicBezTo>
                <a:lnTo>
                  <a:pt x="102" y="43"/>
                </a:lnTo>
                <a:cubicBezTo>
                  <a:pt x="105" y="48"/>
                  <a:pt x="106" y="58"/>
                  <a:pt x="104" y="62"/>
                </a:cubicBezTo>
                <a:cubicBezTo>
                  <a:pt x="103" y="65"/>
                  <a:pt x="101" y="68"/>
                  <a:pt x="103" y="71"/>
                </a:cubicBezTo>
                <a:cubicBezTo>
                  <a:pt x="105" y="72"/>
                  <a:pt x="105" y="76"/>
                  <a:pt x="105" y="75"/>
                </a:cubicBezTo>
                <a:cubicBezTo>
                  <a:pt x="107" y="77"/>
                  <a:pt x="105" y="81"/>
                  <a:pt x="105" y="84"/>
                </a:cubicBezTo>
                <a:cubicBezTo>
                  <a:pt x="107" y="84"/>
                  <a:pt x="110" y="89"/>
                  <a:pt x="110" y="89"/>
                </a:cubicBezTo>
                <a:lnTo>
                  <a:pt x="110" y="89"/>
                </a:lnTo>
                <a:lnTo>
                  <a:pt x="110" y="90"/>
                </a:lnTo>
                <a:lnTo>
                  <a:pt x="111" y="90"/>
                </a:lnTo>
                <a:lnTo>
                  <a:pt x="111" y="90"/>
                </a:lnTo>
                <a:cubicBezTo>
                  <a:pt x="111" y="90"/>
                  <a:pt x="113" y="91"/>
                  <a:pt x="113" y="92"/>
                </a:cubicBezTo>
                <a:cubicBezTo>
                  <a:pt x="114" y="92"/>
                  <a:pt x="112" y="92"/>
                  <a:pt x="113" y="93"/>
                </a:cubicBezTo>
                <a:lnTo>
                  <a:pt x="112" y="93"/>
                </a:lnTo>
                <a:lnTo>
                  <a:pt x="114" y="92"/>
                </a:lnTo>
                <a:cubicBezTo>
                  <a:pt x="113" y="92"/>
                  <a:pt x="113" y="93"/>
                  <a:pt x="112" y="93"/>
                </a:cubicBezTo>
                <a:cubicBezTo>
                  <a:pt x="110" y="93"/>
                  <a:pt x="109" y="94"/>
                  <a:pt x="108" y="95"/>
                </a:cubicBezTo>
                <a:cubicBezTo>
                  <a:pt x="108" y="95"/>
                  <a:pt x="107" y="95"/>
                  <a:pt x="107" y="96"/>
                </a:cubicBezTo>
                <a:cubicBezTo>
                  <a:pt x="106" y="96"/>
                  <a:pt x="105" y="97"/>
                  <a:pt x="104" y="97"/>
                </a:cubicBezTo>
                <a:cubicBezTo>
                  <a:pt x="104" y="99"/>
                  <a:pt x="104" y="98"/>
                  <a:pt x="104" y="99"/>
                </a:cubicBezTo>
                <a:lnTo>
                  <a:pt x="103" y="99"/>
                </a:lnTo>
                <a:lnTo>
                  <a:pt x="103" y="99"/>
                </a:lnTo>
                <a:cubicBezTo>
                  <a:pt x="103" y="99"/>
                  <a:pt x="102" y="99"/>
                  <a:pt x="102" y="100"/>
                </a:cubicBezTo>
                <a:cubicBezTo>
                  <a:pt x="102" y="100"/>
                  <a:pt x="101" y="100"/>
                  <a:pt x="101" y="100"/>
                </a:cubicBezTo>
                <a:lnTo>
                  <a:pt x="100" y="101"/>
                </a:lnTo>
                <a:lnTo>
                  <a:pt x="100" y="102"/>
                </a:lnTo>
                <a:cubicBezTo>
                  <a:pt x="99" y="102"/>
                  <a:pt x="98" y="102"/>
                  <a:pt x="98" y="102"/>
                </a:cubicBezTo>
                <a:cubicBezTo>
                  <a:pt x="98" y="103"/>
                  <a:pt x="98" y="102"/>
                  <a:pt x="98" y="103"/>
                </a:cubicBezTo>
                <a:cubicBezTo>
                  <a:pt x="97" y="103"/>
                  <a:pt x="96" y="103"/>
                  <a:pt x="96" y="104"/>
                </a:cubicBezTo>
                <a:cubicBezTo>
                  <a:pt x="94" y="104"/>
                  <a:pt x="91" y="107"/>
                  <a:pt x="89" y="107"/>
                </a:cubicBezTo>
                <a:cubicBezTo>
                  <a:pt x="89" y="107"/>
                  <a:pt x="88" y="107"/>
                  <a:pt x="88" y="107"/>
                </a:cubicBezTo>
                <a:cubicBezTo>
                  <a:pt x="88" y="107"/>
                  <a:pt x="87" y="109"/>
                  <a:pt x="87" y="109"/>
                </a:cubicBezTo>
                <a:lnTo>
                  <a:pt x="62" y="109"/>
                </a:lnTo>
                <a:cubicBezTo>
                  <a:pt x="62" y="110"/>
                  <a:pt x="59" y="111"/>
                  <a:pt x="59" y="111"/>
                </a:cubicBezTo>
                <a:cubicBezTo>
                  <a:pt x="59" y="112"/>
                  <a:pt x="58" y="112"/>
                  <a:pt x="58" y="112"/>
                </a:cubicBezTo>
                <a:lnTo>
                  <a:pt x="58" y="112"/>
                </a:lnTo>
                <a:lnTo>
                  <a:pt x="54" y="115"/>
                </a:lnTo>
                <a:lnTo>
                  <a:pt x="54" y="116"/>
                </a:lnTo>
                <a:lnTo>
                  <a:pt x="54" y="116"/>
                </a:lnTo>
                <a:cubicBezTo>
                  <a:pt x="53" y="116"/>
                  <a:pt x="52" y="118"/>
                  <a:pt x="52" y="118"/>
                </a:cubicBezTo>
                <a:cubicBezTo>
                  <a:pt x="51" y="118"/>
                  <a:pt x="52" y="118"/>
                  <a:pt x="51" y="118"/>
                </a:cubicBezTo>
                <a:cubicBezTo>
                  <a:pt x="51" y="123"/>
                  <a:pt x="47" y="132"/>
                  <a:pt x="47" y="137"/>
                </a:cubicBezTo>
                <a:cubicBezTo>
                  <a:pt x="45" y="137"/>
                  <a:pt x="42" y="136"/>
                  <a:pt x="42" y="134"/>
                </a:cubicBezTo>
                <a:lnTo>
                  <a:pt x="40" y="134"/>
                </a:lnTo>
                <a:lnTo>
                  <a:pt x="37" y="132"/>
                </a:lnTo>
                <a:cubicBezTo>
                  <a:pt x="33" y="132"/>
                  <a:pt x="25" y="131"/>
                  <a:pt x="22" y="133"/>
                </a:cubicBezTo>
                <a:cubicBezTo>
                  <a:pt x="22" y="132"/>
                  <a:pt x="21" y="132"/>
                  <a:pt x="21" y="131"/>
                </a:cubicBezTo>
                <a:cubicBezTo>
                  <a:pt x="18" y="130"/>
                  <a:pt x="14" y="123"/>
                  <a:pt x="12" y="123"/>
                </a:cubicBezTo>
                <a:cubicBezTo>
                  <a:pt x="12" y="122"/>
                  <a:pt x="12" y="121"/>
                  <a:pt x="12" y="119"/>
                </a:cubicBezTo>
                <a:lnTo>
                  <a:pt x="13" y="118"/>
                </a:lnTo>
                <a:cubicBezTo>
                  <a:pt x="13" y="115"/>
                  <a:pt x="14" y="109"/>
                  <a:pt x="15" y="107"/>
                </a:cubicBezTo>
                <a:lnTo>
                  <a:pt x="16" y="107"/>
                </a:lnTo>
                <a:cubicBezTo>
                  <a:pt x="16" y="107"/>
                  <a:pt x="16" y="105"/>
                  <a:pt x="16" y="105"/>
                </a:cubicBezTo>
                <a:lnTo>
                  <a:pt x="16" y="105"/>
                </a:lnTo>
                <a:lnTo>
                  <a:pt x="16" y="104"/>
                </a:lnTo>
                <a:lnTo>
                  <a:pt x="16" y="104"/>
                </a:lnTo>
                <a:lnTo>
                  <a:pt x="17" y="104"/>
                </a:lnTo>
                <a:lnTo>
                  <a:pt x="16" y="100"/>
                </a:lnTo>
                <a:lnTo>
                  <a:pt x="16" y="100"/>
                </a:lnTo>
                <a:cubicBezTo>
                  <a:pt x="15" y="99"/>
                  <a:pt x="16" y="96"/>
                  <a:pt x="14" y="95"/>
                </a:cubicBezTo>
                <a:cubicBezTo>
                  <a:pt x="14" y="95"/>
                  <a:pt x="13" y="94"/>
                  <a:pt x="13" y="93"/>
                </a:cubicBezTo>
                <a:cubicBezTo>
                  <a:pt x="12" y="93"/>
                  <a:pt x="11" y="91"/>
                  <a:pt x="11" y="90"/>
                </a:cubicBezTo>
                <a:cubicBezTo>
                  <a:pt x="10" y="90"/>
                  <a:pt x="10" y="88"/>
                  <a:pt x="9" y="88"/>
                </a:cubicBezTo>
                <a:cubicBezTo>
                  <a:pt x="9" y="87"/>
                  <a:pt x="8" y="81"/>
                  <a:pt x="7" y="81"/>
                </a:cubicBezTo>
                <a:lnTo>
                  <a:pt x="7" y="80"/>
                </a:lnTo>
                <a:lnTo>
                  <a:pt x="7" y="80"/>
                </a:lnTo>
                <a:lnTo>
                  <a:pt x="7" y="79"/>
                </a:lnTo>
                <a:cubicBezTo>
                  <a:pt x="6" y="79"/>
                  <a:pt x="6" y="78"/>
                  <a:pt x="6" y="78"/>
                </a:cubicBezTo>
                <a:lnTo>
                  <a:pt x="5" y="78"/>
                </a:lnTo>
                <a:cubicBezTo>
                  <a:pt x="5" y="78"/>
                  <a:pt x="1" y="76"/>
                  <a:pt x="1" y="76"/>
                </a:cubicBezTo>
                <a:cubicBezTo>
                  <a:pt x="1" y="74"/>
                  <a:pt x="0" y="73"/>
                  <a:pt x="0" y="71"/>
                </a:cubicBezTo>
                <a:cubicBezTo>
                  <a:pt x="3" y="70"/>
                  <a:pt x="6" y="69"/>
                  <a:pt x="9" y="69"/>
                </a:cubicBezTo>
                <a:cubicBezTo>
                  <a:pt x="10" y="68"/>
                  <a:pt x="13" y="64"/>
                  <a:pt x="13" y="62"/>
                </a:cubicBezTo>
                <a:lnTo>
                  <a:pt x="15" y="61"/>
                </a:lnTo>
                <a:lnTo>
                  <a:pt x="15" y="61"/>
                </a:lnTo>
                <a:cubicBezTo>
                  <a:pt x="15" y="61"/>
                  <a:pt x="16" y="60"/>
                  <a:pt x="17" y="60"/>
                </a:cubicBezTo>
                <a:lnTo>
                  <a:pt x="17" y="59"/>
                </a:lnTo>
                <a:lnTo>
                  <a:pt x="17" y="59"/>
                </a:lnTo>
                <a:cubicBezTo>
                  <a:pt x="18" y="59"/>
                  <a:pt x="18" y="56"/>
                  <a:pt x="19" y="56"/>
                </a:cubicBezTo>
                <a:cubicBezTo>
                  <a:pt x="19" y="53"/>
                  <a:pt x="20" y="48"/>
                  <a:pt x="20" y="45"/>
                </a:cubicBezTo>
                <a:cubicBezTo>
                  <a:pt x="21" y="45"/>
                  <a:pt x="22" y="45"/>
                  <a:pt x="23" y="44"/>
                </a:cubicBezTo>
                <a:lnTo>
                  <a:pt x="23" y="43"/>
                </a:lnTo>
                <a:cubicBezTo>
                  <a:pt x="26" y="39"/>
                  <a:pt x="31" y="39"/>
                  <a:pt x="35" y="39"/>
                </a:cubicBezTo>
                <a:cubicBezTo>
                  <a:pt x="35" y="38"/>
                  <a:pt x="38" y="37"/>
                  <a:pt x="38" y="36"/>
                </a:cubicBezTo>
                <a:cubicBezTo>
                  <a:pt x="39" y="36"/>
                  <a:pt x="40" y="35"/>
                  <a:pt x="41" y="35"/>
                </a:cubicBezTo>
                <a:lnTo>
                  <a:pt x="41" y="35"/>
                </a:lnTo>
                <a:lnTo>
                  <a:pt x="41" y="34"/>
                </a:lnTo>
                <a:cubicBezTo>
                  <a:pt x="43" y="34"/>
                  <a:pt x="40" y="22"/>
                  <a:pt x="40" y="21"/>
                </a:cubicBezTo>
                <a:cubicBezTo>
                  <a:pt x="40" y="20"/>
                  <a:pt x="41" y="20"/>
                  <a:pt x="41" y="20"/>
                </a:cubicBezTo>
                <a:cubicBezTo>
                  <a:pt x="42" y="20"/>
                  <a:pt x="42" y="18"/>
                  <a:pt x="42" y="18"/>
                </a:cubicBezTo>
                <a:lnTo>
                  <a:pt x="50" y="18"/>
                </a:lnTo>
                <a:cubicBezTo>
                  <a:pt x="50" y="19"/>
                  <a:pt x="50" y="19"/>
                  <a:pt x="50" y="20"/>
                </a:cubicBezTo>
                <a:cubicBezTo>
                  <a:pt x="54" y="21"/>
                  <a:pt x="64" y="22"/>
                  <a:pt x="67" y="24"/>
                </a:cubicBezTo>
                <a:cubicBezTo>
                  <a:pt x="67" y="25"/>
                  <a:pt x="67" y="25"/>
                  <a:pt x="67" y="27"/>
                </a:cubicBezTo>
                <a:cubicBezTo>
                  <a:pt x="68" y="27"/>
                  <a:pt x="70" y="27"/>
                  <a:pt x="71" y="27"/>
                </a:cubicBezTo>
                <a:cubicBezTo>
                  <a:pt x="71" y="26"/>
                  <a:pt x="72" y="23"/>
                  <a:pt x="73" y="23"/>
                </a:cubicBezTo>
                <a:lnTo>
                  <a:pt x="73" y="23"/>
                </a:lnTo>
                <a:lnTo>
                  <a:pt x="73" y="22"/>
                </a:lnTo>
                <a:cubicBezTo>
                  <a:pt x="73" y="22"/>
                  <a:pt x="75" y="20"/>
                  <a:pt x="76" y="20"/>
                </a:cubicBezTo>
                <a:cubicBezTo>
                  <a:pt x="76" y="20"/>
                  <a:pt x="77" y="18"/>
                  <a:pt x="77" y="18"/>
                </a:cubicBezTo>
                <a:lnTo>
                  <a:pt x="78" y="18"/>
                </a:lnTo>
                <a:lnTo>
                  <a:pt x="78" y="18"/>
                </a:lnTo>
                <a:cubicBezTo>
                  <a:pt x="78" y="17"/>
                  <a:pt x="80" y="16"/>
                  <a:pt x="80" y="15"/>
                </a:cubicBezTo>
                <a:cubicBezTo>
                  <a:pt x="81" y="15"/>
                  <a:pt x="84" y="13"/>
                  <a:pt x="84" y="12"/>
                </a:cubicBezTo>
                <a:lnTo>
                  <a:pt x="85" y="12"/>
                </a:lnTo>
                <a:cubicBezTo>
                  <a:pt x="85" y="11"/>
                  <a:pt x="86" y="12"/>
                  <a:pt x="88" y="11"/>
                </a:cubicBezTo>
                <a:cubicBezTo>
                  <a:pt x="87" y="11"/>
                  <a:pt x="89" y="10"/>
                  <a:pt x="89" y="11"/>
                </a:cubicBezTo>
                <a:lnTo>
                  <a:pt x="88" y="11"/>
                </a:lnTo>
                <a:cubicBezTo>
                  <a:pt x="88" y="11"/>
                  <a:pt x="86" y="10"/>
                  <a:pt x="86" y="11"/>
                </a:cubicBezTo>
                <a:cubicBezTo>
                  <a:pt x="86" y="11"/>
                  <a:pt x="83" y="11"/>
                  <a:pt x="85" y="11"/>
                </a:cubicBezTo>
                <a:cubicBezTo>
                  <a:pt x="85" y="10"/>
                  <a:pt x="89" y="9"/>
                  <a:pt x="90" y="9"/>
                </a:cubicBezTo>
                <a:lnTo>
                  <a:pt x="90" y="9"/>
                </a:lnTo>
                <a:lnTo>
                  <a:pt x="90" y="8"/>
                </a:lnTo>
                <a:lnTo>
                  <a:pt x="90" y="8"/>
                </a:lnTo>
                <a:lnTo>
                  <a:pt x="91" y="8"/>
                </a:lnTo>
                <a:cubicBezTo>
                  <a:pt x="91" y="8"/>
                  <a:pt x="91" y="0"/>
                  <a:pt x="91" y="0"/>
                </a:cubicBez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7" name="Freeform 23"/>
          <p:cNvSpPr>
            <a:spLocks/>
          </p:cNvSpPr>
          <p:nvPr/>
        </p:nvSpPr>
        <p:spPr bwMode="auto">
          <a:xfrm>
            <a:off x="4652963" y="2508250"/>
            <a:ext cx="855662" cy="1204913"/>
          </a:xfrm>
          <a:custGeom>
            <a:avLst/>
            <a:gdLst/>
            <a:ahLst/>
            <a:cxnLst>
              <a:cxn ang="0">
                <a:pos x="87" y="41"/>
              </a:cxn>
              <a:cxn ang="0">
                <a:pos x="73" y="43"/>
              </a:cxn>
              <a:cxn ang="0">
                <a:pos x="66" y="47"/>
              </a:cxn>
              <a:cxn ang="0">
                <a:pos x="62" y="49"/>
              </a:cxn>
              <a:cxn ang="0">
                <a:pos x="59" y="54"/>
              </a:cxn>
              <a:cxn ang="0">
                <a:pos x="59" y="74"/>
              </a:cxn>
              <a:cxn ang="0">
                <a:pos x="51" y="77"/>
              </a:cxn>
              <a:cxn ang="0">
                <a:pos x="49" y="79"/>
              </a:cxn>
              <a:cxn ang="0">
                <a:pos x="60" y="81"/>
              </a:cxn>
              <a:cxn ang="0">
                <a:pos x="69" y="74"/>
              </a:cxn>
              <a:cxn ang="0">
                <a:pos x="70" y="77"/>
              </a:cxn>
              <a:cxn ang="0">
                <a:pos x="69" y="78"/>
              </a:cxn>
              <a:cxn ang="0">
                <a:pos x="61" y="84"/>
              </a:cxn>
              <a:cxn ang="0">
                <a:pos x="48" y="91"/>
              </a:cxn>
              <a:cxn ang="0">
                <a:pos x="41" y="94"/>
              </a:cxn>
              <a:cxn ang="0">
                <a:pos x="38" y="96"/>
              </a:cxn>
              <a:cxn ang="0">
                <a:pos x="33" y="102"/>
              </a:cxn>
              <a:cxn ang="0">
                <a:pos x="24" y="108"/>
              </a:cxn>
              <a:cxn ang="0">
                <a:pos x="22" y="109"/>
              </a:cxn>
              <a:cxn ang="0">
                <a:pos x="12" y="106"/>
              </a:cxn>
              <a:cxn ang="0">
                <a:pos x="10" y="102"/>
              </a:cxn>
              <a:cxn ang="0">
                <a:pos x="8" y="87"/>
              </a:cxn>
              <a:cxn ang="0">
                <a:pos x="8" y="76"/>
              </a:cxn>
              <a:cxn ang="0">
                <a:pos x="8" y="71"/>
              </a:cxn>
              <a:cxn ang="0">
                <a:pos x="5" y="57"/>
              </a:cxn>
              <a:cxn ang="0">
                <a:pos x="5" y="37"/>
              </a:cxn>
              <a:cxn ang="0">
                <a:pos x="10" y="27"/>
              </a:cxn>
              <a:cxn ang="0">
                <a:pos x="11" y="25"/>
              </a:cxn>
              <a:cxn ang="0">
                <a:pos x="12" y="24"/>
              </a:cxn>
              <a:cxn ang="0">
                <a:pos x="16" y="19"/>
              </a:cxn>
              <a:cxn ang="0">
                <a:pos x="18" y="21"/>
              </a:cxn>
              <a:cxn ang="0">
                <a:pos x="20" y="22"/>
              </a:cxn>
              <a:cxn ang="0">
                <a:pos x="24" y="16"/>
              </a:cxn>
              <a:cxn ang="0">
                <a:pos x="33" y="22"/>
              </a:cxn>
              <a:cxn ang="0">
                <a:pos x="34" y="22"/>
              </a:cxn>
              <a:cxn ang="0">
                <a:pos x="31" y="16"/>
              </a:cxn>
              <a:cxn ang="0">
                <a:pos x="34" y="14"/>
              </a:cxn>
              <a:cxn ang="0">
                <a:pos x="33" y="10"/>
              </a:cxn>
              <a:cxn ang="0">
                <a:pos x="36" y="14"/>
              </a:cxn>
              <a:cxn ang="0">
                <a:pos x="37" y="11"/>
              </a:cxn>
              <a:cxn ang="0">
                <a:pos x="35" y="10"/>
              </a:cxn>
              <a:cxn ang="0">
                <a:pos x="35" y="4"/>
              </a:cxn>
              <a:cxn ang="0">
                <a:pos x="38" y="2"/>
              </a:cxn>
              <a:cxn ang="0">
                <a:pos x="41" y="4"/>
              </a:cxn>
              <a:cxn ang="0">
                <a:pos x="43" y="1"/>
              </a:cxn>
              <a:cxn ang="0">
                <a:pos x="53" y="12"/>
              </a:cxn>
              <a:cxn ang="0">
                <a:pos x="48" y="16"/>
              </a:cxn>
              <a:cxn ang="0">
                <a:pos x="44" y="18"/>
              </a:cxn>
              <a:cxn ang="0">
                <a:pos x="55" y="12"/>
              </a:cxn>
              <a:cxn ang="0">
                <a:pos x="56" y="11"/>
              </a:cxn>
              <a:cxn ang="0">
                <a:pos x="59" y="10"/>
              </a:cxn>
              <a:cxn ang="0">
                <a:pos x="69" y="10"/>
              </a:cxn>
              <a:cxn ang="0">
                <a:pos x="70" y="10"/>
              </a:cxn>
              <a:cxn ang="0">
                <a:pos x="72" y="14"/>
              </a:cxn>
              <a:cxn ang="0">
                <a:pos x="73" y="16"/>
              </a:cxn>
              <a:cxn ang="0">
                <a:pos x="76" y="20"/>
              </a:cxn>
              <a:cxn ang="0">
                <a:pos x="83" y="25"/>
              </a:cxn>
              <a:cxn ang="0">
                <a:pos x="87" y="32"/>
              </a:cxn>
              <a:cxn ang="0">
                <a:pos x="89" y="36"/>
              </a:cxn>
            </a:cxnLst>
            <a:rect l="0" t="0" r="r" b="b"/>
            <a:pathLst>
              <a:path w="90" h="110">
                <a:moveTo>
                  <a:pt x="90" y="39"/>
                </a:moveTo>
                <a:cubicBezTo>
                  <a:pt x="89" y="40"/>
                  <a:pt x="88" y="41"/>
                  <a:pt x="87" y="41"/>
                </a:cubicBezTo>
                <a:lnTo>
                  <a:pt x="87" y="41"/>
                </a:lnTo>
                <a:lnTo>
                  <a:pt x="86" y="42"/>
                </a:lnTo>
                <a:lnTo>
                  <a:pt x="86" y="43"/>
                </a:lnTo>
                <a:cubicBezTo>
                  <a:pt x="84" y="44"/>
                  <a:pt x="76" y="43"/>
                  <a:pt x="73" y="43"/>
                </a:cubicBezTo>
                <a:lnTo>
                  <a:pt x="73" y="43"/>
                </a:lnTo>
                <a:lnTo>
                  <a:pt x="73" y="46"/>
                </a:lnTo>
                <a:cubicBezTo>
                  <a:pt x="72" y="46"/>
                  <a:pt x="67" y="46"/>
                  <a:pt x="66" y="47"/>
                </a:cubicBezTo>
                <a:lnTo>
                  <a:pt x="66" y="47"/>
                </a:lnTo>
                <a:cubicBezTo>
                  <a:pt x="65" y="47"/>
                  <a:pt x="63" y="49"/>
                  <a:pt x="62" y="49"/>
                </a:cubicBezTo>
                <a:lnTo>
                  <a:pt x="62" y="49"/>
                </a:lnTo>
                <a:cubicBezTo>
                  <a:pt x="62" y="50"/>
                  <a:pt x="61" y="51"/>
                  <a:pt x="61" y="51"/>
                </a:cubicBezTo>
                <a:lnTo>
                  <a:pt x="61" y="53"/>
                </a:lnTo>
                <a:cubicBezTo>
                  <a:pt x="60" y="53"/>
                  <a:pt x="60" y="54"/>
                  <a:pt x="59" y="54"/>
                </a:cubicBezTo>
                <a:cubicBezTo>
                  <a:pt x="59" y="55"/>
                  <a:pt x="59" y="59"/>
                  <a:pt x="59" y="60"/>
                </a:cubicBezTo>
                <a:lnTo>
                  <a:pt x="59" y="60"/>
                </a:lnTo>
                <a:cubicBezTo>
                  <a:pt x="62" y="65"/>
                  <a:pt x="59" y="70"/>
                  <a:pt x="59" y="74"/>
                </a:cubicBezTo>
                <a:cubicBezTo>
                  <a:pt x="59" y="74"/>
                  <a:pt x="57" y="76"/>
                  <a:pt x="57" y="76"/>
                </a:cubicBezTo>
                <a:cubicBezTo>
                  <a:pt x="56" y="76"/>
                  <a:pt x="54" y="75"/>
                  <a:pt x="53" y="75"/>
                </a:cubicBezTo>
                <a:cubicBezTo>
                  <a:pt x="53" y="76"/>
                  <a:pt x="51" y="76"/>
                  <a:pt x="51" y="77"/>
                </a:cubicBezTo>
                <a:lnTo>
                  <a:pt x="51" y="77"/>
                </a:lnTo>
                <a:lnTo>
                  <a:pt x="51" y="78"/>
                </a:lnTo>
                <a:cubicBezTo>
                  <a:pt x="50" y="78"/>
                  <a:pt x="49" y="78"/>
                  <a:pt x="49" y="79"/>
                </a:cubicBezTo>
                <a:lnTo>
                  <a:pt x="49" y="80"/>
                </a:lnTo>
                <a:cubicBezTo>
                  <a:pt x="49" y="80"/>
                  <a:pt x="55" y="80"/>
                  <a:pt x="55" y="81"/>
                </a:cubicBezTo>
                <a:lnTo>
                  <a:pt x="60" y="81"/>
                </a:lnTo>
                <a:cubicBezTo>
                  <a:pt x="60" y="80"/>
                  <a:pt x="63" y="78"/>
                  <a:pt x="64" y="78"/>
                </a:cubicBezTo>
                <a:cubicBezTo>
                  <a:pt x="64" y="78"/>
                  <a:pt x="65" y="77"/>
                  <a:pt x="65" y="77"/>
                </a:cubicBezTo>
                <a:cubicBezTo>
                  <a:pt x="66" y="77"/>
                  <a:pt x="68" y="74"/>
                  <a:pt x="69" y="74"/>
                </a:cubicBezTo>
                <a:lnTo>
                  <a:pt x="69" y="75"/>
                </a:lnTo>
                <a:lnTo>
                  <a:pt x="70" y="75"/>
                </a:lnTo>
                <a:lnTo>
                  <a:pt x="70" y="77"/>
                </a:lnTo>
                <a:cubicBezTo>
                  <a:pt x="69" y="77"/>
                  <a:pt x="70" y="77"/>
                  <a:pt x="69" y="77"/>
                </a:cubicBezTo>
                <a:lnTo>
                  <a:pt x="69" y="78"/>
                </a:lnTo>
                <a:lnTo>
                  <a:pt x="69" y="78"/>
                </a:lnTo>
                <a:lnTo>
                  <a:pt x="69" y="78"/>
                </a:lnTo>
                <a:cubicBezTo>
                  <a:pt x="68" y="78"/>
                  <a:pt x="62" y="83"/>
                  <a:pt x="62" y="84"/>
                </a:cubicBezTo>
                <a:cubicBezTo>
                  <a:pt x="62" y="84"/>
                  <a:pt x="61" y="84"/>
                  <a:pt x="61" y="84"/>
                </a:cubicBezTo>
                <a:cubicBezTo>
                  <a:pt x="61" y="86"/>
                  <a:pt x="58" y="87"/>
                  <a:pt x="58" y="88"/>
                </a:cubicBezTo>
                <a:cubicBezTo>
                  <a:pt x="57" y="88"/>
                  <a:pt x="49" y="90"/>
                  <a:pt x="49" y="91"/>
                </a:cubicBezTo>
                <a:lnTo>
                  <a:pt x="48" y="91"/>
                </a:lnTo>
                <a:cubicBezTo>
                  <a:pt x="48" y="92"/>
                  <a:pt x="43" y="93"/>
                  <a:pt x="42" y="93"/>
                </a:cubicBezTo>
                <a:lnTo>
                  <a:pt x="42" y="94"/>
                </a:lnTo>
                <a:lnTo>
                  <a:pt x="41" y="94"/>
                </a:lnTo>
                <a:cubicBezTo>
                  <a:pt x="41" y="94"/>
                  <a:pt x="39" y="96"/>
                  <a:pt x="39" y="96"/>
                </a:cubicBezTo>
                <a:lnTo>
                  <a:pt x="38" y="96"/>
                </a:lnTo>
                <a:lnTo>
                  <a:pt x="38" y="96"/>
                </a:lnTo>
                <a:cubicBezTo>
                  <a:pt x="37" y="97"/>
                  <a:pt x="34" y="99"/>
                  <a:pt x="34" y="100"/>
                </a:cubicBezTo>
                <a:cubicBezTo>
                  <a:pt x="34" y="100"/>
                  <a:pt x="33" y="101"/>
                  <a:pt x="33" y="101"/>
                </a:cubicBezTo>
                <a:lnTo>
                  <a:pt x="33" y="102"/>
                </a:lnTo>
                <a:cubicBezTo>
                  <a:pt x="32" y="102"/>
                  <a:pt x="26" y="106"/>
                  <a:pt x="26" y="107"/>
                </a:cubicBezTo>
                <a:lnTo>
                  <a:pt x="25" y="107"/>
                </a:lnTo>
                <a:cubicBezTo>
                  <a:pt x="25" y="107"/>
                  <a:pt x="24" y="107"/>
                  <a:pt x="24" y="108"/>
                </a:cubicBezTo>
                <a:lnTo>
                  <a:pt x="23" y="108"/>
                </a:lnTo>
                <a:lnTo>
                  <a:pt x="23" y="108"/>
                </a:lnTo>
                <a:lnTo>
                  <a:pt x="22" y="109"/>
                </a:lnTo>
                <a:lnTo>
                  <a:pt x="22" y="109"/>
                </a:lnTo>
                <a:cubicBezTo>
                  <a:pt x="22" y="109"/>
                  <a:pt x="21" y="110"/>
                  <a:pt x="21" y="110"/>
                </a:cubicBezTo>
                <a:cubicBezTo>
                  <a:pt x="18" y="110"/>
                  <a:pt x="12" y="110"/>
                  <a:pt x="12" y="106"/>
                </a:cubicBezTo>
                <a:cubicBezTo>
                  <a:pt x="12" y="106"/>
                  <a:pt x="11" y="104"/>
                  <a:pt x="11" y="103"/>
                </a:cubicBezTo>
                <a:lnTo>
                  <a:pt x="10" y="102"/>
                </a:lnTo>
                <a:lnTo>
                  <a:pt x="10" y="102"/>
                </a:lnTo>
                <a:lnTo>
                  <a:pt x="10" y="102"/>
                </a:lnTo>
                <a:cubicBezTo>
                  <a:pt x="6" y="97"/>
                  <a:pt x="10" y="92"/>
                  <a:pt x="8" y="87"/>
                </a:cubicBezTo>
                <a:lnTo>
                  <a:pt x="8" y="87"/>
                </a:lnTo>
                <a:cubicBezTo>
                  <a:pt x="8" y="86"/>
                  <a:pt x="8" y="85"/>
                  <a:pt x="8" y="85"/>
                </a:cubicBezTo>
                <a:lnTo>
                  <a:pt x="7" y="85"/>
                </a:lnTo>
                <a:cubicBezTo>
                  <a:pt x="6" y="83"/>
                  <a:pt x="8" y="78"/>
                  <a:pt x="8" y="76"/>
                </a:cubicBezTo>
                <a:cubicBezTo>
                  <a:pt x="8" y="76"/>
                  <a:pt x="8" y="75"/>
                  <a:pt x="8" y="75"/>
                </a:cubicBezTo>
                <a:lnTo>
                  <a:pt x="9" y="74"/>
                </a:lnTo>
                <a:cubicBezTo>
                  <a:pt x="9" y="73"/>
                  <a:pt x="8" y="72"/>
                  <a:pt x="8" y="71"/>
                </a:cubicBezTo>
                <a:cubicBezTo>
                  <a:pt x="8" y="71"/>
                  <a:pt x="7" y="68"/>
                  <a:pt x="7" y="67"/>
                </a:cubicBezTo>
                <a:lnTo>
                  <a:pt x="9" y="65"/>
                </a:lnTo>
                <a:cubicBezTo>
                  <a:pt x="6" y="65"/>
                  <a:pt x="5" y="60"/>
                  <a:pt x="5" y="57"/>
                </a:cubicBezTo>
                <a:cubicBezTo>
                  <a:pt x="4" y="57"/>
                  <a:pt x="4" y="56"/>
                  <a:pt x="3" y="55"/>
                </a:cubicBezTo>
                <a:cubicBezTo>
                  <a:pt x="3" y="55"/>
                  <a:pt x="2" y="53"/>
                  <a:pt x="2" y="53"/>
                </a:cubicBezTo>
                <a:cubicBezTo>
                  <a:pt x="2" y="47"/>
                  <a:pt x="0" y="42"/>
                  <a:pt x="5" y="37"/>
                </a:cubicBezTo>
                <a:cubicBezTo>
                  <a:pt x="5" y="37"/>
                  <a:pt x="5" y="37"/>
                  <a:pt x="5" y="37"/>
                </a:cubicBezTo>
                <a:cubicBezTo>
                  <a:pt x="5" y="35"/>
                  <a:pt x="6" y="35"/>
                  <a:pt x="6" y="33"/>
                </a:cubicBezTo>
                <a:cubicBezTo>
                  <a:pt x="6" y="33"/>
                  <a:pt x="10" y="28"/>
                  <a:pt x="10" y="27"/>
                </a:cubicBezTo>
                <a:lnTo>
                  <a:pt x="10" y="27"/>
                </a:lnTo>
                <a:lnTo>
                  <a:pt x="10" y="26"/>
                </a:lnTo>
                <a:lnTo>
                  <a:pt x="11" y="25"/>
                </a:lnTo>
                <a:lnTo>
                  <a:pt x="11" y="25"/>
                </a:lnTo>
                <a:lnTo>
                  <a:pt x="12" y="24"/>
                </a:lnTo>
                <a:lnTo>
                  <a:pt x="12" y="24"/>
                </a:lnTo>
                <a:cubicBezTo>
                  <a:pt x="12" y="23"/>
                  <a:pt x="14" y="21"/>
                  <a:pt x="14" y="20"/>
                </a:cubicBezTo>
                <a:cubicBezTo>
                  <a:pt x="14" y="20"/>
                  <a:pt x="15" y="20"/>
                  <a:pt x="16" y="19"/>
                </a:cubicBezTo>
                <a:lnTo>
                  <a:pt x="16" y="19"/>
                </a:lnTo>
                <a:lnTo>
                  <a:pt x="16" y="19"/>
                </a:lnTo>
                <a:cubicBezTo>
                  <a:pt x="16" y="20"/>
                  <a:pt x="17" y="20"/>
                  <a:pt x="17" y="20"/>
                </a:cubicBezTo>
                <a:cubicBezTo>
                  <a:pt x="18" y="20"/>
                  <a:pt x="18" y="21"/>
                  <a:pt x="18" y="21"/>
                </a:cubicBezTo>
                <a:cubicBezTo>
                  <a:pt x="18" y="21"/>
                  <a:pt x="19" y="22"/>
                  <a:pt x="19" y="22"/>
                </a:cubicBezTo>
                <a:lnTo>
                  <a:pt x="20" y="22"/>
                </a:lnTo>
                <a:lnTo>
                  <a:pt x="20" y="22"/>
                </a:lnTo>
                <a:cubicBezTo>
                  <a:pt x="20" y="22"/>
                  <a:pt x="22" y="23"/>
                  <a:pt x="22" y="23"/>
                </a:cubicBezTo>
                <a:cubicBezTo>
                  <a:pt x="22" y="20"/>
                  <a:pt x="21" y="18"/>
                  <a:pt x="21" y="16"/>
                </a:cubicBezTo>
                <a:cubicBezTo>
                  <a:pt x="22" y="15"/>
                  <a:pt x="23" y="16"/>
                  <a:pt x="24" y="16"/>
                </a:cubicBezTo>
                <a:cubicBezTo>
                  <a:pt x="24" y="16"/>
                  <a:pt x="25" y="16"/>
                  <a:pt x="25" y="16"/>
                </a:cubicBezTo>
                <a:cubicBezTo>
                  <a:pt x="26" y="18"/>
                  <a:pt x="30" y="22"/>
                  <a:pt x="32" y="22"/>
                </a:cubicBezTo>
                <a:lnTo>
                  <a:pt x="33" y="22"/>
                </a:lnTo>
                <a:lnTo>
                  <a:pt x="33" y="22"/>
                </a:lnTo>
                <a:cubicBezTo>
                  <a:pt x="33" y="23"/>
                  <a:pt x="33" y="23"/>
                  <a:pt x="34" y="23"/>
                </a:cubicBezTo>
                <a:lnTo>
                  <a:pt x="34" y="22"/>
                </a:lnTo>
                <a:lnTo>
                  <a:pt x="33" y="22"/>
                </a:lnTo>
                <a:cubicBezTo>
                  <a:pt x="33" y="22"/>
                  <a:pt x="33" y="21"/>
                  <a:pt x="33" y="20"/>
                </a:cubicBezTo>
                <a:cubicBezTo>
                  <a:pt x="33" y="19"/>
                  <a:pt x="31" y="17"/>
                  <a:pt x="31" y="16"/>
                </a:cubicBezTo>
                <a:lnTo>
                  <a:pt x="32" y="13"/>
                </a:lnTo>
                <a:cubicBezTo>
                  <a:pt x="32" y="13"/>
                  <a:pt x="34" y="14"/>
                  <a:pt x="34" y="14"/>
                </a:cubicBezTo>
                <a:lnTo>
                  <a:pt x="34" y="14"/>
                </a:lnTo>
                <a:lnTo>
                  <a:pt x="34" y="15"/>
                </a:lnTo>
                <a:cubicBezTo>
                  <a:pt x="34" y="14"/>
                  <a:pt x="33" y="12"/>
                  <a:pt x="33" y="12"/>
                </a:cubicBezTo>
                <a:cubicBezTo>
                  <a:pt x="33" y="11"/>
                  <a:pt x="33" y="11"/>
                  <a:pt x="33" y="10"/>
                </a:cubicBezTo>
                <a:cubicBezTo>
                  <a:pt x="34" y="10"/>
                  <a:pt x="35" y="11"/>
                  <a:pt x="35" y="11"/>
                </a:cubicBezTo>
                <a:cubicBezTo>
                  <a:pt x="35" y="12"/>
                  <a:pt x="35" y="12"/>
                  <a:pt x="35" y="13"/>
                </a:cubicBezTo>
                <a:cubicBezTo>
                  <a:pt x="35" y="13"/>
                  <a:pt x="36" y="13"/>
                  <a:pt x="36" y="14"/>
                </a:cubicBezTo>
                <a:lnTo>
                  <a:pt x="36" y="14"/>
                </a:lnTo>
                <a:lnTo>
                  <a:pt x="40" y="14"/>
                </a:lnTo>
                <a:cubicBezTo>
                  <a:pt x="39" y="13"/>
                  <a:pt x="37" y="12"/>
                  <a:pt x="37" y="11"/>
                </a:cubicBezTo>
                <a:cubicBezTo>
                  <a:pt x="37" y="11"/>
                  <a:pt x="36" y="10"/>
                  <a:pt x="36" y="10"/>
                </a:cubicBezTo>
                <a:lnTo>
                  <a:pt x="36" y="10"/>
                </a:lnTo>
                <a:lnTo>
                  <a:pt x="35" y="10"/>
                </a:lnTo>
                <a:cubicBezTo>
                  <a:pt x="35" y="9"/>
                  <a:pt x="36" y="6"/>
                  <a:pt x="35" y="5"/>
                </a:cubicBezTo>
                <a:lnTo>
                  <a:pt x="35" y="5"/>
                </a:lnTo>
                <a:lnTo>
                  <a:pt x="35" y="4"/>
                </a:lnTo>
                <a:cubicBezTo>
                  <a:pt x="34" y="4"/>
                  <a:pt x="34" y="2"/>
                  <a:pt x="34" y="1"/>
                </a:cubicBezTo>
                <a:cubicBezTo>
                  <a:pt x="36" y="0"/>
                  <a:pt x="36" y="0"/>
                  <a:pt x="37" y="0"/>
                </a:cubicBezTo>
                <a:cubicBezTo>
                  <a:pt x="37" y="1"/>
                  <a:pt x="38" y="1"/>
                  <a:pt x="38" y="2"/>
                </a:cubicBezTo>
                <a:cubicBezTo>
                  <a:pt x="39" y="2"/>
                  <a:pt x="39" y="4"/>
                  <a:pt x="39" y="4"/>
                </a:cubicBezTo>
                <a:lnTo>
                  <a:pt x="41" y="4"/>
                </a:lnTo>
                <a:lnTo>
                  <a:pt x="41" y="4"/>
                </a:lnTo>
                <a:lnTo>
                  <a:pt x="41" y="3"/>
                </a:lnTo>
                <a:lnTo>
                  <a:pt x="41" y="3"/>
                </a:lnTo>
                <a:cubicBezTo>
                  <a:pt x="41" y="2"/>
                  <a:pt x="42" y="1"/>
                  <a:pt x="43" y="1"/>
                </a:cubicBezTo>
                <a:cubicBezTo>
                  <a:pt x="41" y="3"/>
                  <a:pt x="43" y="4"/>
                  <a:pt x="43" y="6"/>
                </a:cubicBezTo>
                <a:cubicBezTo>
                  <a:pt x="46" y="6"/>
                  <a:pt x="49" y="7"/>
                  <a:pt x="51" y="7"/>
                </a:cubicBezTo>
                <a:cubicBezTo>
                  <a:pt x="51" y="9"/>
                  <a:pt x="53" y="9"/>
                  <a:pt x="53" y="12"/>
                </a:cubicBezTo>
                <a:cubicBezTo>
                  <a:pt x="52" y="12"/>
                  <a:pt x="51" y="13"/>
                  <a:pt x="51" y="14"/>
                </a:cubicBezTo>
                <a:lnTo>
                  <a:pt x="50" y="14"/>
                </a:lnTo>
                <a:cubicBezTo>
                  <a:pt x="49" y="14"/>
                  <a:pt x="48" y="15"/>
                  <a:pt x="48" y="16"/>
                </a:cubicBezTo>
                <a:cubicBezTo>
                  <a:pt x="47" y="16"/>
                  <a:pt x="45" y="17"/>
                  <a:pt x="44" y="18"/>
                </a:cubicBezTo>
                <a:lnTo>
                  <a:pt x="44" y="18"/>
                </a:lnTo>
                <a:lnTo>
                  <a:pt x="44" y="18"/>
                </a:lnTo>
                <a:cubicBezTo>
                  <a:pt x="50" y="18"/>
                  <a:pt x="47" y="17"/>
                  <a:pt x="51" y="14"/>
                </a:cubicBezTo>
                <a:cubicBezTo>
                  <a:pt x="51" y="14"/>
                  <a:pt x="53" y="14"/>
                  <a:pt x="53" y="14"/>
                </a:cubicBezTo>
                <a:cubicBezTo>
                  <a:pt x="54" y="14"/>
                  <a:pt x="55" y="13"/>
                  <a:pt x="55" y="12"/>
                </a:cubicBezTo>
                <a:cubicBezTo>
                  <a:pt x="56" y="12"/>
                  <a:pt x="55" y="12"/>
                  <a:pt x="56" y="12"/>
                </a:cubicBezTo>
                <a:lnTo>
                  <a:pt x="56" y="11"/>
                </a:lnTo>
                <a:lnTo>
                  <a:pt x="56" y="11"/>
                </a:lnTo>
                <a:cubicBezTo>
                  <a:pt x="56" y="11"/>
                  <a:pt x="58" y="9"/>
                  <a:pt x="58" y="9"/>
                </a:cubicBezTo>
                <a:lnTo>
                  <a:pt x="59" y="9"/>
                </a:lnTo>
                <a:lnTo>
                  <a:pt x="59" y="10"/>
                </a:lnTo>
                <a:cubicBezTo>
                  <a:pt x="60" y="10"/>
                  <a:pt x="63" y="10"/>
                  <a:pt x="63" y="9"/>
                </a:cubicBezTo>
                <a:lnTo>
                  <a:pt x="69" y="9"/>
                </a:lnTo>
                <a:cubicBezTo>
                  <a:pt x="69" y="10"/>
                  <a:pt x="69" y="9"/>
                  <a:pt x="69" y="10"/>
                </a:cubicBezTo>
                <a:lnTo>
                  <a:pt x="69" y="10"/>
                </a:lnTo>
                <a:lnTo>
                  <a:pt x="70" y="10"/>
                </a:lnTo>
                <a:lnTo>
                  <a:pt x="70" y="10"/>
                </a:lnTo>
                <a:lnTo>
                  <a:pt x="71" y="11"/>
                </a:lnTo>
                <a:lnTo>
                  <a:pt x="71" y="12"/>
                </a:lnTo>
                <a:cubicBezTo>
                  <a:pt x="71" y="12"/>
                  <a:pt x="71" y="14"/>
                  <a:pt x="72" y="14"/>
                </a:cubicBezTo>
                <a:lnTo>
                  <a:pt x="72" y="14"/>
                </a:lnTo>
                <a:cubicBezTo>
                  <a:pt x="73" y="14"/>
                  <a:pt x="73" y="16"/>
                  <a:pt x="73" y="16"/>
                </a:cubicBezTo>
                <a:lnTo>
                  <a:pt x="73" y="16"/>
                </a:lnTo>
                <a:cubicBezTo>
                  <a:pt x="74" y="17"/>
                  <a:pt x="75" y="19"/>
                  <a:pt x="76" y="19"/>
                </a:cubicBezTo>
                <a:lnTo>
                  <a:pt x="76" y="19"/>
                </a:lnTo>
                <a:lnTo>
                  <a:pt x="76" y="20"/>
                </a:lnTo>
                <a:lnTo>
                  <a:pt x="77" y="20"/>
                </a:lnTo>
                <a:lnTo>
                  <a:pt x="77" y="20"/>
                </a:lnTo>
                <a:cubicBezTo>
                  <a:pt x="77" y="20"/>
                  <a:pt x="82" y="25"/>
                  <a:pt x="83" y="25"/>
                </a:cubicBezTo>
                <a:cubicBezTo>
                  <a:pt x="83" y="25"/>
                  <a:pt x="84" y="27"/>
                  <a:pt x="85" y="27"/>
                </a:cubicBezTo>
                <a:lnTo>
                  <a:pt x="85" y="27"/>
                </a:lnTo>
                <a:cubicBezTo>
                  <a:pt x="85" y="28"/>
                  <a:pt x="86" y="31"/>
                  <a:pt x="87" y="32"/>
                </a:cubicBezTo>
                <a:lnTo>
                  <a:pt x="87" y="32"/>
                </a:lnTo>
                <a:cubicBezTo>
                  <a:pt x="88" y="33"/>
                  <a:pt x="88" y="35"/>
                  <a:pt x="89" y="36"/>
                </a:cubicBezTo>
                <a:lnTo>
                  <a:pt x="89" y="36"/>
                </a:lnTo>
                <a:cubicBezTo>
                  <a:pt x="90" y="37"/>
                  <a:pt x="90" y="39"/>
                  <a:pt x="90" y="40"/>
                </a:cubicBezTo>
                <a:cubicBezTo>
                  <a:pt x="89" y="40"/>
                  <a:pt x="89" y="40"/>
                  <a:pt x="90" y="39"/>
                </a:cubicBez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8" name="Freeform 24"/>
          <p:cNvSpPr>
            <a:spLocks/>
          </p:cNvSpPr>
          <p:nvPr/>
        </p:nvSpPr>
        <p:spPr bwMode="auto">
          <a:xfrm>
            <a:off x="5318125" y="1993900"/>
            <a:ext cx="769938" cy="919163"/>
          </a:xfrm>
          <a:custGeom>
            <a:avLst/>
            <a:gdLst/>
            <a:ahLst/>
            <a:cxnLst>
              <a:cxn ang="0">
                <a:pos x="76" y="37"/>
              </a:cxn>
              <a:cxn ang="0">
                <a:pos x="76" y="41"/>
              </a:cxn>
              <a:cxn ang="0">
                <a:pos x="74" y="42"/>
              </a:cxn>
              <a:cxn ang="0">
                <a:pos x="73" y="42"/>
              </a:cxn>
              <a:cxn ang="0">
                <a:pos x="71" y="44"/>
              </a:cxn>
              <a:cxn ang="0">
                <a:pos x="66" y="53"/>
              </a:cxn>
              <a:cxn ang="0">
                <a:pos x="69" y="56"/>
              </a:cxn>
              <a:cxn ang="0">
                <a:pos x="70" y="57"/>
              </a:cxn>
              <a:cxn ang="0">
                <a:pos x="73" y="59"/>
              </a:cxn>
              <a:cxn ang="0">
                <a:pos x="77" y="59"/>
              </a:cxn>
              <a:cxn ang="0">
                <a:pos x="80" y="60"/>
              </a:cxn>
              <a:cxn ang="0">
                <a:pos x="81" y="66"/>
              </a:cxn>
              <a:cxn ang="0">
                <a:pos x="79" y="68"/>
              </a:cxn>
              <a:cxn ang="0">
                <a:pos x="77" y="69"/>
              </a:cxn>
              <a:cxn ang="0">
                <a:pos x="75" y="71"/>
              </a:cxn>
              <a:cxn ang="0">
                <a:pos x="45" y="69"/>
              </a:cxn>
              <a:cxn ang="0">
                <a:pos x="36" y="71"/>
              </a:cxn>
              <a:cxn ang="0">
                <a:pos x="25" y="75"/>
              </a:cxn>
              <a:cxn ang="0">
                <a:pos x="21" y="81"/>
              </a:cxn>
              <a:cxn ang="0">
                <a:pos x="19" y="83"/>
              </a:cxn>
              <a:cxn ang="0">
                <a:pos x="15" y="73"/>
              </a:cxn>
              <a:cxn ang="0">
                <a:pos x="12" y="71"/>
              </a:cxn>
              <a:cxn ang="0">
                <a:pos x="11" y="69"/>
              </a:cxn>
              <a:cxn ang="0">
                <a:pos x="7" y="68"/>
              </a:cxn>
              <a:cxn ang="0">
                <a:pos x="4" y="65"/>
              </a:cxn>
              <a:cxn ang="0">
                <a:pos x="4" y="65"/>
              </a:cxn>
              <a:cxn ang="0">
                <a:pos x="2" y="63"/>
              </a:cxn>
              <a:cxn ang="0">
                <a:pos x="4" y="49"/>
              </a:cxn>
              <a:cxn ang="0">
                <a:pos x="5" y="46"/>
              </a:cxn>
              <a:cxn ang="0">
                <a:pos x="10" y="41"/>
              </a:cxn>
              <a:cxn ang="0">
                <a:pos x="20" y="43"/>
              </a:cxn>
              <a:cxn ang="0">
                <a:pos x="20" y="40"/>
              </a:cxn>
              <a:cxn ang="0">
                <a:pos x="18" y="39"/>
              </a:cxn>
              <a:cxn ang="0">
                <a:pos x="16" y="34"/>
              </a:cxn>
              <a:cxn ang="0">
                <a:pos x="17" y="26"/>
              </a:cxn>
              <a:cxn ang="0">
                <a:pos x="18" y="25"/>
              </a:cxn>
              <a:cxn ang="0">
                <a:pos x="22" y="10"/>
              </a:cxn>
              <a:cxn ang="0">
                <a:pos x="23" y="8"/>
              </a:cxn>
              <a:cxn ang="0">
                <a:pos x="24" y="5"/>
              </a:cxn>
              <a:cxn ang="0">
                <a:pos x="25" y="4"/>
              </a:cxn>
              <a:cxn ang="0">
                <a:pos x="27" y="2"/>
              </a:cxn>
              <a:cxn ang="0">
                <a:pos x="39" y="2"/>
              </a:cxn>
              <a:cxn ang="0">
                <a:pos x="41" y="2"/>
              </a:cxn>
              <a:cxn ang="0">
                <a:pos x="43" y="6"/>
              </a:cxn>
              <a:cxn ang="0">
                <a:pos x="44" y="7"/>
              </a:cxn>
              <a:cxn ang="0">
                <a:pos x="40" y="12"/>
              </a:cxn>
              <a:cxn ang="0">
                <a:pos x="42" y="13"/>
              </a:cxn>
              <a:cxn ang="0">
                <a:pos x="43" y="13"/>
              </a:cxn>
              <a:cxn ang="0">
                <a:pos x="47" y="12"/>
              </a:cxn>
              <a:cxn ang="0">
                <a:pos x="55" y="8"/>
              </a:cxn>
              <a:cxn ang="0">
                <a:pos x="58" y="9"/>
              </a:cxn>
              <a:cxn ang="0">
                <a:pos x="61" y="10"/>
              </a:cxn>
              <a:cxn ang="0">
                <a:pos x="63" y="19"/>
              </a:cxn>
              <a:cxn ang="0">
                <a:pos x="65" y="20"/>
              </a:cxn>
              <a:cxn ang="0">
                <a:pos x="62" y="24"/>
              </a:cxn>
              <a:cxn ang="0">
                <a:pos x="58" y="26"/>
              </a:cxn>
              <a:cxn ang="0">
                <a:pos x="58" y="28"/>
              </a:cxn>
              <a:cxn ang="0">
                <a:pos x="70" y="37"/>
              </a:cxn>
              <a:cxn ang="0">
                <a:pos x="73" y="37"/>
              </a:cxn>
              <a:cxn ang="0">
                <a:pos x="73" y="37"/>
              </a:cxn>
              <a:cxn ang="0">
                <a:pos x="73" y="37"/>
              </a:cxn>
            </a:cxnLst>
            <a:rect l="0" t="0" r="r" b="b"/>
            <a:pathLst>
              <a:path w="81" h="84">
                <a:moveTo>
                  <a:pt x="73" y="37"/>
                </a:moveTo>
                <a:cubicBezTo>
                  <a:pt x="74" y="37"/>
                  <a:pt x="75" y="37"/>
                  <a:pt x="76" y="37"/>
                </a:cubicBezTo>
                <a:lnTo>
                  <a:pt x="76" y="38"/>
                </a:lnTo>
                <a:lnTo>
                  <a:pt x="76" y="41"/>
                </a:lnTo>
                <a:lnTo>
                  <a:pt x="76" y="42"/>
                </a:lnTo>
                <a:lnTo>
                  <a:pt x="74" y="42"/>
                </a:lnTo>
                <a:lnTo>
                  <a:pt x="74" y="42"/>
                </a:lnTo>
                <a:lnTo>
                  <a:pt x="73" y="42"/>
                </a:lnTo>
                <a:cubicBezTo>
                  <a:pt x="73" y="43"/>
                  <a:pt x="73" y="43"/>
                  <a:pt x="72" y="43"/>
                </a:cubicBezTo>
                <a:cubicBezTo>
                  <a:pt x="72" y="44"/>
                  <a:pt x="71" y="43"/>
                  <a:pt x="71" y="44"/>
                </a:cubicBezTo>
                <a:cubicBezTo>
                  <a:pt x="70" y="44"/>
                  <a:pt x="69" y="45"/>
                  <a:pt x="68" y="45"/>
                </a:cubicBezTo>
                <a:cubicBezTo>
                  <a:pt x="66" y="47"/>
                  <a:pt x="66" y="50"/>
                  <a:pt x="66" y="53"/>
                </a:cubicBezTo>
                <a:cubicBezTo>
                  <a:pt x="67" y="53"/>
                  <a:pt x="68" y="55"/>
                  <a:pt x="68" y="55"/>
                </a:cubicBezTo>
                <a:cubicBezTo>
                  <a:pt x="69" y="55"/>
                  <a:pt x="69" y="56"/>
                  <a:pt x="69" y="56"/>
                </a:cubicBezTo>
                <a:lnTo>
                  <a:pt x="70" y="56"/>
                </a:lnTo>
                <a:lnTo>
                  <a:pt x="70" y="57"/>
                </a:lnTo>
                <a:lnTo>
                  <a:pt x="71" y="57"/>
                </a:lnTo>
                <a:cubicBezTo>
                  <a:pt x="71" y="57"/>
                  <a:pt x="73" y="58"/>
                  <a:pt x="73" y="59"/>
                </a:cubicBezTo>
                <a:cubicBezTo>
                  <a:pt x="73" y="59"/>
                  <a:pt x="74" y="59"/>
                  <a:pt x="74" y="59"/>
                </a:cubicBezTo>
                <a:cubicBezTo>
                  <a:pt x="74" y="59"/>
                  <a:pt x="77" y="59"/>
                  <a:pt x="77" y="59"/>
                </a:cubicBezTo>
                <a:lnTo>
                  <a:pt x="79" y="59"/>
                </a:lnTo>
                <a:lnTo>
                  <a:pt x="80" y="60"/>
                </a:lnTo>
                <a:cubicBezTo>
                  <a:pt x="81" y="60"/>
                  <a:pt x="81" y="61"/>
                  <a:pt x="81" y="61"/>
                </a:cubicBezTo>
                <a:cubicBezTo>
                  <a:pt x="81" y="63"/>
                  <a:pt x="81" y="64"/>
                  <a:pt x="81" y="66"/>
                </a:cubicBezTo>
                <a:cubicBezTo>
                  <a:pt x="81" y="66"/>
                  <a:pt x="80" y="67"/>
                  <a:pt x="79" y="67"/>
                </a:cubicBezTo>
                <a:lnTo>
                  <a:pt x="79" y="68"/>
                </a:lnTo>
                <a:cubicBezTo>
                  <a:pt x="79" y="68"/>
                  <a:pt x="78" y="69"/>
                  <a:pt x="78" y="69"/>
                </a:cubicBezTo>
                <a:lnTo>
                  <a:pt x="77" y="69"/>
                </a:lnTo>
                <a:lnTo>
                  <a:pt x="77" y="69"/>
                </a:lnTo>
                <a:cubicBezTo>
                  <a:pt x="77" y="69"/>
                  <a:pt x="76" y="71"/>
                  <a:pt x="75" y="71"/>
                </a:cubicBezTo>
                <a:cubicBezTo>
                  <a:pt x="75" y="72"/>
                  <a:pt x="75" y="71"/>
                  <a:pt x="75" y="72"/>
                </a:cubicBezTo>
                <a:cubicBezTo>
                  <a:pt x="66" y="72"/>
                  <a:pt x="53" y="65"/>
                  <a:pt x="45" y="69"/>
                </a:cubicBezTo>
                <a:cubicBezTo>
                  <a:pt x="42" y="71"/>
                  <a:pt x="37" y="70"/>
                  <a:pt x="36" y="71"/>
                </a:cubicBezTo>
                <a:lnTo>
                  <a:pt x="36" y="71"/>
                </a:lnTo>
                <a:cubicBezTo>
                  <a:pt x="35" y="72"/>
                  <a:pt x="28" y="72"/>
                  <a:pt x="28" y="72"/>
                </a:cubicBezTo>
                <a:cubicBezTo>
                  <a:pt x="28" y="73"/>
                  <a:pt x="25" y="75"/>
                  <a:pt x="25" y="75"/>
                </a:cubicBezTo>
                <a:cubicBezTo>
                  <a:pt x="25" y="77"/>
                  <a:pt x="22" y="79"/>
                  <a:pt x="22" y="80"/>
                </a:cubicBezTo>
                <a:lnTo>
                  <a:pt x="21" y="81"/>
                </a:lnTo>
                <a:cubicBezTo>
                  <a:pt x="21" y="82"/>
                  <a:pt x="20" y="84"/>
                  <a:pt x="19" y="84"/>
                </a:cubicBezTo>
                <a:lnTo>
                  <a:pt x="19" y="83"/>
                </a:lnTo>
                <a:lnTo>
                  <a:pt x="19" y="83"/>
                </a:lnTo>
                <a:cubicBezTo>
                  <a:pt x="18" y="83"/>
                  <a:pt x="15" y="74"/>
                  <a:pt x="15" y="73"/>
                </a:cubicBezTo>
                <a:cubicBezTo>
                  <a:pt x="14" y="73"/>
                  <a:pt x="15" y="73"/>
                  <a:pt x="14" y="73"/>
                </a:cubicBezTo>
                <a:cubicBezTo>
                  <a:pt x="14" y="71"/>
                  <a:pt x="13" y="71"/>
                  <a:pt x="12" y="71"/>
                </a:cubicBezTo>
                <a:lnTo>
                  <a:pt x="12" y="70"/>
                </a:lnTo>
                <a:lnTo>
                  <a:pt x="11" y="69"/>
                </a:lnTo>
                <a:cubicBezTo>
                  <a:pt x="10" y="69"/>
                  <a:pt x="10" y="69"/>
                  <a:pt x="9" y="69"/>
                </a:cubicBezTo>
                <a:cubicBezTo>
                  <a:pt x="9" y="68"/>
                  <a:pt x="7" y="68"/>
                  <a:pt x="7" y="68"/>
                </a:cubicBezTo>
                <a:cubicBezTo>
                  <a:pt x="6" y="67"/>
                  <a:pt x="5" y="66"/>
                  <a:pt x="5" y="66"/>
                </a:cubicBezTo>
                <a:cubicBezTo>
                  <a:pt x="5" y="66"/>
                  <a:pt x="4" y="66"/>
                  <a:pt x="4" y="65"/>
                </a:cubicBezTo>
                <a:lnTo>
                  <a:pt x="4" y="65"/>
                </a:lnTo>
                <a:lnTo>
                  <a:pt x="4" y="65"/>
                </a:lnTo>
                <a:cubicBezTo>
                  <a:pt x="3" y="65"/>
                  <a:pt x="3" y="63"/>
                  <a:pt x="3" y="63"/>
                </a:cubicBezTo>
                <a:lnTo>
                  <a:pt x="2" y="63"/>
                </a:lnTo>
                <a:cubicBezTo>
                  <a:pt x="1" y="61"/>
                  <a:pt x="0" y="53"/>
                  <a:pt x="2" y="52"/>
                </a:cubicBezTo>
                <a:cubicBezTo>
                  <a:pt x="2" y="51"/>
                  <a:pt x="3" y="50"/>
                  <a:pt x="4" y="49"/>
                </a:cubicBezTo>
                <a:cubicBezTo>
                  <a:pt x="4" y="48"/>
                  <a:pt x="5" y="47"/>
                  <a:pt x="5" y="46"/>
                </a:cubicBezTo>
                <a:lnTo>
                  <a:pt x="5" y="46"/>
                </a:lnTo>
                <a:lnTo>
                  <a:pt x="5" y="45"/>
                </a:lnTo>
                <a:cubicBezTo>
                  <a:pt x="6" y="45"/>
                  <a:pt x="9" y="41"/>
                  <a:pt x="10" y="41"/>
                </a:cubicBezTo>
                <a:cubicBezTo>
                  <a:pt x="10" y="41"/>
                  <a:pt x="13" y="41"/>
                  <a:pt x="13" y="41"/>
                </a:cubicBezTo>
                <a:cubicBezTo>
                  <a:pt x="15" y="41"/>
                  <a:pt x="17" y="43"/>
                  <a:pt x="20" y="43"/>
                </a:cubicBezTo>
                <a:lnTo>
                  <a:pt x="20" y="42"/>
                </a:lnTo>
                <a:lnTo>
                  <a:pt x="20" y="40"/>
                </a:lnTo>
                <a:cubicBezTo>
                  <a:pt x="20" y="40"/>
                  <a:pt x="19" y="39"/>
                  <a:pt x="19" y="39"/>
                </a:cubicBezTo>
                <a:lnTo>
                  <a:pt x="18" y="39"/>
                </a:lnTo>
                <a:cubicBezTo>
                  <a:pt x="18" y="38"/>
                  <a:pt x="17" y="37"/>
                  <a:pt x="17" y="37"/>
                </a:cubicBezTo>
                <a:cubicBezTo>
                  <a:pt x="17" y="36"/>
                  <a:pt x="16" y="34"/>
                  <a:pt x="16" y="34"/>
                </a:cubicBezTo>
                <a:lnTo>
                  <a:pt x="16" y="34"/>
                </a:lnTo>
                <a:cubicBezTo>
                  <a:pt x="15" y="32"/>
                  <a:pt x="17" y="28"/>
                  <a:pt x="17" y="26"/>
                </a:cubicBezTo>
                <a:lnTo>
                  <a:pt x="18" y="26"/>
                </a:lnTo>
                <a:lnTo>
                  <a:pt x="18" y="25"/>
                </a:lnTo>
                <a:lnTo>
                  <a:pt x="18" y="25"/>
                </a:lnTo>
                <a:cubicBezTo>
                  <a:pt x="18" y="24"/>
                  <a:pt x="20" y="10"/>
                  <a:pt x="22" y="10"/>
                </a:cubicBezTo>
                <a:lnTo>
                  <a:pt x="22" y="9"/>
                </a:lnTo>
                <a:cubicBezTo>
                  <a:pt x="23" y="9"/>
                  <a:pt x="22" y="8"/>
                  <a:pt x="23" y="8"/>
                </a:cubicBezTo>
                <a:cubicBezTo>
                  <a:pt x="23" y="8"/>
                  <a:pt x="23" y="7"/>
                  <a:pt x="23" y="6"/>
                </a:cubicBezTo>
                <a:cubicBezTo>
                  <a:pt x="24" y="6"/>
                  <a:pt x="24" y="6"/>
                  <a:pt x="24" y="5"/>
                </a:cubicBezTo>
                <a:cubicBezTo>
                  <a:pt x="25" y="5"/>
                  <a:pt x="25" y="4"/>
                  <a:pt x="25" y="4"/>
                </a:cubicBezTo>
                <a:lnTo>
                  <a:pt x="25" y="4"/>
                </a:lnTo>
                <a:lnTo>
                  <a:pt x="25" y="3"/>
                </a:lnTo>
                <a:cubicBezTo>
                  <a:pt x="26" y="3"/>
                  <a:pt x="27" y="2"/>
                  <a:pt x="27" y="2"/>
                </a:cubicBezTo>
                <a:cubicBezTo>
                  <a:pt x="30" y="2"/>
                  <a:pt x="37" y="0"/>
                  <a:pt x="39" y="2"/>
                </a:cubicBezTo>
                <a:lnTo>
                  <a:pt x="39" y="2"/>
                </a:lnTo>
                <a:lnTo>
                  <a:pt x="41" y="2"/>
                </a:lnTo>
                <a:lnTo>
                  <a:pt x="41" y="2"/>
                </a:lnTo>
                <a:cubicBezTo>
                  <a:pt x="41" y="3"/>
                  <a:pt x="43" y="6"/>
                  <a:pt x="43" y="6"/>
                </a:cubicBezTo>
                <a:lnTo>
                  <a:pt x="43" y="6"/>
                </a:lnTo>
                <a:lnTo>
                  <a:pt x="43" y="6"/>
                </a:lnTo>
                <a:lnTo>
                  <a:pt x="44" y="7"/>
                </a:lnTo>
                <a:lnTo>
                  <a:pt x="44" y="8"/>
                </a:lnTo>
                <a:cubicBezTo>
                  <a:pt x="44" y="8"/>
                  <a:pt x="41" y="12"/>
                  <a:pt x="40" y="12"/>
                </a:cubicBezTo>
                <a:lnTo>
                  <a:pt x="40" y="12"/>
                </a:lnTo>
                <a:cubicBezTo>
                  <a:pt x="40" y="12"/>
                  <a:pt x="42" y="12"/>
                  <a:pt x="42" y="13"/>
                </a:cubicBezTo>
                <a:lnTo>
                  <a:pt x="42" y="13"/>
                </a:lnTo>
                <a:lnTo>
                  <a:pt x="43" y="13"/>
                </a:lnTo>
                <a:lnTo>
                  <a:pt x="43" y="13"/>
                </a:lnTo>
                <a:cubicBezTo>
                  <a:pt x="44" y="12"/>
                  <a:pt x="46" y="12"/>
                  <a:pt x="47" y="12"/>
                </a:cubicBezTo>
                <a:cubicBezTo>
                  <a:pt x="48" y="10"/>
                  <a:pt x="54" y="13"/>
                  <a:pt x="54" y="10"/>
                </a:cubicBezTo>
                <a:cubicBezTo>
                  <a:pt x="54" y="9"/>
                  <a:pt x="55" y="9"/>
                  <a:pt x="55" y="8"/>
                </a:cubicBezTo>
                <a:lnTo>
                  <a:pt x="58" y="8"/>
                </a:lnTo>
                <a:lnTo>
                  <a:pt x="58" y="9"/>
                </a:lnTo>
                <a:cubicBezTo>
                  <a:pt x="58" y="9"/>
                  <a:pt x="58" y="10"/>
                  <a:pt x="58" y="10"/>
                </a:cubicBezTo>
                <a:cubicBezTo>
                  <a:pt x="59" y="10"/>
                  <a:pt x="60" y="10"/>
                  <a:pt x="61" y="10"/>
                </a:cubicBezTo>
                <a:cubicBezTo>
                  <a:pt x="61" y="11"/>
                  <a:pt x="61" y="12"/>
                  <a:pt x="62" y="12"/>
                </a:cubicBezTo>
                <a:cubicBezTo>
                  <a:pt x="62" y="14"/>
                  <a:pt x="63" y="17"/>
                  <a:pt x="63" y="19"/>
                </a:cubicBezTo>
                <a:lnTo>
                  <a:pt x="64" y="20"/>
                </a:lnTo>
                <a:lnTo>
                  <a:pt x="65" y="20"/>
                </a:lnTo>
                <a:cubicBezTo>
                  <a:pt x="64" y="20"/>
                  <a:pt x="63" y="22"/>
                  <a:pt x="63" y="22"/>
                </a:cubicBezTo>
                <a:cubicBezTo>
                  <a:pt x="63" y="22"/>
                  <a:pt x="62" y="23"/>
                  <a:pt x="62" y="24"/>
                </a:cubicBezTo>
                <a:cubicBezTo>
                  <a:pt x="61" y="24"/>
                  <a:pt x="59" y="24"/>
                  <a:pt x="58" y="24"/>
                </a:cubicBezTo>
                <a:lnTo>
                  <a:pt x="58" y="26"/>
                </a:lnTo>
                <a:lnTo>
                  <a:pt x="58" y="26"/>
                </a:lnTo>
                <a:cubicBezTo>
                  <a:pt x="58" y="26"/>
                  <a:pt x="58" y="28"/>
                  <a:pt x="58" y="28"/>
                </a:cubicBezTo>
                <a:lnTo>
                  <a:pt x="59" y="34"/>
                </a:lnTo>
                <a:cubicBezTo>
                  <a:pt x="61" y="34"/>
                  <a:pt x="68" y="36"/>
                  <a:pt x="70" y="37"/>
                </a:cubicBezTo>
                <a:lnTo>
                  <a:pt x="70" y="37"/>
                </a:lnTo>
                <a:lnTo>
                  <a:pt x="73" y="37"/>
                </a:lnTo>
                <a:lnTo>
                  <a:pt x="73" y="37"/>
                </a:lnTo>
                <a:lnTo>
                  <a:pt x="73" y="37"/>
                </a:lnTo>
                <a:lnTo>
                  <a:pt x="74" y="36"/>
                </a:lnTo>
                <a:lnTo>
                  <a:pt x="73" y="37"/>
                </a:ln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49" name="Freeform 25"/>
          <p:cNvSpPr>
            <a:spLocks/>
          </p:cNvSpPr>
          <p:nvPr/>
        </p:nvSpPr>
        <p:spPr bwMode="auto">
          <a:xfrm>
            <a:off x="5888038" y="2016125"/>
            <a:ext cx="2617787" cy="1477963"/>
          </a:xfrm>
          <a:custGeom>
            <a:avLst/>
            <a:gdLst/>
            <a:ahLst/>
            <a:cxnLst>
              <a:cxn ang="0">
                <a:pos x="274" y="122"/>
              </a:cxn>
              <a:cxn ang="0">
                <a:pos x="264" y="132"/>
              </a:cxn>
              <a:cxn ang="0">
                <a:pos x="245" y="127"/>
              </a:cxn>
              <a:cxn ang="0">
                <a:pos x="238" y="118"/>
              </a:cxn>
              <a:cxn ang="0">
                <a:pos x="223" y="105"/>
              </a:cxn>
              <a:cxn ang="0">
                <a:pos x="219" y="97"/>
              </a:cxn>
              <a:cxn ang="0">
                <a:pos x="215" y="91"/>
              </a:cxn>
              <a:cxn ang="0">
                <a:pos x="201" y="80"/>
              </a:cxn>
              <a:cxn ang="0">
                <a:pos x="188" y="67"/>
              </a:cxn>
              <a:cxn ang="0">
                <a:pos x="179" y="59"/>
              </a:cxn>
              <a:cxn ang="0">
                <a:pos x="170" y="54"/>
              </a:cxn>
              <a:cxn ang="0">
                <a:pos x="158" y="40"/>
              </a:cxn>
              <a:cxn ang="0">
                <a:pos x="153" y="41"/>
              </a:cxn>
              <a:cxn ang="0">
                <a:pos x="147" y="42"/>
              </a:cxn>
              <a:cxn ang="0">
                <a:pos x="141" y="38"/>
              </a:cxn>
              <a:cxn ang="0">
                <a:pos x="137" y="34"/>
              </a:cxn>
              <a:cxn ang="0">
                <a:pos x="126" y="34"/>
              </a:cxn>
              <a:cxn ang="0">
                <a:pos x="121" y="33"/>
              </a:cxn>
              <a:cxn ang="0">
                <a:pos x="113" y="21"/>
              </a:cxn>
              <a:cxn ang="0">
                <a:pos x="111" y="23"/>
              </a:cxn>
              <a:cxn ang="0">
                <a:pos x="109" y="23"/>
              </a:cxn>
              <a:cxn ang="0">
                <a:pos x="106" y="17"/>
              </a:cxn>
              <a:cxn ang="0">
                <a:pos x="90" y="20"/>
              </a:cxn>
              <a:cxn ang="0">
                <a:pos x="83" y="17"/>
              </a:cxn>
              <a:cxn ang="0">
                <a:pos x="80" y="14"/>
              </a:cxn>
              <a:cxn ang="0">
                <a:pos x="74" y="17"/>
              </a:cxn>
              <a:cxn ang="0">
                <a:pos x="69" y="13"/>
              </a:cxn>
              <a:cxn ang="0">
                <a:pos x="65" y="17"/>
              </a:cxn>
              <a:cxn ang="0">
                <a:pos x="50" y="18"/>
              </a:cxn>
              <a:cxn ang="0">
                <a:pos x="47" y="20"/>
              </a:cxn>
              <a:cxn ang="0">
                <a:pos x="42" y="23"/>
              </a:cxn>
              <a:cxn ang="0">
                <a:pos x="37" y="28"/>
              </a:cxn>
              <a:cxn ang="0">
                <a:pos x="21" y="23"/>
              </a:cxn>
              <a:cxn ang="0">
                <a:pos x="0" y="26"/>
              </a:cxn>
              <a:cxn ang="0">
                <a:pos x="11" y="12"/>
              </a:cxn>
              <a:cxn ang="0">
                <a:pos x="25" y="3"/>
              </a:cxn>
              <a:cxn ang="0">
                <a:pos x="32" y="2"/>
              </a:cxn>
              <a:cxn ang="0">
                <a:pos x="53" y="4"/>
              </a:cxn>
              <a:cxn ang="0">
                <a:pos x="75" y="3"/>
              </a:cxn>
              <a:cxn ang="0">
                <a:pos x="80" y="3"/>
              </a:cxn>
              <a:cxn ang="0">
                <a:pos x="86" y="5"/>
              </a:cxn>
              <a:cxn ang="0">
                <a:pos x="100" y="5"/>
              </a:cxn>
              <a:cxn ang="0">
                <a:pos x="113" y="10"/>
              </a:cxn>
              <a:cxn ang="0">
                <a:pos x="137" y="18"/>
              </a:cxn>
              <a:cxn ang="0">
                <a:pos x="142" y="23"/>
              </a:cxn>
              <a:cxn ang="0">
                <a:pos x="154" y="27"/>
              </a:cxn>
              <a:cxn ang="0">
                <a:pos x="174" y="35"/>
              </a:cxn>
              <a:cxn ang="0">
                <a:pos x="181" y="39"/>
              </a:cxn>
              <a:cxn ang="0">
                <a:pos x="185" y="44"/>
              </a:cxn>
              <a:cxn ang="0">
                <a:pos x="190" y="51"/>
              </a:cxn>
              <a:cxn ang="0">
                <a:pos x="198" y="57"/>
              </a:cxn>
              <a:cxn ang="0">
                <a:pos x="200" y="55"/>
              </a:cxn>
              <a:cxn ang="0">
                <a:pos x="211" y="65"/>
              </a:cxn>
              <a:cxn ang="0">
                <a:pos x="226" y="88"/>
              </a:cxn>
              <a:cxn ang="0">
                <a:pos x="231" y="94"/>
              </a:cxn>
              <a:cxn ang="0">
                <a:pos x="241" y="97"/>
              </a:cxn>
              <a:cxn ang="0">
                <a:pos x="250" y="114"/>
              </a:cxn>
              <a:cxn ang="0">
                <a:pos x="274" y="116"/>
              </a:cxn>
            </a:cxnLst>
            <a:rect l="0" t="0" r="r" b="b"/>
            <a:pathLst>
              <a:path w="275" h="135">
                <a:moveTo>
                  <a:pt x="274" y="116"/>
                </a:moveTo>
                <a:lnTo>
                  <a:pt x="275" y="117"/>
                </a:lnTo>
                <a:lnTo>
                  <a:pt x="274" y="120"/>
                </a:lnTo>
                <a:cubicBezTo>
                  <a:pt x="275" y="121"/>
                  <a:pt x="274" y="121"/>
                  <a:pt x="274" y="122"/>
                </a:cubicBezTo>
                <a:cubicBezTo>
                  <a:pt x="271" y="122"/>
                  <a:pt x="270" y="123"/>
                  <a:pt x="268" y="123"/>
                </a:cubicBezTo>
                <a:cubicBezTo>
                  <a:pt x="270" y="122"/>
                  <a:pt x="269" y="126"/>
                  <a:pt x="267" y="126"/>
                </a:cubicBezTo>
                <a:cubicBezTo>
                  <a:pt x="267" y="127"/>
                  <a:pt x="267" y="130"/>
                  <a:pt x="266" y="130"/>
                </a:cubicBezTo>
                <a:lnTo>
                  <a:pt x="264" y="132"/>
                </a:lnTo>
                <a:lnTo>
                  <a:pt x="262" y="134"/>
                </a:lnTo>
                <a:cubicBezTo>
                  <a:pt x="258" y="135"/>
                  <a:pt x="252" y="132"/>
                  <a:pt x="252" y="128"/>
                </a:cubicBezTo>
                <a:cubicBezTo>
                  <a:pt x="251" y="126"/>
                  <a:pt x="248" y="129"/>
                  <a:pt x="248" y="129"/>
                </a:cubicBezTo>
                <a:cubicBezTo>
                  <a:pt x="246" y="129"/>
                  <a:pt x="247" y="127"/>
                  <a:pt x="245" y="127"/>
                </a:cubicBezTo>
                <a:cubicBezTo>
                  <a:pt x="245" y="125"/>
                  <a:pt x="243" y="125"/>
                  <a:pt x="243" y="125"/>
                </a:cubicBezTo>
                <a:lnTo>
                  <a:pt x="243" y="124"/>
                </a:lnTo>
                <a:cubicBezTo>
                  <a:pt x="242" y="124"/>
                  <a:pt x="240" y="121"/>
                  <a:pt x="238" y="119"/>
                </a:cubicBezTo>
                <a:lnTo>
                  <a:pt x="238" y="118"/>
                </a:lnTo>
                <a:lnTo>
                  <a:pt x="238" y="118"/>
                </a:lnTo>
                <a:cubicBezTo>
                  <a:pt x="237" y="118"/>
                  <a:pt x="232" y="108"/>
                  <a:pt x="232" y="108"/>
                </a:cubicBezTo>
                <a:lnTo>
                  <a:pt x="232" y="107"/>
                </a:lnTo>
                <a:cubicBezTo>
                  <a:pt x="229" y="107"/>
                  <a:pt x="225" y="105"/>
                  <a:pt x="223" y="105"/>
                </a:cubicBezTo>
                <a:lnTo>
                  <a:pt x="222" y="104"/>
                </a:lnTo>
                <a:cubicBezTo>
                  <a:pt x="222" y="103"/>
                  <a:pt x="221" y="101"/>
                  <a:pt x="221" y="101"/>
                </a:cubicBezTo>
                <a:cubicBezTo>
                  <a:pt x="221" y="100"/>
                  <a:pt x="221" y="97"/>
                  <a:pt x="220" y="97"/>
                </a:cubicBezTo>
                <a:lnTo>
                  <a:pt x="219" y="97"/>
                </a:lnTo>
                <a:cubicBezTo>
                  <a:pt x="219" y="96"/>
                  <a:pt x="218" y="94"/>
                  <a:pt x="217" y="94"/>
                </a:cubicBezTo>
                <a:cubicBezTo>
                  <a:pt x="217" y="93"/>
                  <a:pt x="216" y="92"/>
                  <a:pt x="216" y="91"/>
                </a:cubicBezTo>
                <a:lnTo>
                  <a:pt x="216" y="91"/>
                </a:lnTo>
                <a:lnTo>
                  <a:pt x="215" y="91"/>
                </a:lnTo>
                <a:cubicBezTo>
                  <a:pt x="215" y="89"/>
                  <a:pt x="212" y="87"/>
                  <a:pt x="211" y="87"/>
                </a:cubicBezTo>
                <a:cubicBezTo>
                  <a:pt x="211" y="87"/>
                  <a:pt x="210" y="86"/>
                  <a:pt x="210" y="85"/>
                </a:cubicBezTo>
                <a:cubicBezTo>
                  <a:pt x="209" y="85"/>
                  <a:pt x="208" y="84"/>
                  <a:pt x="207" y="84"/>
                </a:cubicBezTo>
                <a:cubicBezTo>
                  <a:pt x="207" y="83"/>
                  <a:pt x="203" y="80"/>
                  <a:pt x="201" y="80"/>
                </a:cubicBezTo>
                <a:lnTo>
                  <a:pt x="200" y="79"/>
                </a:lnTo>
                <a:cubicBezTo>
                  <a:pt x="200" y="78"/>
                  <a:pt x="199" y="76"/>
                  <a:pt x="198" y="76"/>
                </a:cubicBezTo>
                <a:cubicBezTo>
                  <a:pt x="198" y="73"/>
                  <a:pt x="190" y="71"/>
                  <a:pt x="190" y="67"/>
                </a:cubicBezTo>
                <a:lnTo>
                  <a:pt x="188" y="67"/>
                </a:lnTo>
                <a:lnTo>
                  <a:pt x="187" y="66"/>
                </a:lnTo>
                <a:lnTo>
                  <a:pt x="187" y="65"/>
                </a:lnTo>
                <a:cubicBezTo>
                  <a:pt x="186" y="65"/>
                  <a:pt x="183" y="60"/>
                  <a:pt x="180" y="60"/>
                </a:cubicBezTo>
                <a:cubicBezTo>
                  <a:pt x="180" y="59"/>
                  <a:pt x="179" y="60"/>
                  <a:pt x="179" y="59"/>
                </a:cubicBezTo>
                <a:cubicBezTo>
                  <a:pt x="179" y="59"/>
                  <a:pt x="176" y="58"/>
                  <a:pt x="176" y="57"/>
                </a:cubicBezTo>
                <a:cubicBezTo>
                  <a:pt x="174" y="57"/>
                  <a:pt x="173" y="55"/>
                  <a:pt x="171" y="55"/>
                </a:cubicBezTo>
                <a:lnTo>
                  <a:pt x="171" y="54"/>
                </a:lnTo>
                <a:lnTo>
                  <a:pt x="170" y="54"/>
                </a:lnTo>
                <a:lnTo>
                  <a:pt x="170" y="51"/>
                </a:lnTo>
                <a:lnTo>
                  <a:pt x="169" y="50"/>
                </a:lnTo>
                <a:cubicBezTo>
                  <a:pt x="169" y="49"/>
                  <a:pt x="157" y="49"/>
                  <a:pt x="156" y="49"/>
                </a:cubicBezTo>
                <a:cubicBezTo>
                  <a:pt x="156" y="47"/>
                  <a:pt x="156" y="40"/>
                  <a:pt x="158" y="40"/>
                </a:cubicBezTo>
                <a:lnTo>
                  <a:pt x="158" y="39"/>
                </a:lnTo>
                <a:lnTo>
                  <a:pt x="158" y="39"/>
                </a:lnTo>
                <a:cubicBezTo>
                  <a:pt x="158" y="39"/>
                  <a:pt x="156" y="39"/>
                  <a:pt x="156" y="38"/>
                </a:cubicBezTo>
                <a:cubicBezTo>
                  <a:pt x="156" y="39"/>
                  <a:pt x="153" y="39"/>
                  <a:pt x="153" y="41"/>
                </a:cubicBezTo>
                <a:cubicBezTo>
                  <a:pt x="153" y="41"/>
                  <a:pt x="151" y="42"/>
                  <a:pt x="151" y="43"/>
                </a:cubicBezTo>
                <a:lnTo>
                  <a:pt x="148" y="43"/>
                </a:lnTo>
                <a:lnTo>
                  <a:pt x="148" y="42"/>
                </a:lnTo>
                <a:lnTo>
                  <a:pt x="147" y="42"/>
                </a:lnTo>
                <a:lnTo>
                  <a:pt x="146" y="42"/>
                </a:lnTo>
                <a:lnTo>
                  <a:pt x="146" y="41"/>
                </a:lnTo>
                <a:lnTo>
                  <a:pt x="143" y="41"/>
                </a:lnTo>
                <a:cubicBezTo>
                  <a:pt x="142" y="40"/>
                  <a:pt x="141" y="39"/>
                  <a:pt x="141" y="38"/>
                </a:cubicBezTo>
                <a:lnTo>
                  <a:pt x="140" y="37"/>
                </a:lnTo>
                <a:lnTo>
                  <a:pt x="138" y="36"/>
                </a:lnTo>
                <a:lnTo>
                  <a:pt x="138" y="34"/>
                </a:lnTo>
                <a:lnTo>
                  <a:pt x="137" y="34"/>
                </a:lnTo>
                <a:lnTo>
                  <a:pt x="137" y="31"/>
                </a:lnTo>
                <a:cubicBezTo>
                  <a:pt x="137" y="31"/>
                  <a:pt x="135" y="32"/>
                  <a:pt x="134" y="32"/>
                </a:cubicBezTo>
                <a:cubicBezTo>
                  <a:pt x="134" y="33"/>
                  <a:pt x="127" y="36"/>
                  <a:pt x="126" y="35"/>
                </a:cubicBezTo>
                <a:lnTo>
                  <a:pt x="126" y="34"/>
                </a:lnTo>
                <a:lnTo>
                  <a:pt x="125" y="34"/>
                </a:lnTo>
                <a:lnTo>
                  <a:pt x="124" y="34"/>
                </a:lnTo>
                <a:lnTo>
                  <a:pt x="124" y="33"/>
                </a:lnTo>
                <a:lnTo>
                  <a:pt x="121" y="33"/>
                </a:lnTo>
                <a:cubicBezTo>
                  <a:pt x="121" y="31"/>
                  <a:pt x="116" y="22"/>
                  <a:pt x="115" y="22"/>
                </a:cubicBezTo>
                <a:lnTo>
                  <a:pt x="115" y="21"/>
                </a:lnTo>
                <a:lnTo>
                  <a:pt x="115" y="20"/>
                </a:lnTo>
                <a:cubicBezTo>
                  <a:pt x="113" y="20"/>
                  <a:pt x="115" y="21"/>
                  <a:pt x="113" y="21"/>
                </a:cubicBezTo>
                <a:lnTo>
                  <a:pt x="113" y="22"/>
                </a:lnTo>
                <a:lnTo>
                  <a:pt x="113" y="23"/>
                </a:lnTo>
                <a:lnTo>
                  <a:pt x="112" y="23"/>
                </a:lnTo>
                <a:lnTo>
                  <a:pt x="111" y="23"/>
                </a:lnTo>
                <a:lnTo>
                  <a:pt x="111" y="23"/>
                </a:lnTo>
                <a:lnTo>
                  <a:pt x="109" y="25"/>
                </a:lnTo>
                <a:lnTo>
                  <a:pt x="109" y="24"/>
                </a:lnTo>
                <a:lnTo>
                  <a:pt x="109" y="23"/>
                </a:lnTo>
                <a:cubicBezTo>
                  <a:pt x="107" y="23"/>
                  <a:pt x="107" y="18"/>
                  <a:pt x="107" y="16"/>
                </a:cubicBezTo>
                <a:lnTo>
                  <a:pt x="106" y="15"/>
                </a:lnTo>
                <a:lnTo>
                  <a:pt x="106" y="17"/>
                </a:lnTo>
                <a:lnTo>
                  <a:pt x="106" y="17"/>
                </a:lnTo>
                <a:lnTo>
                  <a:pt x="106" y="18"/>
                </a:lnTo>
                <a:cubicBezTo>
                  <a:pt x="105" y="18"/>
                  <a:pt x="104" y="19"/>
                  <a:pt x="104" y="20"/>
                </a:cubicBezTo>
                <a:cubicBezTo>
                  <a:pt x="101" y="20"/>
                  <a:pt x="92" y="23"/>
                  <a:pt x="90" y="21"/>
                </a:cubicBezTo>
                <a:lnTo>
                  <a:pt x="90" y="20"/>
                </a:lnTo>
                <a:lnTo>
                  <a:pt x="87" y="20"/>
                </a:lnTo>
                <a:lnTo>
                  <a:pt x="86" y="18"/>
                </a:lnTo>
                <a:cubicBezTo>
                  <a:pt x="85" y="18"/>
                  <a:pt x="85" y="18"/>
                  <a:pt x="84" y="17"/>
                </a:cubicBezTo>
                <a:lnTo>
                  <a:pt x="83" y="17"/>
                </a:lnTo>
                <a:lnTo>
                  <a:pt x="82" y="17"/>
                </a:lnTo>
                <a:lnTo>
                  <a:pt x="81" y="16"/>
                </a:lnTo>
                <a:lnTo>
                  <a:pt x="81" y="15"/>
                </a:lnTo>
                <a:lnTo>
                  <a:pt x="80" y="14"/>
                </a:lnTo>
                <a:lnTo>
                  <a:pt x="79" y="14"/>
                </a:lnTo>
                <a:lnTo>
                  <a:pt x="79" y="14"/>
                </a:lnTo>
                <a:cubicBezTo>
                  <a:pt x="79" y="15"/>
                  <a:pt x="78" y="16"/>
                  <a:pt x="78" y="17"/>
                </a:cubicBezTo>
                <a:lnTo>
                  <a:pt x="74" y="17"/>
                </a:lnTo>
                <a:lnTo>
                  <a:pt x="73" y="16"/>
                </a:lnTo>
                <a:lnTo>
                  <a:pt x="73" y="15"/>
                </a:lnTo>
                <a:lnTo>
                  <a:pt x="72" y="14"/>
                </a:lnTo>
                <a:cubicBezTo>
                  <a:pt x="71" y="14"/>
                  <a:pt x="69" y="14"/>
                  <a:pt x="69" y="13"/>
                </a:cubicBezTo>
                <a:cubicBezTo>
                  <a:pt x="69" y="15"/>
                  <a:pt x="68" y="13"/>
                  <a:pt x="68" y="15"/>
                </a:cubicBezTo>
                <a:lnTo>
                  <a:pt x="67" y="15"/>
                </a:lnTo>
                <a:lnTo>
                  <a:pt x="66" y="15"/>
                </a:lnTo>
                <a:cubicBezTo>
                  <a:pt x="66" y="17"/>
                  <a:pt x="65" y="15"/>
                  <a:pt x="65" y="17"/>
                </a:cubicBezTo>
                <a:cubicBezTo>
                  <a:pt x="62" y="17"/>
                  <a:pt x="55" y="13"/>
                  <a:pt x="52" y="16"/>
                </a:cubicBezTo>
                <a:lnTo>
                  <a:pt x="52" y="17"/>
                </a:lnTo>
                <a:lnTo>
                  <a:pt x="50" y="17"/>
                </a:lnTo>
                <a:lnTo>
                  <a:pt x="50" y="18"/>
                </a:lnTo>
                <a:lnTo>
                  <a:pt x="50" y="18"/>
                </a:lnTo>
                <a:lnTo>
                  <a:pt x="48" y="20"/>
                </a:lnTo>
                <a:lnTo>
                  <a:pt x="48" y="20"/>
                </a:lnTo>
                <a:lnTo>
                  <a:pt x="47" y="20"/>
                </a:lnTo>
                <a:lnTo>
                  <a:pt x="47" y="21"/>
                </a:lnTo>
                <a:lnTo>
                  <a:pt x="47" y="22"/>
                </a:lnTo>
                <a:lnTo>
                  <a:pt x="42" y="22"/>
                </a:lnTo>
                <a:cubicBezTo>
                  <a:pt x="42" y="23"/>
                  <a:pt x="42" y="22"/>
                  <a:pt x="42" y="23"/>
                </a:cubicBezTo>
                <a:lnTo>
                  <a:pt x="40" y="24"/>
                </a:lnTo>
                <a:cubicBezTo>
                  <a:pt x="40" y="25"/>
                  <a:pt x="39" y="27"/>
                  <a:pt x="39" y="28"/>
                </a:cubicBezTo>
                <a:lnTo>
                  <a:pt x="38" y="28"/>
                </a:lnTo>
                <a:lnTo>
                  <a:pt x="37" y="28"/>
                </a:lnTo>
                <a:lnTo>
                  <a:pt x="37" y="29"/>
                </a:lnTo>
                <a:cubicBezTo>
                  <a:pt x="34" y="31"/>
                  <a:pt x="28" y="28"/>
                  <a:pt x="26" y="28"/>
                </a:cubicBezTo>
                <a:lnTo>
                  <a:pt x="25" y="27"/>
                </a:lnTo>
                <a:cubicBezTo>
                  <a:pt x="25" y="25"/>
                  <a:pt x="21" y="23"/>
                  <a:pt x="21" y="23"/>
                </a:cubicBezTo>
                <a:lnTo>
                  <a:pt x="12" y="23"/>
                </a:lnTo>
                <a:cubicBezTo>
                  <a:pt x="12" y="23"/>
                  <a:pt x="11" y="24"/>
                  <a:pt x="11" y="26"/>
                </a:cubicBezTo>
                <a:cubicBezTo>
                  <a:pt x="7" y="26"/>
                  <a:pt x="3" y="27"/>
                  <a:pt x="0" y="27"/>
                </a:cubicBezTo>
                <a:lnTo>
                  <a:pt x="0" y="26"/>
                </a:lnTo>
                <a:cubicBezTo>
                  <a:pt x="0" y="24"/>
                  <a:pt x="0" y="22"/>
                  <a:pt x="0" y="20"/>
                </a:cubicBezTo>
                <a:cubicBezTo>
                  <a:pt x="1" y="20"/>
                  <a:pt x="5" y="16"/>
                  <a:pt x="6" y="16"/>
                </a:cubicBezTo>
                <a:cubicBezTo>
                  <a:pt x="6" y="14"/>
                  <a:pt x="7" y="16"/>
                  <a:pt x="7" y="14"/>
                </a:cubicBezTo>
                <a:cubicBezTo>
                  <a:pt x="8" y="14"/>
                  <a:pt x="11" y="12"/>
                  <a:pt x="11" y="12"/>
                </a:cubicBezTo>
                <a:cubicBezTo>
                  <a:pt x="12" y="12"/>
                  <a:pt x="14" y="12"/>
                  <a:pt x="16" y="12"/>
                </a:cubicBezTo>
                <a:cubicBezTo>
                  <a:pt x="16" y="12"/>
                  <a:pt x="16" y="10"/>
                  <a:pt x="16" y="9"/>
                </a:cubicBezTo>
                <a:cubicBezTo>
                  <a:pt x="17" y="8"/>
                  <a:pt x="21" y="5"/>
                  <a:pt x="22" y="5"/>
                </a:cubicBezTo>
                <a:cubicBezTo>
                  <a:pt x="22" y="4"/>
                  <a:pt x="24" y="3"/>
                  <a:pt x="25" y="3"/>
                </a:cubicBezTo>
                <a:lnTo>
                  <a:pt x="26" y="2"/>
                </a:lnTo>
                <a:cubicBezTo>
                  <a:pt x="27" y="2"/>
                  <a:pt x="27" y="1"/>
                  <a:pt x="27" y="0"/>
                </a:cubicBezTo>
                <a:lnTo>
                  <a:pt x="30" y="0"/>
                </a:lnTo>
                <a:cubicBezTo>
                  <a:pt x="31" y="1"/>
                  <a:pt x="32" y="2"/>
                  <a:pt x="32" y="2"/>
                </a:cubicBezTo>
                <a:cubicBezTo>
                  <a:pt x="32" y="4"/>
                  <a:pt x="34" y="7"/>
                  <a:pt x="35" y="7"/>
                </a:cubicBezTo>
                <a:cubicBezTo>
                  <a:pt x="37" y="7"/>
                  <a:pt x="47" y="7"/>
                  <a:pt x="47" y="3"/>
                </a:cubicBezTo>
                <a:cubicBezTo>
                  <a:pt x="48" y="3"/>
                  <a:pt x="50" y="3"/>
                  <a:pt x="50" y="4"/>
                </a:cubicBezTo>
                <a:lnTo>
                  <a:pt x="53" y="4"/>
                </a:lnTo>
                <a:cubicBezTo>
                  <a:pt x="53" y="6"/>
                  <a:pt x="69" y="7"/>
                  <a:pt x="70" y="6"/>
                </a:cubicBezTo>
                <a:lnTo>
                  <a:pt x="70" y="5"/>
                </a:lnTo>
                <a:lnTo>
                  <a:pt x="74" y="5"/>
                </a:lnTo>
                <a:lnTo>
                  <a:pt x="75" y="3"/>
                </a:lnTo>
                <a:lnTo>
                  <a:pt x="77" y="2"/>
                </a:lnTo>
                <a:lnTo>
                  <a:pt x="78" y="2"/>
                </a:lnTo>
                <a:lnTo>
                  <a:pt x="79" y="3"/>
                </a:lnTo>
                <a:lnTo>
                  <a:pt x="80" y="3"/>
                </a:lnTo>
                <a:lnTo>
                  <a:pt x="80" y="4"/>
                </a:lnTo>
                <a:lnTo>
                  <a:pt x="83" y="4"/>
                </a:lnTo>
                <a:lnTo>
                  <a:pt x="83" y="5"/>
                </a:lnTo>
                <a:lnTo>
                  <a:pt x="86" y="5"/>
                </a:lnTo>
                <a:lnTo>
                  <a:pt x="86" y="6"/>
                </a:lnTo>
                <a:lnTo>
                  <a:pt x="90" y="6"/>
                </a:lnTo>
                <a:lnTo>
                  <a:pt x="90" y="7"/>
                </a:lnTo>
                <a:cubicBezTo>
                  <a:pt x="91" y="7"/>
                  <a:pt x="100" y="7"/>
                  <a:pt x="100" y="5"/>
                </a:cubicBezTo>
                <a:cubicBezTo>
                  <a:pt x="100" y="5"/>
                  <a:pt x="103" y="6"/>
                  <a:pt x="104" y="6"/>
                </a:cubicBezTo>
                <a:lnTo>
                  <a:pt x="104" y="7"/>
                </a:lnTo>
                <a:lnTo>
                  <a:pt x="111" y="7"/>
                </a:lnTo>
                <a:cubicBezTo>
                  <a:pt x="111" y="8"/>
                  <a:pt x="113" y="9"/>
                  <a:pt x="113" y="10"/>
                </a:cubicBezTo>
                <a:cubicBezTo>
                  <a:pt x="117" y="10"/>
                  <a:pt x="132" y="13"/>
                  <a:pt x="134" y="15"/>
                </a:cubicBezTo>
                <a:lnTo>
                  <a:pt x="134" y="16"/>
                </a:lnTo>
                <a:lnTo>
                  <a:pt x="137" y="17"/>
                </a:lnTo>
                <a:lnTo>
                  <a:pt x="137" y="18"/>
                </a:lnTo>
                <a:lnTo>
                  <a:pt x="137" y="18"/>
                </a:lnTo>
                <a:lnTo>
                  <a:pt x="137" y="19"/>
                </a:lnTo>
                <a:cubicBezTo>
                  <a:pt x="138" y="19"/>
                  <a:pt x="139" y="20"/>
                  <a:pt x="140" y="20"/>
                </a:cubicBezTo>
                <a:cubicBezTo>
                  <a:pt x="140" y="21"/>
                  <a:pt x="141" y="22"/>
                  <a:pt x="142" y="23"/>
                </a:cubicBezTo>
                <a:lnTo>
                  <a:pt x="143" y="23"/>
                </a:lnTo>
                <a:lnTo>
                  <a:pt x="143" y="23"/>
                </a:lnTo>
                <a:cubicBezTo>
                  <a:pt x="146" y="25"/>
                  <a:pt x="153" y="25"/>
                  <a:pt x="154" y="26"/>
                </a:cubicBezTo>
                <a:lnTo>
                  <a:pt x="154" y="27"/>
                </a:lnTo>
                <a:cubicBezTo>
                  <a:pt x="156" y="28"/>
                  <a:pt x="166" y="32"/>
                  <a:pt x="168" y="32"/>
                </a:cubicBezTo>
                <a:cubicBezTo>
                  <a:pt x="168" y="33"/>
                  <a:pt x="169" y="33"/>
                  <a:pt x="169" y="34"/>
                </a:cubicBezTo>
                <a:lnTo>
                  <a:pt x="174" y="34"/>
                </a:lnTo>
                <a:lnTo>
                  <a:pt x="174" y="35"/>
                </a:lnTo>
                <a:lnTo>
                  <a:pt x="175" y="35"/>
                </a:lnTo>
                <a:cubicBezTo>
                  <a:pt x="175" y="36"/>
                  <a:pt x="179" y="38"/>
                  <a:pt x="179" y="39"/>
                </a:cubicBezTo>
                <a:lnTo>
                  <a:pt x="180" y="39"/>
                </a:lnTo>
                <a:lnTo>
                  <a:pt x="181" y="39"/>
                </a:lnTo>
                <a:cubicBezTo>
                  <a:pt x="181" y="39"/>
                  <a:pt x="183" y="41"/>
                  <a:pt x="184" y="41"/>
                </a:cubicBezTo>
                <a:lnTo>
                  <a:pt x="184" y="42"/>
                </a:lnTo>
                <a:lnTo>
                  <a:pt x="184" y="43"/>
                </a:lnTo>
                <a:lnTo>
                  <a:pt x="185" y="44"/>
                </a:lnTo>
                <a:cubicBezTo>
                  <a:pt x="185" y="44"/>
                  <a:pt x="186" y="44"/>
                  <a:pt x="186" y="45"/>
                </a:cubicBezTo>
                <a:cubicBezTo>
                  <a:pt x="187" y="45"/>
                  <a:pt x="190" y="49"/>
                  <a:pt x="190" y="49"/>
                </a:cubicBezTo>
                <a:lnTo>
                  <a:pt x="190" y="50"/>
                </a:lnTo>
                <a:lnTo>
                  <a:pt x="190" y="51"/>
                </a:lnTo>
                <a:cubicBezTo>
                  <a:pt x="191" y="51"/>
                  <a:pt x="192" y="52"/>
                  <a:pt x="192" y="53"/>
                </a:cubicBezTo>
                <a:cubicBezTo>
                  <a:pt x="193" y="53"/>
                  <a:pt x="195" y="55"/>
                  <a:pt x="195" y="55"/>
                </a:cubicBezTo>
                <a:lnTo>
                  <a:pt x="195" y="56"/>
                </a:lnTo>
                <a:lnTo>
                  <a:pt x="198" y="57"/>
                </a:lnTo>
                <a:lnTo>
                  <a:pt x="198" y="58"/>
                </a:lnTo>
                <a:lnTo>
                  <a:pt x="200" y="59"/>
                </a:lnTo>
                <a:cubicBezTo>
                  <a:pt x="200" y="60"/>
                  <a:pt x="202" y="60"/>
                  <a:pt x="202" y="61"/>
                </a:cubicBezTo>
                <a:cubicBezTo>
                  <a:pt x="202" y="60"/>
                  <a:pt x="200" y="55"/>
                  <a:pt x="200" y="55"/>
                </a:cubicBezTo>
                <a:cubicBezTo>
                  <a:pt x="201" y="55"/>
                  <a:pt x="203" y="55"/>
                  <a:pt x="204" y="55"/>
                </a:cubicBezTo>
                <a:cubicBezTo>
                  <a:pt x="204" y="58"/>
                  <a:pt x="209" y="63"/>
                  <a:pt x="210" y="64"/>
                </a:cubicBezTo>
                <a:lnTo>
                  <a:pt x="210" y="65"/>
                </a:lnTo>
                <a:lnTo>
                  <a:pt x="211" y="65"/>
                </a:lnTo>
                <a:cubicBezTo>
                  <a:pt x="211" y="65"/>
                  <a:pt x="215" y="70"/>
                  <a:pt x="216" y="70"/>
                </a:cubicBezTo>
                <a:cubicBezTo>
                  <a:pt x="216" y="75"/>
                  <a:pt x="221" y="80"/>
                  <a:pt x="221" y="84"/>
                </a:cubicBezTo>
                <a:cubicBezTo>
                  <a:pt x="222" y="84"/>
                  <a:pt x="223" y="87"/>
                  <a:pt x="225" y="87"/>
                </a:cubicBezTo>
                <a:lnTo>
                  <a:pt x="226" y="88"/>
                </a:lnTo>
                <a:cubicBezTo>
                  <a:pt x="226" y="90"/>
                  <a:pt x="227" y="91"/>
                  <a:pt x="228" y="91"/>
                </a:cubicBezTo>
                <a:lnTo>
                  <a:pt x="228" y="92"/>
                </a:lnTo>
                <a:cubicBezTo>
                  <a:pt x="228" y="92"/>
                  <a:pt x="230" y="92"/>
                  <a:pt x="230" y="93"/>
                </a:cubicBezTo>
                <a:lnTo>
                  <a:pt x="231" y="94"/>
                </a:lnTo>
                <a:lnTo>
                  <a:pt x="232" y="94"/>
                </a:lnTo>
                <a:lnTo>
                  <a:pt x="232" y="94"/>
                </a:lnTo>
                <a:lnTo>
                  <a:pt x="233" y="95"/>
                </a:lnTo>
                <a:cubicBezTo>
                  <a:pt x="233" y="97"/>
                  <a:pt x="239" y="97"/>
                  <a:pt x="241" y="97"/>
                </a:cubicBezTo>
                <a:cubicBezTo>
                  <a:pt x="241" y="99"/>
                  <a:pt x="243" y="101"/>
                  <a:pt x="245" y="101"/>
                </a:cubicBezTo>
                <a:cubicBezTo>
                  <a:pt x="245" y="101"/>
                  <a:pt x="248" y="103"/>
                  <a:pt x="248" y="103"/>
                </a:cubicBezTo>
                <a:cubicBezTo>
                  <a:pt x="248" y="104"/>
                  <a:pt x="249" y="105"/>
                  <a:pt x="250" y="106"/>
                </a:cubicBezTo>
                <a:lnTo>
                  <a:pt x="250" y="114"/>
                </a:lnTo>
                <a:cubicBezTo>
                  <a:pt x="254" y="114"/>
                  <a:pt x="260" y="122"/>
                  <a:pt x="267" y="118"/>
                </a:cubicBezTo>
                <a:lnTo>
                  <a:pt x="269" y="118"/>
                </a:lnTo>
                <a:cubicBezTo>
                  <a:pt x="269" y="118"/>
                  <a:pt x="272" y="119"/>
                  <a:pt x="272" y="117"/>
                </a:cubicBezTo>
                <a:cubicBezTo>
                  <a:pt x="271" y="117"/>
                  <a:pt x="275" y="119"/>
                  <a:pt x="274" y="116"/>
                </a:cubicBez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0" name="Freeform 26"/>
          <p:cNvSpPr>
            <a:spLocks/>
          </p:cNvSpPr>
          <p:nvPr/>
        </p:nvSpPr>
        <p:spPr bwMode="auto">
          <a:xfrm>
            <a:off x="5870575" y="2146300"/>
            <a:ext cx="1665288" cy="1665288"/>
          </a:xfrm>
          <a:custGeom>
            <a:avLst/>
            <a:gdLst/>
            <a:ahLst/>
            <a:cxnLst>
              <a:cxn ang="0">
                <a:pos x="72" y="86"/>
              </a:cxn>
              <a:cxn ang="0">
                <a:pos x="71" y="82"/>
              </a:cxn>
              <a:cxn ang="0">
                <a:pos x="64" y="89"/>
              </a:cxn>
              <a:cxn ang="0">
                <a:pos x="60" y="82"/>
              </a:cxn>
              <a:cxn ang="0">
                <a:pos x="58" y="80"/>
              </a:cxn>
              <a:cxn ang="0">
                <a:pos x="30" y="62"/>
              </a:cxn>
              <a:cxn ang="0">
                <a:pos x="29" y="58"/>
              </a:cxn>
              <a:cxn ang="0">
                <a:pos x="22" y="45"/>
              </a:cxn>
              <a:cxn ang="0">
                <a:pos x="8" y="41"/>
              </a:cxn>
              <a:cxn ang="0">
                <a:pos x="18" y="27"/>
              </a:cxn>
              <a:cxn ang="0">
                <a:pos x="17" y="22"/>
              </a:cxn>
              <a:cxn ang="0">
                <a:pos x="0" y="18"/>
              </a:cxn>
              <a:cxn ang="0">
                <a:pos x="30" y="12"/>
              </a:cxn>
              <a:cxn ang="0">
                <a:pos x="47" y="11"/>
              </a:cxn>
              <a:cxn ang="0">
                <a:pos x="74" y="4"/>
              </a:cxn>
              <a:cxn ang="0">
                <a:pos x="78" y="5"/>
              </a:cxn>
              <a:cxn ang="0">
                <a:pos x="106" y="8"/>
              </a:cxn>
              <a:cxn ang="0">
                <a:pos x="108" y="5"/>
              </a:cxn>
              <a:cxn ang="0">
                <a:pos x="113" y="11"/>
              </a:cxn>
              <a:cxn ang="0">
                <a:pos x="116" y="9"/>
              </a:cxn>
              <a:cxn ang="0">
                <a:pos x="120" y="17"/>
              </a:cxn>
              <a:cxn ang="0">
                <a:pos x="123" y="19"/>
              </a:cxn>
              <a:cxn ang="0">
                <a:pos x="124" y="20"/>
              </a:cxn>
              <a:cxn ang="0">
                <a:pos x="144" y="26"/>
              </a:cxn>
              <a:cxn ang="0">
                <a:pos x="153" y="31"/>
              </a:cxn>
              <a:cxn ang="0">
                <a:pos x="155" y="28"/>
              </a:cxn>
              <a:cxn ang="0">
                <a:pos x="162" y="34"/>
              </a:cxn>
              <a:cxn ang="0">
                <a:pos x="164" y="37"/>
              </a:cxn>
              <a:cxn ang="0">
                <a:pos x="175" y="44"/>
              </a:cxn>
              <a:cxn ang="0">
                <a:pos x="171" y="50"/>
              </a:cxn>
              <a:cxn ang="0">
                <a:pos x="169" y="64"/>
              </a:cxn>
              <a:cxn ang="0">
                <a:pos x="155" y="72"/>
              </a:cxn>
              <a:cxn ang="0">
                <a:pos x="138" y="80"/>
              </a:cxn>
              <a:cxn ang="0">
                <a:pos x="131" y="84"/>
              </a:cxn>
              <a:cxn ang="0">
                <a:pos x="118" y="80"/>
              </a:cxn>
              <a:cxn ang="0">
                <a:pos x="118" y="84"/>
              </a:cxn>
              <a:cxn ang="0">
                <a:pos x="115" y="85"/>
              </a:cxn>
              <a:cxn ang="0">
                <a:pos x="122" y="145"/>
              </a:cxn>
              <a:cxn ang="0">
                <a:pos x="118" y="146"/>
              </a:cxn>
              <a:cxn ang="0">
                <a:pos x="110" y="122"/>
              </a:cxn>
              <a:cxn ang="0">
                <a:pos x="104" y="120"/>
              </a:cxn>
              <a:cxn ang="0">
                <a:pos x="106" y="109"/>
              </a:cxn>
              <a:cxn ang="0">
                <a:pos x="101" y="106"/>
              </a:cxn>
              <a:cxn ang="0">
                <a:pos x="97" y="103"/>
              </a:cxn>
              <a:cxn ang="0">
                <a:pos x="93" y="96"/>
              </a:cxn>
              <a:cxn ang="0">
                <a:pos x="88" y="100"/>
              </a:cxn>
              <a:cxn ang="0">
                <a:pos x="83" y="94"/>
              </a:cxn>
              <a:cxn ang="0">
                <a:pos x="81" y="92"/>
              </a:cxn>
              <a:cxn ang="0">
                <a:pos x="76" y="96"/>
              </a:cxn>
            </a:cxnLst>
            <a:rect l="0" t="0" r="r" b="b"/>
            <a:pathLst>
              <a:path w="175" h="152">
                <a:moveTo>
                  <a:pt x="76" y="96"/>
                </a:moveTo>
                <a:cubicBezTo>
                  <a:pt x="76" y="93"/>
                  <a:pt x="75" y="91"/>
                  <a:pt x="75" y="89"/>
                </a:cubicBezTo>
                <a:cubicBezTo>
                  <a:pt x="74" y="89"/>
                  <a:pt x="73" y="87"/>
                  <a:pt x="72" y="86"/>
                </a:cubicBezTo>
                <a:lnTo>
                  <a:pt x="72" y="84"/>
                </a:lnTo>
                <a:lnTo>
                  <a:pt x="71" y="84"/>
                </a:lnTo>
                <a:lnTo>
                  <a:pt x="71" y="82"/>
                </a:lnTo>
                <a:cubicBezTo>
                  <a:pt x="71" y="82"/>
                  <a:pt x="71" y="83"/>
                  <a:pt x="69" y="83"/>
                </a:cubicBezTo>
                <a:lnTo>
                  <a:pt x="69" y="89"/>
                </a:lnTo>
                <a:lnTo>
                  <a:pt x="64" y="89"/>
                </a:lnTo>
                <a:lnTo>
                  <a:pt x="64" y="86"/>
                </a:lnTo>
                <a:cubicBezTo>
                  <a:pt x="63" y="86"/>
                  <a:pt x="61" y="85"/>
                  <a:pt x="60" y="85"/>
                </a:cubicBezTo>
                <a:cubicBezTo>
                  <a:pt x="60" y="84"/>
                  <a:pt x="60" y="83"/>
                  <a:pt x="60" y="82"/>
                </a:cubicBezTo>
                <a:lnTo>
                  <a:pt x="58" y="81"/>
                </a:lnTo>
                <a:lnTo>
                  <a:pt x="58" y="80"/>
                </a:lnTo>
                <a:lnTo>
                  <a:pt x="58" y="80"/>
                </a:lnTo>
                <a:cubicBezTo>
                  <a:pt x="56" y="80"/>
                  <a:pt x="58" y="79"/>
                  <a:pt x="56" y="79"/>
                </a:cubicBezTo>
                <a:cubicBezTo>
                  <a:pt x="56" y="68"/>
                  <a:pt x="43" y="64"/>
                  <a:pt x="34" y="64"/>
                </a:cubicBezTo>
                <a:cubicBezTo>
                  <a:pt x="34" y="63"/>
                  <a:pt x="31" y="62"/>
                  <a:pt x="30" y="62"/>
                </a:cubicBezTo>
                <a:cubicBezTo>
                  <a:pt x="30" y="61"/>
                  <a:pt x="29" y="59"/>
                  <a:pt x="28" y="59"/>
                </a:cubicBezTo>
                <a:lnTo>
                  <a:pt x="28" y="58"/>
                </a:lnTo>
                <a:lnTo>
                  <a:pt x="29" y="58"/>
                </a:lnTo>
                <a:lnTo>
                  <a:pt x="29" y="55"/>
                </a:lnTo>
                <a:cubicBezTo>
                  <a:pt x="27" y="55"/>
                  <a:pt x="22" y="56"/>
                  <a:pt x="22" y="58"/>
                </a:cubicBezTo>
                <a:lnTo>
                  <a:pt x="22" y="45"/>
                </a:lnTo>
                <a:cubicBezTo>
                  <a:pt x="20" y="45"/>
                  <a:pt x="12" y="43"/>
                  <a:pt x="10" y="42"/>
                </a:cubicBezTo>
                <a:lnTo>
                  <a:pt x="10" y="41"/>
                </a:lnTo>
                <a:lnTo>
                  <a:pt x="8" y="41"/>
                </a:lnTo>
                <a:lnTo>
                  <a:pt x="7" y="40"/>
                </a:lnTo>
                <a:cubicBezTo>
                  <a:pt x="7" y="37"/>
                  <a:pt x="9" y="32"/>
                  <a:pt x="9" y="29"/>
                </a:cubicBezTo>
                <a:cubicBezTo>
                  <a:pt x="12" y="29"/>
                  <a:pt x="16" y="27"/>
                  <a:pt x="18" y="27"/>
                </a:cubicBezTo>
                <a:lnTo>
                  <a:pt x="18" y="24"/>
                </a:lnTo>
                <a:lnTo>
                  <a:pt x="18" y="23"/>
                </a:lnTo>
                <a:lnTo>
                  <a:pt x="17" y="22"/>
                </a:lnTo>
                <a:cubicBezTo>
                  <a:pt x="13" y="22"/>
                  <a:pt x="5" y="21"/>
                  <a:pt x="2" y="19"/>
                </a:cubicBezTo>
                <a:lnTo>
                  <a:pt x="2" y="18"/>
                </a:lnTo>
                <a:lnTo>
                  <a:pt x="0" y="18"/>
                </a:lnTo>
                <a:cubicBezTo>
                  <a:pt x="0" y="17"/>
                  <a:pt x="1" y="16"/>
                  <a:pt x="1" y="16"/>
                </a:cubicBezTo>
                <a:cubicBezTo>
                  <a:pt x="4" y="14"/>
                  <a:pt x="6" y="13"/>
                  <a:pt x="10" y="13"/>
                </a:cubicBezTo>
                <a:cubicBezTo>
                  <a:pt x="10" y="8"/>
                  <a:pt x="28" y="12"/>
                  <a:pt x="30" y="12"/>
                </a:cubicBezTo>
                <a:cubicBezTo>
                  <a:pt x="30" y="13"/>
                  <a:pt x="31" y="14"/>
                  <a:pt x="32" y="15"/>
                </a:cubicBezTo>
                <a:lnTo>
                  <a:pt x="46" y="14"/>
                </a:lnTo>
                <a:cubicBezTo>
                  <a:pt x="46" y="13"/>
                  <a:pt x="47" y="12"/>
                  <a:pt x="47" y="11"/>
                </a:cubicBezTo>
                <a:cubicBezTo>
                  <a:pt x="48" y="11"/>
                  <a:pt x="54" y="6"/>
                  <a:pt x="54" y="5"/>
                </a:cubicBezTo>
                <a:cubicBezTo>
                  <a:pt x="60" y="5"/>
                  <a:pt x="68" y="0"/>
                  <a:pt x="74" y="3"/>
                </a:cubicBezTo>
                <a:lnTo>
                  <a:pt x="74" y="4"/>
                </a:lnTo>
                <a:lnTo>
                  <a:pt x="74" y="5"/>
                </a:lnTo>
                <a:cubicBezTo>
                  <a:pt x="75" y="5"/>
                  <a:pt x="76" y="6"/>
                  <a:pt x="76" y="6"/>
                </a:cubicBezTo>
                <a:cubicBezTo>
                  <a:pt x="77" y="6"/>
                  <a:pt x="78" y="6"/>
                  <a:pt x="78" y="5"/>
                </a:cubicBezTo>
                <a:cubicBezTo>
                  <a:pt x="81" y="5"/>
                  <a:pt x="84" y="6"/>
                  <a:pt x="86" y="6"/>
                </a:cubicBezTo>
                <a:cubicBezTo>
                  <a:pt x="86" y="7"/>
                  <a:pt x="87" y="6"/>
                  <a:pt x="87" y="7"/>
                </a:cubicBezTo>
                <a:cubicBezTo>
                  <a:pt x="91" y="7"/>
                  <a:pt x="102" y="10"/>
                  <a:pt x="106" y="8"/>
                </a:cubicBezTo>
                <a:lnTo>
                  <a:pt x="107" y="7"/>
                </a:lnTo>
                <a:lnTo>
                  <a:pt x="107" y="6"/>
                </a:lnTo>
                <a:lnTo>
                  <a:pt x="108" y="5"/>
                </a:lnTo>
                <a:cubicBezTo>
                  <a:pt x="109" y="5"/>
                  <a:pt x="109" y="6"/>
                  <a:pt x="109" y="6"/>
                </a:cubicBezTo>
                <a:lnTo>
                  <a:pt x="110" y="6"/>
                </a:lnTo>
                <a:cubicBezTo>
                  <a:pt x="111" y="7"/>
                  <a:pt x="112" y="10"/>
                  <a:pt x="113" y="11"/>
                </a:cubicBezTo>
                <a:lnTo>
                  <a:pt x="114" y="11"/>
                </a:lnTo>
                <a:lnTo>
                  <a:pt x="114" y="10"/>
                </a:lnTo>
                <a:cubicBezTo>
                  <a:pt x="115" y="10"/>
                  <a:pt x="116" y="11"/>
                  <a:pt x="116" y="9"/>
                </a:cubicBezTo>
                <a:cubicBezTo>
                  <a:pt x="119" y="9"/>
                  <a:pt x="118" y="13"/>
                  <a:pt x="119" y="15"/>
                </a:cubicBezTo>
                <a:lnTo>
                  <a:pt x="120" y="15"/>
                </a:lnTo>
                <a:lnTo>
                  <a:pt x="120" y="17"/>
                </a:lnTo>
                <a:lnTo>
                  <a:pt x="121" y="18"/>
                </a:lnTo>
                <a:lnTo>
                  <a:pt x="123" y="18"/>
                </a:lnTo>
                <a:lnTo>
                  <a:pt x="123" y="19"/>
                </a:lnTo>
                <a:lnTo>
                  <a:pt x="123" y="19"/>
                </a:lnTo>
                <a:lnTo>
                  <a:pt x="124" y="19"/>
                </a:lnTo>
                <a:lnTo>
                  <a:pt x="124" y="20"/>
                </a:lnTo>
                <a:cubicBezTo>
                  <a:pt x="130" y="23"/>
                  <a:pt x="137" y="16"/>
                  <a:pt x="143" y="22"/>
                </a:cubicBezTo>
                <a:cubicBezTo>
                  <a:pt x="143" y="23"/>
                  <a:pt x="144" y="26"/>
                  <a:pt x="144" y="26"/>
                </a:cubicBezTo>
                <a:lnTo>
                  <a:pt x="144" y="26"/>
                </a:lnTo>
                <a:lnTo>
                  <a:pt x="146" y="27"/>
                </a:lnTo>
                <a:lnTo>
                  <a:pt x="146" y="28"/>
                </a:lnTo>
                <a:cubicBezTo>
                  <a:pt x="148" y="29"/>
                  <a:pt x="150" y="31"/>
                  <a:pt x="153" y="31"/>
                </a:cubicBezTo>
                <a:lnTo>
                  <a:pt x="154" y="30"/>
                </a:lnTo>
                <a:lnTo>
                  <a:pt x="154" y="29"/>
                </a:lnTo>
                <a:lnTo>
                  <a:pt x="155" y="28"/>
                </a:lnTo>
                <a:cubicBezTo>
                  <a:pt x="156" y="28"/>
                  <a:pt x="160" y="27"/>
                  <a:pt x="161" y="27"/>
                </a:cubicBezTo>
                <a:cubicBezTo>
                  <a:pt x="161" y="28"/>
                  <a:pt x="160" y="29"/>
                  <a:pt x="160" y="29"/>
                </a:cubicBezTo>
                <a:cubicBezTo>
                  <a:pt x="160" y="31"/>
                  <a:pt x="162" y="32"/>
                  <a:pt x="162" y="34"/>
                </a:cubicBezTo>
                <a:cubicBezTo>
                  <a:pt x="164" y="34"/>
                  <a:pt x="162" y="35"/>
                  <a:pt x="164" y="35"/>
                </a:cubicBezTo>
                <a:cubicBezTo>
                  <a:pt x="163" y="35"/>
                  <a:pt x="163" y="36"/>
                  <a:pt x="163" y="37"/>
                </a:cubicBezTo>
                <a:lnTo>
                  <a:pt x="164" y="37"/>
                </a:lnTo>
                <a:cubicBezTo>
                  <a:pt x="165" y="38"/>
                  <a:pt x="171" y="37"/>
                  <a:pt x="173" y="37"/>
                </a:cubicBezTo>
                <a:lnTo>
                  <a:pt x="173" y="43"/>
                </a:lnTo>
                <a:lnTo>
                  <a:pt x="175" y="44"/>
                </a:lnTo>
                <a:cubicBezTo>
                  <a:pt x="173" y="44"/>
                  <a:pt x="175" y="45"/>
                  <a:pt x="172" y="45"/>
                </a:cubicBezTo>
                <a:lnTo>
                  <a:pt x="172" y="48"/>
                </a:lnTo>
                <a:cubicBezTo>
                  <a:pt x="171" y="48"/>
                  <a:pt x="171" y="49"/>
                  <a:pt x="171" y="50"/>
                </a:cubicBezTo>
                <a:cubicBezTo>
                  <a:pt x="169" y="50"/>
                  <a:pt x="167" y="58"/>
                  <a:pt x="168" y="59"/>
                </a:cubicBezTo>
                <a:lnTo>
                  <a:pt x="169" y="59"/>
                </a:lnTo>
                <a:lnTo>
                  <a:pt x="169" y="64"/>
                </a:lnTo>
                <a:lnTo>
                  <a:pt x="167" y="65"/>
                </a:lnTo>
                <a:cubicBezTo>
                  <a:pt x="167" y="69"/>
                  <a:pt x="158" y="69"/>
                  <a:pt x="155" y="69"/>
                </a:cubicBezTo>
                <a:cubicBezTo>
                  <a:pt x="155" y="69"/>
                  <a:pt x="155" y="70"/>
                  <a:pt x="155" y="72"/>
                </a:cubicBezTo>
                <a:cubicBezTo>
                  <a:pt x="154" y="73"/>
                  <a:pt x="152" y="73"/>
                  <a:pt x="152" y="75"/>
                </a:cubicBezTo>
                <a:cubicBezTo>
                  <a:pt x="148" y="75"/>
                  <a:pt x="143" y="78"/>
                  <a:pt x="139" y="78"/>
                </a:cubicBezTo>
                <a:lnTo>
                  <a:pt x="138" y="80"/>
                </a:lnTo>
                <a:lnTo>
                  <a:pt x="138" y="83"/>
                </a:lnTo>
                <a:lnTo>
                  <a:pt x="136" y="85"/>
                </a:lnTo>
                <a:cubicBezTo>
                  <a:pt x="134" y="85"/>
                  <a:pt x="132" y="84"/>
                  <a:pt x="131" y="84"/>
                </a:cubicBezTo>
                <a:cubicBezTo>
                  <a:pt x="131" y="80"/>
                  <a:pt x="125" y="77"/>
                  <a:pt x="122" y="79"/>
                </a:cubicBezTo>
                <a:lnTo>
                  <a:pt x="122" y="80"/>
                </a:lnTo>
                <a:lnTo>
                  <a:pt x="118" y="80"/>
                </a:lnTo>
                <a:lnTo>
                  <a:pt x="118" y="82"/>
                </a:lnTo>
                <a:lnTo>
                  <a:pt x="118" y="82"/>
                </a:lnTo>
                <a:lnTo>
                  <a:pt x="118" y="84"/>
                </a:lnTo>
                <a:lnTo>
                  <a:pt x="117" y="85"/>
                </a:lnTo>
                <a:lnTo>
                  <a:pt x="116" y="85"/>
                </a:lnTo>
                <a:lnTo>
                  <a:pt x="115" y="85"/>
                </a:lnTo>
                <a:lnTo>
                  <a:pt x="117" y="132"/>
                </a:lnTo>
                <a:cubicBezTo>
                  <a:pt x="120" y="135"/>
                  <a:pt x="118" y="142"/>
                  <a:pt x="121" y="145"/>
                </a:cubicBezTo>
                <a:lnTo>
                  <a:pt x="122" y="145"/>
                </a:lnTo>
                <a:cubicBezTo>
                  <a:pt x="123" y="146"/>
                  <a:pt x="122" y="151"/>
                  <a:pt x="122" y="152"/>
                </a:cubicBezTo>
                <a:lnTo>
                  <a:pt x="121" y="151"/>
                </a:lnTo>
                <a:cubicBezTo>
                  <a:pt x="121" y="150"/>
                  <a:pt x="118" y="146"/>
                  <a:pt x="118" y="146"/>
                </a:cubicBezTo>
                <a:cubicBezTo>
                  <a:pt x="118" y="145"/>
                  <a:pt x="117" y="143"/>
                  <a:pt x="116" y="143"/>
                </a:cubicBezTo>
                <a:cubicBezTo>
                  <a:pt x="116" y="141"/>
                  <a:pt x="115" y="139"/>
                  <a:pt x="115" y="138"/>
                </a:cubicBezTo>
                <a:cubicBezTo>
                  <a:pt x="108" y="138"/>
                  <a:pt x="110" y="127"/>
                  <a:pt x="110" y="122"/>
                </a:cubicBezTo>
                <a:cubicBezTo>
                  <a:pt x="109" y="122"/>
                  <a:pt x="108" y="122"/>
                  <a:pt x="108" y="121"/>
                </a:cubicBezTo>
                <a:lnTo>
                  <a:pt x="105" y="121"/>
                </a:lnTo>
                <a:lnTo>
                  <a:pt x="104" y="120"/>
                </a:lnTo>
                <a:lnTo>
                  <a:pt x="104" y="114"/>
                </a:lnTo>
                <a:lnTo>
                  <a:pt x="108" y="114"/>
                </a:lnTo>
                <a:cubicBezTo>
                  <a:pt x="108" y="112"/>
                  <a:pt x="107" y="111"/>
                  <a:pt x="106" y="109"/>
                </a:cubicBezTo>
                <a:lnTo>
                  <a:pt x="105" y="109"/>
                </a:lnTo>
                <a:lnTo>
                  <a:pt x="104" y="109"/>
                </a:lnTo>
                <a:cubicBezTo>
                  <a:pt x="104" y="108"/>
                  <a:pt x="102" y="106"/>
                  <a:pt x="101" y="106"/>
                </a:cubicBezTo>
                <a:lnTo>
                  <a:pt x="101" y="106"/>
                </a:lnTo>
                <a:lnTo>
                  <a:pt x="98" y="105"/>
                </a:lnTo>
                <a:cubicBezTo>
                  <a:pt x="98" y="103"/>
                  <a:pt x="97" y="105"/>
                  <a:pt x="97" y="103"/>
                </a:cubicBezTo>
                <a:cubicBezTo>
                  <a:pt x="96" y="103"/>
                  <a:pt x="93" y="105"/>
                  <a:pt x="91" y="105"/>
                </a:cubicBezTo>
                <a:cubicBezTo>
                  <a:pt x="91" y="102"/>
                  <a:pt x="92" y="99"/>
                  <a:pt x="92" y="97"/>
                </a:cubicBezTo>
                <a:cubicBezTo>
                  <a:pt x="93" y="97"/>
                  <a:pt x="92" y="96"/>
                  <a:pt x="93" y="96"/>
                </a:cubicBezTo>
                <a:lnTo>
                  <a:pt x="91" y="96"/>
                </a:lnTo>
                <a:cubicBezTo>
                  <a:pt x="91" y="97"/>
                  <a:pt x="89" y="97"/>
                  <a:pt x="89" y="99"/>
                </a:cubicBezTo>
                <a:lnTo>
                  <a:pt x="88" y="100"/>
                </a:lnTo>
                <a:cubicBezTo>
                  <a:pt x="87" y="100"/>
                  <a:pt x="86" y="101"/>
                  <a:pt x="85" y="101"/>
                </a:cubicBezTo>
                <a:cubicBezTo>
                  <a:pt x="85" y="99"/>
                  <a:pt x="84" y="96"/>
                  <a:pt x="84" y="95"/>
                </a:cubicBezTo>
                <a:lnTo>
                  <a:pt x="83" y="94"/>
                </a:lnTo>
                <a:lnTo>
                  <a:pt x="82" y="94"/>
                </a:lnTo>
                <a:lnTo>
                  <a:pt x="82" y="93"/>
                </a:lnTo>
                <a:lnTo>
                  <a:pt x="81" y="92"/>
                </a:lnTo>
                <a:lnTo>
                  <a:pt x="79" y="92"/>
                </a:lnTo>
                <a:cubicBezTo>
                  <a:pt x="79" y="93"/>
                  <a:pt x="77" y="95"/>
                  <a:pt x="77" y="96"/>
                </a:cubicBezTo>
                <a:cubicBezTo>
                  <a:pt x="76" y="96"/>
                  <a:pt x="76" y="96"/>
                  <a:pt x="76" y="96"/>
                </a:cubicBezTo>
                <a:cubicBezTo>
                  <a:pt x="76" y="96"/>
                  <a:pt x="76" y="95"/>
                  <a:pt x="76" y="96"/>
                </a:cubicBez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1" name="Freeform 27"/>
          <p:cNvSpPr>
            <a:spLocks/>
          </p:cNvSpPr>
          <p:nvPr/>
        </p:nvSpPr>
        <p:spPr bwMode="auto">
          <a:xfrm>
            <a:off x="6938963" y="2516188"/>
            <a:ext cx="1844675" cy="2990850"/>
          </a:xfrm>
          <a:custGeom>
            <a:avLst/>
            <a:gdLst/>
            <a:ahLst/>
            <a:cxnLst>
              <a:cxn ang="0">
                <a:pos x="187" y="173"/>
              </a:cxn>
              <a:cxn ang="0">
                <a:pos x="163" y="198"/>
              </a:cxn>
              <a:cxn ang="0">
                <a:pos x="138" y="223"/>
              </a:cxn>
              <a:cxn ang="0">
                <a:pos x="127" y="231"/>
              </a:cxn>
              <a:cxn ang="0">
                <a:pos x="121" y="227"/>
              </a:cxn>
              <a:cxn ang="0">
                <a:pos x="114" y="213"/>
              </a:cxn>
              <a:cxn ang="0">
                <a:pos x="102" y="225"/>
              </a:cxn>
              <a:cxn ang="0">
                <a:pos x="105" y="238"/>
              </a:cxn>
              <a:cxn ang="0">
                <a:pos x="93" y="247"/>
              </a:cxn>
              <a:cxn ang="0">
                <a:pos x="77" y="272"/>
              </a:cxn>
              <a:cxn ang="0">
                <a:pos x="61" y="254"/>
              </a:cxn>
              <a:cxn ang="0">
                <a:pos x="55" y="247"/>
              </a:cxn>
              <a:cxn ang="0">
                <a:pos x="51" y="243"/>
              </a:cxn>
              <a:cxn ang="0">
                <a:pos x="42" y="234"/>
              </a:cxn>
              <a:cxn ang="0">
                <a:pos x="33" y="215"/>
              </a:cxn>
              <a:cxn ang="0">
                <a:pos x="24" y="194"/>
              </a:cxn>
              <a:cxn ang="0">
                <a:pos x="14" y="183"/>
              </a:cxn>
              <a:cxn ang="0">
                <a:pos x="12" y="148"/>
              </a:cxn>
              <a:cxn ang="0">
                <a:pos x="25" y="154"/>
              </a:cxn>
              <a:cxn ang="0">
                <a:pos x="33" y="135"/>
              </a:cxn>
              <a:cxn ang="0">
                <a:pos x="29" y="125"/>
              </a:cxn>
              <a:cxn ang="0">
                <a:pos x="45" y="116"/>
              </a:cxn>
              <a:cxn ang="0">
                <a:pos x="54" y="112"/>
              </a:cxn>
              <a:cxn ang="0">
                <a:pos x="73" y="131"/>
              </a:cxn>
              <a:cxn ang="0">
                <a:pos x="76" y="132"/>
              </a:cxn>
              <a:cxn ang="0">
                <a:pos x="87" y="134"/>
              </a:cxn>
              <a:cxn ang="0">
                <a:pos x="97" y="143"/>
              </a:cxn>
              <a:cxn ang="0">
                <a:pos x="97" y="145"/>
              </a:cxn>
              <a:cxn ang="0">
                <a:pos x="92" y="135"/>
              </a:cxn>
              <a:cxn ang="0">
                <a:pos x="63" y="125"/>
              </a:cxn>
              <a:cxn ang="0">
                <a:pos x="57" y="115"/>
              </a:cxn>
              <a:cxn ang="0">
                <a:pos x="56" y="109"/>
              </a:cxn>
              <a:cxn ang="0">
                <a:pos x="61" y="103"/>
              </a:cxn>
              <a:cxn ang="0">
                <a:pos x="53" y="102"/>
              </a:cxn>
              <a:cxn ang="0">
                <a:pos x="41" y="97"/>
              </a:cxn>
              <a:cxn ang="0">
                <a:pos x="33" y="107"/>
              </a:cxn>
              <a:cxn ang="0">
                <a:pos x="35" y="101"/>
              </a:cxn>
              <a:cxn ang="0">
                <a:pos x="37" y="94"/>
              </a:cxn>
              <a:cxn ang="0">
                <a:pos x="29" y="94"/>
              </a:cxn>
              <a:cxn ang="0">
                <a:pos x="15" y="109"/>
              </a:cxn>
              <a:cxn ang="0">
                <a:pos x="8" y="105"/>
              </a:cxn>
              <a:cxn ang="0">
                <a:pos x="21" y="40"/>
              </a:cxn>
              <a:cxn ang="0">
                <a:pos x="24" y="44"/>
              </a:cxn>
              <a:cxn ang="0">
                <a:pos x="33" y="36"/>
              </a:cxn>
              <a:cxn ang="0">
                <a:pos x="51" y="28"/>
              </a:cxn>
              <a:cxn ang="0">
                <a:pos x="68" y="8"/>
              </a:cxn>
              <a:cxn ang="0">
                <a:pos x="76" y="14"/>
              </a:cxn>
              <a:cxn ang="0">
                <a:pos x="87" y="27"/>
              </a:cxn>
              <a:cxn ang="0">
                <a:pos x="95" y="34"/>
              </a:cxn>
              <a:cxn ang="0">
                <a:pos x="122" y="56"/>
              </a:cxn>
              <a:cxn ang="0">
                <a:pos x="132" y="73"/>
              </a:cxn>
              <a:cxn ang="0">
                <a:pos x="138" y="78"/>
              </a:cxn>
              <a:cxn ang="0">
                <a:pos x="156" y="96"/>
              </a:cxn>
              <a:cxn ang="0">
                <a:pos x="167" y="109"/>
              </a:cxn>
              <a:cxn ang="0">
                <a:pos x="169" y="124"/>
              </a:cxn>
              <a:cxn ang="0">
                <a:pos x="175" y="130"/>
              </a:cxn>
              <a:cxn ang="0">
                <a:pos x="184" y="158"/>
              </a:cxn>
              <a:cxn ang="0">
                <a:pos x="188" y="162"/>
              </a:cxn>
            </a:cxnLst>
            <a:rect l="0" t="0" r="r" b="b"/>
            <a:pathLst>
              <a:path w="194" h="273">
                <a:moveTo>
                  <a:pt x="192" y="162"/>
                </a:moveTo>
                <a:cubicBezTo>
                  <a:pt x="191" y="164"/>
                  <a:pt x="191" y="169"/>
                  <a:pt x="190" y="170"/>
                </a:cubicBezTo>
                <a:lnTo>
                  <a:pt x="190" y="170"/>
                </a:lnTo>
                <a:lnTo>
                  <a:pt x="190" y="172"/>
                </a:lnTo>
                <a:cubicBezTo>
                  <a:pt x="189" y="172"/>
                  <a:pt x="188" y="173"/>
                  <a:pt x="187" y="173"/>
                </a:cubicBezTo>
                <a:cubicBezTo>
                  <a:pt x="185" y="176"/>
                  <a:pt x="170" y="178"/>
                  <a:pt x="165" y="178"/>
                </a:cubicBezTo>
                <a:lnTo>
                  <a:pt x="164" y="195"/>
                </a:lnTo>
                <a:lnTo>
                  <a:pt x="163" y="196"/>
                </a:lnTo>
                <a:lnTo>
                  <a:pt x="163" y="197"/>
                </a:lnTo>
                <a:lnTo>
                  <a:pt x="163" y="198"/>
                </a:lnTo>
                <a:cubicBezTo>
                  <a:pt x="162" y="198"/>
                  <a:pt x="160" y="202"/>
                  <a:pt x="158" y="202"/>
                </a:cubicBezTo>
                <a:cubicBezTo>
                  <a:pt x="158" y="202"/>
                  <a:pt x="157" y="203"/>
                  <a:pt x="157" y="204"/>
                </a:cubicBezTo>
                <a:cubicBezTo>
                  <a:pt x="156" y="204"/>
                  <a:pt x="151" y="209"/>
                  <a:pt x="151" y="210"/>
                </a:cubicBezTo>
                <a:cubicBezTo>
                  <a:pt x="148" y="210"/>
                  <a:pt x="146" y="215"/>
                  <a:pt x="144" y="215"/>
                </a:cubicBezTo>
                <a:cubicBezTo>
                  <a:pt x="144" y="217"/>
                  <a:pt x="139" y="223"/>
                  <a:pt x="138" y="223"/>
                </a:cubicBezTo>
                <a:cubicBezTo>
                  <a:pt x="137" y="224"/>
                  <a:pt x="136" y="227"/>
                  <a:pt x="134" y="227"/>
                </a:cubicBezTo>
                <a:cubicBezTo>
                  <a:pt x="134" y="228"/>
                  <a:pt x="133" y="229"/>
                  <a:pt x="133" y="230"/>
                </a:cubicBezTo>
                <a:cubicBezTo>
                  <a:pt x="132" y="230"/>
                  <a:pt x="129" y="233"/>
                  <a:pt x="128" y="232"/>
                </a:cubicBezTo>
                <a:lnTo>
                  <a:pt x="128" y="231"/>
                </a:lnTo>
                <a:lnTo>
                  <a:pt x="127" y="231"/>
                </a:lnTo>
                <a:lnTo>
                  <a:pt x="126" y="231"/>
                </a:lnTo>
                <a:lnTo>
                  <a:pt x="126" y="230"/>
                </a:lnTo>
                <a:lnTo>
                  <a:pt x="123" y="230"/>
                </a:lnTo>
                <a:lnTo>
                  <a:pt x="122" y="227"/>
                </a:lnTo>
                <a:lnTo>
                  <a:pt x="121" y="227"/>
                </a:lnTo>
                <a:cubicBezTo>
                  <a:pt x="120" y="226"/>
                  <a:pt x="120" y="219"/>
                  <a:pt x="118" y="219"/>
                </a:cubicBezTo>
                <a:lnTo>
                  <a:pt x="118" y="218"/>
                </a:lnTo>
                <a:lnTo>
                  <a:pt x="118" y="217"/>
                </a:lnTo>
                <a:lnTo>
                  <a:pt x="116" y="216"/>
                </a:lnTo>
                <a:cubicBezTo>
                  <a:pt x="116" y="215"/>
                  <a:pt x="115" y="213"/>
                  <a:pt x="114" y="213"/>
                </a:cubicBezTo>
                <a:lnTo>
                  <a:pt x="114" y="212"/>
                </a:lnTo>
                <a:lnTo>
                  <a:pt x="114" y="211"/>
                </a:lnTo>
                <a:cubicBezTo>
                  <a:pt x="113" y="211"/>
                  <a:pt x="112" y="210"/>
                  <a:pt x="112" y="209"/>
                </a:cubicBezTo>
                <a:lnTo>
                  <a:pt x="105" y="209"/>
                </a:lnTo>
                <a:cubicBezTo>
                  <a:pt x="105" y="214"/>
                  <a:pt x="102" y="220"/>
                  <a:pt x="102" y="225"/>
                </a:cubicBezTo>
                <a:lnTo>
                  <a:pt x="103" y="226"/>
                </a:lnTo>
                <a:lnTo>
                  <a:pt x="104" y="227"/>
                </a:lnTo>
                <a:cubicBezTo>
                  <a:pt x="104" y="228"/>
                  <a:pt x="109" y="231"/>
                  <a:pt x="109" y="235"/>
                </a:cubicBezTo>
                <a:cubicBezTo>
                  <a:pt x="108" y="236"/>
                  <a:pt x="106" y="237"/>
                  <a:pt x="105" y="237"/>
                </a:cubicBezTo>
                <a:lnTo>
                  <a:pt x="105" y="238"/>
                </a:lnTo>
                <a:cubicBezTo>
                  <a:pt x="104" y="239"/>
                  <a:pt x="97" y="241"/>
                  <a:pt x="97" y="243"/>
                </a:cubicBezTo>
                <a:cubicBezTo>
                  <a:pt x="96" y="243"/>
                  <a:pt x="94" y="244"/>
                  <a:pt x="94" y="244"/>
                </a:cubicBezTo>
                <a:lnTo>
                  <a:pt x="94" y="246"/>
                </a:lnTo>
                <a:lnTo>
                  <a:pt x="93" y="246"/>
                </a:lnTo>
                <a:lnTo>
                  <a:pt x="93" y="247"/>
                </a:lnTo>
                <a:cubicBezTo>
                  <a:pt x="91" y="247"/>
                  <a:pt x="89" y="255"/>
                  <a:pt x="86" y="255"/>
                </a:cubicBezTo>
                <a:cubicBezTo>
                  <a:pt x="86" y="260"/>
                  <a:pt x="82" y="267"/>
                  <a:pt x="82" y="273"/>
                </a:cubicBezTo>
                <a:lnTo>
                  <a:pt x="79" y="273"/>
                </a:lnTo>
                <a:lnTo>
                  <a:pt x="79" y="272"/>
                </a:lnTo>
                <a:lnTo>
                  <a:pt x="77" y="272"/>
                </a:lnTo>
                <a:cubicBezTo>
                  <a:pt x="77" y="272"/>
                  <a:pt x="76" y="267"/>
                  <a:pt x="76" y="266"/>
                </a:cubicBezTo>
                <a:lnTo>
                  <a:pt x="75" y="265"/>
                </a:lnTo>
                <a:cubicBezTo>
                  <a:pt x="74" y="265"/>
                  <a:pt x="70" y="264"/>
                  <a:pt x="69" y="264"/>
                </a:cubicBezTo>
                <a:cubicBezTo>
                  <a:pt x="68" y="263"/>
                  <a:pt x="68" y="261"/>
                  <a:pt x="66" y="261"/>
                </a:cubicBezTo>
                <a:cubicBezTo>
                  <a:pt x="66" y="259"/>
                  <a:pt x="62" y="254"/>
                  <a:pt x="61" y="254"/>
                </a:cubicBezTo>
                <a:lnTo>
                  <a:pt x="61" y="253"/>
                </a:lnTo>
                <a:lnTo>
                  <a:pt x="61" y="252"/>
                </a:lnTo>
                <a:cubicBezTo>
                  <a:pt x="60" y="252"/>
                  <a:pt x="60" y="250"/>
                  <a:pt x="60" y="249"/>
                </a:cubicBezTo>
                <a:lnTo>
                  <a:pt x="56" y="249"/>
                </a:lnTo>
                <a:lnTo>
                  <a:pt x="55" y="247"/>
                </a:lnTo>
                <a:cubicBezTo>
                  <a:pt x="54" y="247"/>
                  <a:pt x="53" y="246"/>
                  <a:pt x="53" y="245"/>
                </a:cubicBezTo>
                <a:lnTo>
                  <a:pt x="52" y="244"/>
                </a:lnTo>
                <a:lnTo>
                  <a:pt x="51" y="244"/>
                </a:lnTo>
                <a:lnTo>
                  <a:pt x="51" y="243"/>
                </a:lnTo>
                <a:lnTo>
                  <a:pt x="51" y="243"/>
                </a:lnTo>
                <a:lnTo>
                  <a:pt x="50" y="242"/>
                </a:lnTo>
                <a:cubicBezTo>
                  <a:pt x="50" y="240"/>
                  <a:pt x="47" y="240"/>
                  <a:pt x="47" y="238"/>
                </a:cubicBezTo>
                <a:lnTo>
                  <a:pt x="46" y="237"/>
                </a:lnTo>
                <a:cubicBezTo>
                  <a:pt x="45" y="237"/>
                  <a:pt x="43" y="236"/>
                  <a:pt x="43" y="235"/>
                </a:cubicBezTo>
                <a:lnTo>
                  <a:pt x="42" y="234"/>
                </a:lnTo>
                <a:cubicBezTo>
                  <a:pt x="41" y="234"/>
                  <a:pt x="38" y="229"/>
                  <a:pt x="37" y="228"/>
                </a:cubicBezTo>
                <a:cubicBezTo>
                  <a:pt x="37" y="228"/>
                  <a:pt x="38" y="226"/>
                  <a:pt x="38" y="225"/>
                </a:cubicBezTo>
                <a:cubicBezTo>
                  <a:pt x="36" y="225"/>
                  <a:pt x="38" y="226"/>
                  <a:pt x="36" y="226"/>
                </a:cubicBezTo>
                <a:cubicBezTo>
                  <a:pt x="36" y="223"/>
                  <a:pt x="34" y="219"/>
                  <a:pt x="34" y="216"/>
                </a:cubicBezTo>
                <a:cubicBezTo>
                  <a:pt x="33" y="216"/>
                  <a:pt x="34" y="215"/>
                  <a:pt x="33" y="215"/>
                </a:cubicBezTo>
                <a:cubicBezTo>
                  <a:pt x="33" y="214"/>
                  <a:pt x="32" y="213"/>
                  <a:pt x="32" y="212"/>
                </a:cubicBezTo>
                <a:cubicBezTo>
                  <a:pt x="29" y="212"/>
                  <a:pt x="27" y="209"/>
                  <a:pt x="26" y="208"/>
                </a:cubicBezTo>
                <a:lnTo>
                  <a:pt x="25" y="208"/>
                </a:lnTo>
                <a:cubicBezTo>
                  <a:pt x="25" y="208"/>
                  <a:pt x="25" y="205"/>
                  <a:pt x="25" y="204"/>
                </a:cubicBezTo>
                <a:cubicBezTo>
                  <a:pt x="22" y="204"/>
                  <a:pt x="24" y="196"/>
                  <a:pt x="24" y="194"/>
                </a:cubicBezTo>
                <a:lnTo>
                  <a:pt x="22" y="193"/>
                </a:lnTo>
                <a:cubicBezTo>
                  <a:pt x="22" y="193"/>
                  <a:pt x="18" y="190"/>
                  <a:pt x="17" y="190"/>
                </a:cubicBezTo>
                <a:lnTo>
                  <a:pt x="17" y="189"/>
                </a:lnTo>
                <a:lnTo>
                  <a:pt x="17" y="188"/>
                </a:lnTo>
                <a:cubicBezTo>
                  <a:pt x="16" y="187"/>
                  <a:pt x="14" y="185"/>
                  <a:pt x="14" y="183"/>
                </a:cubicBezTo>
                <a:cubicBezTo>
                  <a:pt x="13" y="183"/>
                  <a:pt x="12" y="182"/>
                  <a:pt x="11" y="182"/>
                </a:cubicBezTo>
                <a:cubicBezTo>
                  <a:pt x="11" y="178"/>
                  <a:pt x="7" y="163"/>
                  <a:pt x="5" y="159"/>
                </a:cubicBezTo>
                <a:lnTo>
                  <a:pt x="4" y="159"/>
                </a:lnTo>
                <a:cubicBezTo>
                  <a:pt x="3" y="158"/>
                  <a:pt x="4" y="150"/>
                  <a:pt x="4" y="148"/>
                </a:cubicBezTo>
                <a:lnTo>
                  <a:pt x="12" y="148"/>
                </a:lnTo>
                <a:cubicBezTo>
                  <a:pt x="12" y="149"/>
                  <a:pt x="14" y="150"/>
                  <a:pt x="15" y="150"/>
                </a:cubicBezTo>
                <a:lnTo>
                  <a:pt x="16" y="150"/>
                </a:lnTo>
                <a:cubicBezTo>
                  <a:pt x="16" y="151"/>
                  <a:pt x="17" y="154"/>
                  <a:pt x="17" y="155"/>
                </a:cubicBezTo>
                <a:lnTo>
                  <a:pt x="18" y="156"/>
                </a:lnTo>
                <a:cubicBezTo>
                  <a:pt x="20" y="156"/>
                  <a:pt x="23" y="154"/>
                  <a:pt x="25" y="154"/>
                </a:cubicBezTo>
                <a:cubicBezTo>
                  <a:pt x="25" y="151"/>
                  <a:pt x="29" y="150"/>
                  <a:pt x="29" y="147"/>
                </a:cubicBezTo>
                <a:cubicBezTo>
                  <a:pt x="30" y="147"/>
                  <a:pt x="34" y="143"/>
                  <a:pt x="34" y="142"/>
                </a:cubicBezTo>
                <a:cubicBezTo>
                  <a:pt x="34" y="141"/>
                  <a:pt x="34" y="138"/>
                  <a:pt x="34" y="137"/>
                </a:cubicBezTo>
                <a:lnTo>
                  <a:pt x="34" y="136"/>
                </a:lnTo>
                <a:lnTo>
                  <a:pt x="33" y="135"/>
                </a:lnTo>
                <a:cubicBezTo>
                  <a:pt x="32" y="135"/>
                  <a:pt x="30" y="133"/>
                  <a:pt x="29" y="133"/>
                </a:cubicBezTo>
                <a:cubicBezTo>
                  <a:pt x="29" y="132"/>
                  <a:pt x="27" y="129"/>
                  <a:pt x="25" y="129"/>
                </a:cubicBezTo>
                <a:cubicBezTo>
                  <a:pt x="25" y="128"/>
                  <a:pt x="25" y="127"/>
                  <a:pt x="24" y="127"/>
                </a:cubicBezTo>
                <a:lnTo>
                  <a:pt x="26" y="127"/>
                </a:lnTo>
                <a:cubicBezTo>
                  <a:pt x="26" y="126"/>
                  <a:pt x="28" y="125"/>
                  <a:pt x="29" y="125"/>
                </a:cubicBezTo>
                <a:cubicBezTo>
                  <a:pt x="29" y="124"/>
                  <a:pt x="30" y="123"/>
                  <a:pt x="30" y="122"/>
                </a:cubicBezTo>
                <a:cubicBezTo>
                  <a:pt x="34" y="122"/>
                  <a:pt x="37" y="123"/>
                  <a:pt x="41" y="123"/>
                </a:cubicBezTo>
                <a:cubicBezTo>
                  <a:pt x="42" y="122"/>
                  <a:pt x="42" y="115"/>
                  <a:pt x="42" y="115"/>
                </a:cubicBezTo>
                <a:lnTo>
                  <a:pt x="44" y="116"/>
                </a:lnTo>
                <a:lnTo>
                  <a:pt x="45" y="116"/>
                </a:lnTo>
                <a:lnTo>
                  <a:pt x="45" y="115"/>
                </a:lnTo>
                <a:lnTo>
                  <a:pt x="44" y="114"/>
                </a:lnTo>
                <a:lnTo>
                  <a:pt x="46" y="114"/>
                </a:lnTo>
                <a:lnTo>
                  <a:pt x="48" y="106"/>
                </a:lnTo>
                <a:cubicBezTo>
                  <a:pt x="50" y="106"/>
                  <a:pt x="51" y="112"/>
                  <a:pt x="54" y="112"/>
                </a:cubicBezTo>
                <a:cubicBezTo>
                  <a:pt x="55" y="114"/>
                  <a:pt x="62" y="122"/>
                  <a:pt x="62" y="124"/>
                </a:cubicBezTo>
                <a:cubicBezTo>
                  <a:pt x="63" y="124"/>
                  <a:pt x="66" y="126"/>
                  <a:pt x="66" y="127"/>
                </a:cubicBezTo>
                <a:cubicBezTo>
                  <a:pt x="67" y="127"/>
                  <a:pt x="69" y="129"/>
                  <a:pt x="69" y="129"/>
                </a:cubicBezTo>
                <a:lnTo>
                  <a:pt x="69" y="130"/>
                </a:lnTo>
                <a:cubicBezTo>
                  <a:pt x="69" y="130"/>
                  <a:pt x="72" y="131"/>
                  <a:pt x="73" y="131"/>
                </a:cubicBezTo>
                <a:cubicBezTo>
                  <a:pt x="74" y="132"/>
                  <a:pt x="75" y="132"/>
                  <a:pt x="76" y="132"/>
                </a:cubicBezTo>
                <a:lnTo>
                  <a:pt x="76" y="135"/>
                </a:lnTo>
                <a:lnTo>
                  <a:pt x="77" y="136"/>
                </a:lnTo>
                <a:cubicBezTo>
                  <a:pt x="78" y="136"/>
                  <a:pt x="80" y="135"/>
                  <a:pt x="81" y="135"/>
                </a:cubicBezTo>
                <a:cubicBezTo>
                  <a:pt x="79" y="135"/>
                  <a:pt x="77" y="132"/>
                  <a:pt x="76" y="132"/>
                </a:cubicBezTo>
                <a:cubicBezTo>
                  <a:pt x="76" y="131"/>
                  <a:pt x="76" y="127"/>
                  <a:pt x="75" y="127"/>
                </a:cubicBezTo>
                <a:cubicBezTo>
                  <a:pt x="79" y="127"/>
                  <a:pt x="83" y="132"/>
                  <a:pt x="86" y="132"/>
                </a:cubicBezTo>
                <a:lnTo>
                  <a:pt x="86" y="132"/>
                </a:lnTo>
                <a:lnTo>
                  <a:pt x="86" y="133"/>
                </a:lnTo>
                <a:lnTo>
                  <a:pt x="87" y="134"/>
                </a:lnTo>
                <a:cubicBezTo>
                  <a:pt x="89" y="134"/>
                  <a:pt x="90" y="137"/>
                  <a:pt x="92" y="137"/>
                </a:cubicBezTo>
                <a:lnTo>
                  <a:pt x="93" y="138"/>
                </a:lnTo>
                <a:cubicBezTo>
                  <a:pt x="93" y="140"/>
                  <a:pt x="95" y="142"/>
                  <a:pt x="95" y="143"/>
                </a:cubicBezTo>
                <a:lnTo>
                  <a:pt x="96" y="143"/>
                </a:lnTo>
                <a:lnTo>
                  <a:pt x="97" y="143"/>
                </a:lnTo>
                <a:lnTo>
                  <a:pt x="97" y="144"/>
                </a:lnTo>
                <a:lnTo>
                  <a:pt x="97" y="145"/>
                </a:lnTo>
                <a:lnTo>
                  <a:pt x="98" y="146"/>
                </a:lnTo>
                <a:lnTo>
                  <a:pt x="99" y="147"/>
                </a:lnTo>
                <a:cubicBezTo>
                  <a:pt x="101" y="147"/>
                  <a:pt x="97" y="145"/>
                  <a:pt x="97" y="145"/>
                </a:cubicBezTo>
                <a:cubicBezTo>
                  <a:pt x="97" y="144"/>
                  <a:pt x="96" y="141"/>
                  <a:pt x="96" y="141"/>
                </a:cubicBezTo>
                <a:lnTo>
                  <a:pt x="95" y="141"/>
                </a:lnTo>
                <a:cubicBezTo>
                  <a:pt x="95" y="141"/>
                  <a:pt x="94" y="139"/>
                  <a:pt x="94" y="139"/>
                </a:cubicBezTo>
                <a:cubicBezTo>
                  <a:pt x="94" y="138"/>
                  <a:pt x="93" y="135"/>
                  <a:pt x="93" y="135"/>
                </a:cubicBezTo>
                <a:lnTo>
                  <a:pt x="92" y="135"/>
                </a:lnTo>
                <a:cubicBezTo>
                  <a:pt x="92" y="135"/>
                  <a:pt x="90" y="132"/>
                  <a:pt x="90" y="131"/>
                </a:cubicBezTo>
                <a:cubicBezTo>
                  <a:pt x="87" y="131"/>
                  <a:pt x="83" y="129"/>
                  <a:pt x="79" y="129"/>
                </a:cubicBezTo>
                <a:cubicBezTo>
                  <a:pt x="79" y="129"/>
                  <a:pt x="76" y="127"/>
                  <a:pt x="76" y="126"/>
                </a:cubicBezTo>
                <a:cubicBezTo>
                  <a:pt x="74" y="126"/>
                  <a:pt x="66" y="127"/>
                  <a:pt x="64" y="126"/>
                </a:cubicBezTo>
                <a:lnTo>
                  <a:pt x="63" y="125"/>
                </a:lnTo>
                <a:lnTo>
                  <a:pt x="63" y="123"/>
                </a:lnTo>
                <a:cubicBezTo>
                  <a:pt x="62" y="123"/>
                  <a:pt x="60" y="120"/>
                  <a:pt x="60" y="118"/>
                </a:cubicBezTo>
                <a:cubicBezTo>
                  <a:pt x="58" y="118"/>
                  <a:pt x="60" y="117"/>
                  <a:pt x="58" y="117"/>
                </a:cubicBezTo>
                <a:lnTo>
                  <a:pt x="58" y="115"/>
                </a:lnTo>
                <a:lnTo>
                  <a:pt x="57" y="115"/>
                </a:lnTo>
                <a:lnTo>
                  <a:pt x="57" y="113"/>
                </a:lnTo>
                <a:lnTo>
                  <a:pt x="55" y="112"/>
                </a:lnTo>
                <a:lnTo>
                  <a:pt x="55" y="111"/>
                </a:lnTo>
                <a:lnTo>
                  <a:pt x="56" y="110"/>
                </a:lnTo>
                <a:lnTo>
                  <a:pt x="56" y="109"/>
                </a:lnTo>
                <a:lnTo>
                  <a:pt x="57" y="109"/>
                </a:lnTo>
                <a:lnTo>
                  <a:pt x="57" y="107"/>
                </a:lnTo>
                <a:cubicBezTo>
                  <a:pt x="58" y="106"/>
                  <a:pt x="59" y="106"/>
                  <a:pt x="59" y="105"/>
                </a:cubicBezTo>
                <a:lnTo>
                  <a:pt x="60" y="104"/>
                </a:lnTo>
                <a:lnTo>
                  <a:pt x="61" y="103"/>
                </a:lnTo>
                <a:lnTo>
                  <a:pt x="61" y="102"/>
                </a:lnTo>
                <a:lnTo>
                  <a:pt x="61" y="101"/>
                </a:lnTo>
                <a:lnTo>
                  <a:pt x="60" y="100"/>
                </a:lnTo>
                <a:cubicBezTo>
                  <a:pt x="59" y="100"/>
                  <a:pt x="57" y="99"/>
                  <a:pt x="55" y="99"/>
                </a:cubicBezTo>
                <a:cubicBezTo>
                  <a:pt x="55" y="101"/>
                  <a:pt x="53" y="101"/>
                  <a:pt x="53" y="102"/>
                </a:cubicBezTo>
                <a:cubicBezTo>
                  <a:pt x="52" y="102"/>
                  <a:pt x="51" y="101"/>
                  <a:pt x="51" y="100"/>
                </a:cubicBezTo>
                <a:cubicBezTo>
                  <a:pt x="50" y="100"/>
                  <a:pt x="47" y="99"/>
                  <a:pt x="47" y="98"/>
                </a:cubicBezTo>
                <a:lnTo>
                  <a:pt x="45" y="98"/>
                </a:lnTo>
                <a:lnTo>
                  <a:pt x="45" y="97"/>
                </a:lnTo>
                <a:lnTo>
                  <a:pt x="41" y="97"/>
                </a:lnTo>
                <a:lnTo>
                  <a:pt x="40" y="98"/>
                </a:lnTo>
                <a:cubicBezTo>
                  <a:pt x="40" y="100"/>
                  <a:pt x="41" y="102"/>
                  <a:pt x="41" y="103"/>
                </a:cubicBezTo>
                <a:lnTo>
                  <a:pt x="41" y="104"/>
                </a:lnTo>
                <a:lnTo>
                  <a:pt x="40" y="105"/>
                </a:lnTo>
                <a:cubicBezTo>
                  <a:pt x="37" y="105"/>
                  <a:pt x="34" y="107"/>
                  <a:pt x="33" y="107"/>
                </a:cubicBezTo>
                <a:lnTo>
                  <a:pt x="33" y="105"/>
                </a:lnTo>
                <a:lnTo>
                  <a:pt x="34" y="104"/>
                </a:lnTo>
                <a:lnTo>
                  <a:pt x="35" y="103"/>
                </a:lnTo>
                <a:lnTo>
                  <a:pt x="35" y="102"/>
                </a:lnTo>
                <a:lnTo>
                  <a:pt x="35" y="101"/>
                </a:lnTo>
                <a:lnTo>
                  <a:pt x="37" y="99"/>
                </a:lnTo>
                <a:lnTo>
                  <a:pt x="37" y="96"/>
                </a:lnTo>
                <a:lnTo>
                  <a:pt x="38" y="96"/>
                </a:lnTo>
                <a:lnTo>
                  <a:pt x="38" y="94"/>
                </a:lnTo>
                <a:lnTo>
                  <a:pt x="37" y="94"/>
                </a:lnTo>
                <a:lnTo>
                  <a:pt x="37" y="89"/>
                </a:lnTo>
                <a:cubicBezTo>
                  <a:pt x="36" y="89"/>
                  <a:pt x="35" y="87"/>
                  <a:pt x="34" y="87"/>
                </a:cubicBezTo>
                <a:cubicBezTo>
                  <a:pt x="34" y="88"/>
                  <a:pt x="35" y="91"/>
                  <a:pt x="35" y="93"/>
                </a:cubicBezTo>
                <a:lnTo>
                  <a:pt x="30" y="93"/>
                </a:lnTo>
                <a:lnTo>
                  <a:pt x="29" y="94"/>
                </a:lnTo>
                <a:cubicBezTo>
                  <a:pt x="29" y="96"/>
                  <a:pt x="28" y="99"/>
                  <a:pt x="28" y="100"/>
                </a:cubicBezTo>
                <a:lnTo>
                  <a:pt x="24" y="100"/>
                </a:lnTo>
                <a:lnTo>
                  <a:pt x="24" y="99"/>
                </a:lnTo>
                <a:cubicBezTo>
                  <a:pt x="23" y="98"/>
                  <a:pt x="16" y="96"/>
                  <a:pt x="15" y="96"/>
                </a:cubicBezTo>
                <a:lnTo>
                  <a:pt x="15" y="109"/>
                </a:lnTo>
                <a:lnTo>
                  <a:pt x="12" y="112"/>
                </a:lnTo>
                <a:lnTo>
                  <a:pt x="10" y="112"/>
                </a:lnTo>
                <a:lnTo>
                  <a:pt x="9" y="111"/>
                </a:lnTo>
                <a:cubicBezTo>
                  <a:pt x="9" y="110"/>
                  <a:pt x="9" y="106"/>
                  <a:pt x="8" y="105"/>
                </a:cubicBezTo>
                <a:lnTo>
                  <a:pt x="8" y="105"/>
                </a:lnTo>
                <a:cubicBezTo>
                  <a:pt x="7" y="102"/>
                  <a:pt x="7" y="92"/>
                  <a:pt x="6" y="89"/>
                </a:cubicBezTo>
                <a:lnTo>
                  <a:pt x="5" y="89"/>
                </a:lnTo>
                <a:lnTo>
                  <a:pt x="4" y="89"/>
                </a:lnTo>
                <a:cubicBezTo>
                  <a:pt x="4" y="74"/>
                  <a:pt x="0" y="60"/>
                  <a:pt x="0" y="45"/>
                </a:cubicBezTo>
                <a:cubicBezTo>
                  <a:pt x="6" y="45"/>
                  <a:pt x="14" y="40"/>
                  <a:pt x="21" y="40"/>
                </a:cubicBezTo>
                <a:lnTo>
                  <a:pt x="22" y="41"/>
                </a:lnTo>
                <a:lnTo>
                  <a:pt x="22" y="42"/>
                </a:lnTo>
                <a:lnTo>
                  <a:pt x="22" y="43"/>
                </a:lnTo>
                <a:lnTo>
                  <a:pt x="24" y="43"/>
                </a:lnTo>
                <a:lnTo>
                  <a:pt x="24" y="44"/>
                </a:lnTo>
                <a:lnTo>
                  <a:pt x="25" y="44"/>
                </a:lnTo>
                <a:cubicBezTo>
                  <a:pt x="25" y="43"/>
                  <a:pt x="28" y="41"/>
                  <a:pt x="29" y="40"/>
                </a:cubicBezTo>
                <a:lnTo>
                  <a:pt x="30" y="40"/>
                </a:lnTo>
                <a:lnTo>
                  <a:pt x="31" y="40"/>
                </a:lnTo>
                <a:cubicBezTo>
                  <a:pt x="31" y="39"/>
                  <a:pt x="33" y="37"/>
                  <a:pt x="33" y="36"/>
                </a:cubicBezTo>
                <a:cubicBezTo>
                  <a:pt x="35" y="36"/>
                  <a:pt x="37" y="36"/>
                  <a:pt x="40" y="36"/>
                </a:cubicBezTo>
                <a:cubicBezTo>
                  <a:pt x="40" y="34"/>
                  <a:pt x="43" y="33"/>
                  <a:pt x="45" y="33"/>
                </a:cubicBezTo>
                <a:cubicBezTo>
                  <a:pt x="46" y="32"/>
                  <a:pt x="47" y="31"/>
                  <a:pt x="47" y="30"/>
                </a:cubicBezTo>
                <a:lnTo>
                  <a:pt x="51" y="29"/>
                </a:lnTo>
                <a:lnTo>
                  <a:pt x="51" y="28"/>
                </a:lnTo>
                <a:lnTo>
                  <a:pt x="52" y="28"/>
                </a:lnTo>
                <a:cubicBezTo>
                  <a:pt x="55" y="25"/>
                  <a:pt x="55" y="18"/>
                  <a:pt x="58" y="15"/>
                </a:cubicBezTo>
                <a:cubicBezTo>
                  <a:pt x="58" y="10"/>
                  <a:pt x="58" y="2"/>
                  <a:pt x="60" y="0"/>
                </a:cubicBezTo>
                <a:lnTo>
                  <a:pt x="65" y="4"/>
                </a:lnTo>
                <a:cubicBezTo>
                  <a:pt x="66" y="4"/>
                  <a:pt x="68" y="7"/>
                  <a:pt x="68" y="8"/>
                </a:cubicBezTo>
                <a:lnTo>
                  <a:pt x="71" y="9"/>
                </a:lnTo>
                <a:lnTo>
                  <a:pt x="71" y="9"/>
                </a:lnTo>
                <a:cubicBezTo>
                  <a:pt x="72" y="10"/>
                  <a:pt x="75" y="11"/>
                  <a:pt x="76" y="12"/>
                </a:cubicBezTo>
                <a:lnTo>
                  <a:pt x="76" y="13"/>
                </a:lnTo>
                <a:lnTo>
                  <a:pt x="76" y="14"/>
                </a:lnTo>
                <a:cubicBezTo>
                  <a:pt x="77" y="15"/>
                  <a:pt x="79" y="20"/>
                  <a:pt x="81" y="20"/>
                </a:cubicBezTo>
                <a:cubicBezTo>
                  <a:pt x="81" y="21"/>
                  <a:pt x="82" y="22"/>
                  <a:pt x="82" y="23"/>
                </a:cubicBezTo>
                <a:lnTo>
                  <a:pt x="83" y="24"/>
                </a:lnTo>
                <a:cubicBezTo>
                  <a:pt x="84" y="24"/>
                  <a:pt x="86" y="26"/>
                  <a:pt x="86" y="26"/>
                </a:cubicBezTo>
                <a:lnTo>
                  <a:pt x="87" y="27"/>
                </a:lnTo>
                <a:lnTo>
                  <a:pt x="88" y="27"/>
                </a:lnTo>
                <a:cubicBezTo>
                  <a:pt x="88" y="28"/>
                  <a:pt x="90" y="30"/>
                  <a:pt x="90" y="31"/>
                </a:cubicBezTo>
                <a:cubicBezTo>
                  <a:pt x="91" y="31"/>
                  <a:pt x="94" y="33"/>
                  <a:pt x="94" y="34"/>
                </a:cubicBezTo>
                <a:lnTo>
                  <a:pt x="94" y="34"/>
                </a:lnTo>
                <a:lnTo>
                  <a:pt x="95" y="34"/>
                </a:lnTo>
                <a:cubicBezTo>
                  <a:pt x="95" y="35"/>
                  <a:pt x="97" y="35"/>
                  <a:pt x="97" y="36"/>
                </a:cubicBezTo>
                <a:cubicBezTo>
                  <a:pt x="99" y="36"/>
                  <a:pt x="100" y="37"/>
                  <a:pt x="102" y="37"/>
                </a:cubicBezTo>
                <a:cubicBezTo>
                  <a:pt x="102" y="38"/>
                  <a:pt x="103" y="39"/>
                  <a:pt x="104" y="39"/>
                </a:cubicBezTo>
                <a:cubicBezTo>
                  <a:pt x="104" y="40"/>
                  <a:pt x="113" y="53"/>
                  <a:pt x="113" y="56"/>
                </a:cubicBezTo>
                <a:cubicBezTo>
                  <a:pt x="115" y="56"/>
                  <a:pt x="121" y="55"/>
                  <a:pt x="122" y="56"/>
                </a:cubicBezTo>
                <a:lnTo>
                  <a:pt x="122" y="57"/>
                </a:lnTo>
                <a:lnTo>
                  <a:pt x="124" y="57"/>
                </a:lnTo>
                <a:lnTo>
                  <a:pt x="129" y="64"/>
                </a:lnTo>
                <a:cubicBezTo>
                  <a:pt x="129" y="67"/>
                  <a:pt x="131" y="71"/>
                  <a:pt x="131" y="72"/>
                </a:cubicBezTo>
                <a:lnTo>
                  <a:pt x="132" y="73"/>
                </a:lnTo>
                <a:lnTo>
                  <a:pt x="133" y="74"/>
                </a:lnTo>
                <a:cubicBezTo>
                  <a:pt x="134" y="74"/>
                  <a:pt x="136" y="75"/>
                  <a:pt x="137" y="75"/>
                </a:cubicBezTo>
                <a:lnTo>
                  <a:pt x="138" y="76"/>
                </a:lnTo>
                <a:lnTo>
                  <a:pt x="138" y="77"/>
                </a:lnTo>
                <a:lnTo>
                  <a:pt x="138" y="78"/>
                </a:lnTo>
                <a:cubicBezTo>
                  <a:pt x="141" y="78"/>
                  <a:pt x="147" y="80"/>
                  <a:pt x="150" y="80"/>
                </a:cubicBezTo>
                <a:cubicBezTo>
                  <a:pt x="150" y="85"/>
                  <a:pt x="148" y="92"/>
                  <a:pt x="150" y="96"/>
                </a:cubicBezTo>
                <a:cubicBezTo>
                  <a:pt x="152" y="96"/>
                  <a:pt x="154" y="94"/>
                  <a:pt x="155" y="94"/>
                </a:cubicBezTo>
                <a:lnTo>
                  <a:pt x="156" y="95"/>
                </a:lnTo>
                <a:lnTo>
                  <a:pt x="156" y="96"/>
                </a:lnTo>
                <a:lnTo>
                  <a:pt x="157" y="96"/>
                </a:lnTo>
                <a:lnTo>
                  <a:pt x="158" y="97"/>
                </a:lnTo>
                <a:cubicBezTo>
                  <a:pt x="158" y="97"/>
                  <a:pt x="160" y="101"/>
                  <a:pt x="162" y="101"/>
                </a:cubicBezTo>
                <a:cubicBezTo>
                  <a:pt x="162" y="102"/>
                  <a:pt x="163" y="103"/>
                  <a:pt x="164" y="103"/>
                </a:cubicBezTo>
                <a:cubicBezTo>
                  <a:pt x="164" y="105"/>
                  <a:pt x="166" y="109"/>
                  <a:pt x="167" y="109"/>
                </a:cubicBezTo>
                <a:cubicBezTo>
                  <a:pt x="167" y="112"/>
                  <a:pt x="166" y="114"/>
                  <a:pt x="166" y="116"/>
                </a:cubicBezTo>
                <a:lnTo>
                  <a:pt x="167" y="117"/>
                </a:lnTo>
                <a:lnTo>
                  <a:pt x="168" y="117"/>
                </a:lnTo>
                <a:lnTo>
                  <a:pt x="169" y="118"/>
                </a:lnTo>
                <a:lnTo>
                  <a:pt x="169" y="124"/>
                </a:lnTo>
                <a:cubicBezTo>
                  <a:pt x="170" y="125"/>
                  <a:pt x="171" y="126"/>
                  <a:pt x="171" y="127"/>
                </a:cubicBezTo>
                <a:lnTo>
                  <a:pt x="172" y="127"/>
                </a:lnTo>
                <a:lnTo>
                  <a:pt x="172" y="127"/>
                </a:lnTo>
                <a:lnTo>
                  <a:pt x="174" y="130"/>
                </a:lnTo>
                <a:lnTo>
                  <a:pt x="175" y="130"/>
                </a:lnTo>
                <a:cubicBezTo>
                  <a:pt x="176" y="131"/>
                  <a:pt x="178" y="133"/>
                  <a:pt x="179" y="134"/>
                </a:cubicBezTo>
                <a:cubicBezTo>
                  <a:pt x="179" y="136"/>
                  <a:pt x="178" y="144"/>
                  <a:pt x="181" y="144"/>
                </a:cubicBezTo>
                <a:cubicBezTo>
                  <a:pt x="181" y="145"/>
                  <a:pt x="182" y="150"/>
                  <a:pt x="183" y="150"/>
                </a:cubicBezTo>
                <a:lnTo>
                  <a:pt x="183" y="158"/>
                </a:lnTo>
                <a:lnTo>
                  <a:pt x="184" y="158"/>
                </a:lnTo>
                <a:lnTo>
                  <a:pt x="184" y="160"/>
                </a:lnTo>
                <a:lnTo>
                  <a:pt x="185" y="161"/>
                </a:lnTo>
                <a:lnTo>
                  <a:pt x="186" y="162"/>
                </a:lnTo>
                <a:lnTo>
                  <a:pt x="187" y="162"/>
                </a:lnTo>
                <a:lnTo>
                  <a:pt x="188" y="162"/>
                </a:lnTo>
                <a:lnTo>
                  <a:pt x="189" y="163"/>
                </a:lnTo>
                <a:lnTo>
                  <a:pt x="190" y="165"/>
                </a:lnTo>
                <a:cubicBezTo>
                  <a:pt x="190" y="163"/>
                  <a:pt x="192" y="165"/>
                  <a:pt x="192" y="165"/>
                </a:cubicBezTo>
                <a:cubicBezTo>
                  <a:pt x="192" y="165"/>
                  <a:pt x="194" y="162"/>
                  <a:pt x="192" y="162"/>
                </a:cubicBezTo>
              </a:path>
            </a:pathLst>
          </a:custGeom>
          <a:solidFill>
            <a:schemeClr val="bg1"/>
          </a:solid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2" name="Freeform 28"/>
          <p:cNvSpPr>
            <a:spLocks/>
          </p:cNvSpPr>
          <p:nvPr/>
        </p:nvSpPr>
        <p:spPr bwMode="auto">
          <a:xfrm>
            <a:off x="6146800" y="3351213"/>
            <a:ext cx="38100" cy="77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"/>
              </a:cxn>
              <a:cxn ang="0">
                <a:pos x="1" y="7"/>
              </a:cxn>
              <a:cxn ang="0">
                <a:pos x="3" y="7"/>
              </a:cxn>
              <a:cxn ang="0">
                <a:pos x="4" y="2"/>
              </a:cxn>
              <a:cxn ang="0">
                <a:pos x="3" y="1"/>
              </a:cxn>
              <a:cxn ang="0">
                <a:pos x="0" y="0"/>
              </a:cxn>
            </a:cxnLst>
            <a:rect l="0" t="0" r="r" b="b"/>
            <a:pathLst>
              <a:path w="4" h="7">
                <a:moveTo>
                  <a:pt x="0" y="0"/>
                </a:moveTo>
                <a:lnTo>
                  <a:pt x="0" y="6"/>
                </a:lnTo>
                <a:cubicBezTo>
                  <a:pt x="1" y="6"/>
                  <a:pt x="1" y="6"/>
                  <a:pt x="1" y="7"/>
                </a:cubicBezTo>
                <a:lnTo>
                  <a:pt x="3" y="7"/>
                </a:lnTo>
                <a:cubicBezTo>
                  <a:pt x="3" y="6"/>
                  <a:pt x="4" y="3"/>
                  <a:pt x="4" y="2"/>
                </a:cubicBezTo>
                <a:cubicBezTo>
                  <a:pt x="3" y="2"/>
                  <a:pt x="3" y="1"/>
                  <a:pt x="3" y="1"/>
                </a:cubicBezTo>
                <a:cubicBezTo>
                  <a:pt x="2" y="1"/>
                  <a:pt x="1" y="0"/>
                  <a:pt x="0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3" name="Freeform 29"/>
          <p:cNvSpPr>
            <a:spLocks/>
          </p:cNvSpPr>
          <p:nvPr/>
        </p:nvSpPr>
        <p:spPr bwMode="auto">
          <a:xfrm>
            <a:off x="6080125" y="3670300"/>
            <a:ext cx="55563" cy="120650"/>
          </a:xfrm>
          <a:custGeom>
            <a:avLst/>
            <a:gdLst/>
            <a:ahLst/>
            <a:cxnLst>
              <a:cxn ang="0">
                <a:pos x="1" y="0"/>
              </a:cxn>
              <a:cxn ang="0">
                <a:pos x="0" y="6"/>
              </a:cxn>
              <a:cxn ang="0">
                <a:pos x="0" y="7"/>
              </a:cxn>
              <a:cxn ang="0">
                <a:pos x="1" y="7"/>
              </a:cxn>
              <a:cxn ang="0">
                <a:pos x="3" y="8"/>
              </a:cxn>
              <a:cxn ang="0">
                <a:pos x="3" y="9"/>
              </a:cxn>
              <a:cxn ang="0">
                <a:pos x="5" y="11"/>
              </a:cxn>
              <a:cxn ang="0">
                <a:pos x="5" y="7"/>
              </a:cxn>
              <a:cxn ang="0">
                <a:pos x="6" y="4"/>
              </a:cxn>
              <a:cxn ang="0">
                <a:pos x="5" y="4"/>
              </a:cxn>
              <a:cxn ang="0">
                <a:pos x="5" y="4"/>
              </a:cxn>
              <a:cxn ang="0">
                <a:pos x="2" y="4"/>
              </a:cxn>
              <a:cxn ang="0">
                <a:pos x="2" y="3"/>
              </a:cxn>
              <a:cxn ang="0">
                <a:pos x="1" y="2"/>
              </a:cxn>
              <a:cxn ang="0">
                <a:pos x="1" y="2"/>
              </a:cxn>
              <a:cxn ang="0">
                <a:pos x="1" y="2"/>
              </a:cxn>
              <a:cxn ang="0">
                <a:pos x="1" y="0"/>
              </a:cxn>
            </a:cxnLst>
            <a:rect l="0" t="0" r="r" b="b"/>
            <a:pathLst>
              <a:path w="6" h="11">
                <a:moveTo>
                  <a:pt x="1" y="0"/>
                </a:moveTo>
                <a:cubicBezTo>
                  <a:pt x="1" y="2"/>
                  <a:pt x="0" y="4"/>
                  <a:pt x="0" y="6"/>
                </a:cubicBezTo>
                <a:lnTo>
                  <a:pt x="0" y="7"/>
                </a:lnTo>
                <a:cubicBezTo>
                  <a:pt x="1" y="7"/>
                  <a:pt x="1" y="7"/>
                  <a:pt x="1" y="7"/>
                </a:cubicBezTo>
                <a:cubicBezTo>
                  <a:pt x="2" y="7"/>
                  <a:pt x="2" y="8"/>
                  <a:pt x="3" y="8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5" y="11"/>
                  <a:pt x="5" y="11"/>
                </a:cubicBezTo>
                <a:cubicBezTo>
                  <a:pt x="5" y="10"/>
                  <a:pt x="5" y="8"/>
                  <a:pt x="5" y="7"/>
                </a:cubicBezTo>
                <a:cubicBezTo>
                  <a:pt x="6" y="7"/>
                  <a:pt x="6" y="5"/>
                  <a:pt x="6" y="4"/>
                </a:cubicBezTo>
                <a:lnTo>
                  <a:pt x="5" y="4"/>
                </a:lnTo>
                <a:lnTo>
                  <a:pt x="5" y="4"/>
                </a:lnTo>
                <a:cubicBezTo>
                  <a:pt x="4" y="4"/>
                  <a:pt x="3" y="4"/>
                  <a:pt x="2" y="4"/>
                </a:cubicBezTo>
                <a:lnTo>
                  <a:pt x="2" y="3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cubicBezTo>
                  <a:pt x="1" y="2"/>
                  <a:pt x="1" y="1"/>
                  <a:pt x="1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4" name="Freeform 30"/>
          <p:cNvSpPr>
            <a:spLocks/>
          </p:cNvSpPr>
          <p:nvPr/>
        </p:nvSpPr>
        <p:spPr bwMode="auto">
          <a:xfrm>
            <a:off x="6051550" y="3867150"/>
            <a:ext cx="95250" cy="174625"/>
          </a:xfrm>
          <a:custGeom>
            <a:avLst/>
            <a:gdLst/>
            <a:ahLst/>
            <a:cxnLst>
              <a:cxn ang="0">
                <a:pos x="4" y="0"/>
              </a:cxn>
              <a:cxn ang="0">
                <a:pos x="3" y="4"/>
              </a:cxn>
              <a:cxn ang="0">
                <a:pos x="3" y="4"/>
              </a:cxn>
              <a:cxn ang="0">
                <a:pos x="3" y="9"/>
              </a:cxn>
              <a:cxn ang="0">
                <a:pos x="3" y="9"/>
              </a:cxn>
              <a:cxn ang="0">
                <a:pos x="2" y="9"/>
              </a:cxn>
              <a:cxn ang="0">
                <a:pos x="1" y="9"/>
              </a:cxn>
              <a:cxn ang="0">
                <a:pos x="1" y="10"/>
              </a:cxn>
              <a:cxn ang="0">
                <a:pos x="1" y="11"/>
              </a:cxn>
              <a:cxn ang="0">
                <a:pos x="0" y="11"/>
              </a:cxn>
              <a:cxn ang="0">
                <a:pos x="0" y="12"/>
              </a:cxn>
              <a:cxn ang="0">
                <a:pos x="1" y="12"/>
              </a:cxn>
              <a:cxn ang="0">
                <a:pos x="1" y="16"/>
              </a:cxn>
              <a:cxn ang="0">
                <a:pos x="2" y="16"/>
              </a:cxn>
              <a:cxn ang="0">
                <a:pos x="3" y="16"/>
              </a:cxn>
              <a:cxn ang="0">
                <a:pos x="4" y="16"/>
              </a:cxn>
              <a:cxn ang="0">
                <a:pos x="5" y="14"/>
              </a:cxn>
              <a:cxn ang="0">
                <a:pos x="6" y="10"/>
              </a:cxn>
              <a:cxn ang="0">
                <a:pos x="10" y="10"/>
              </a:cxn>
              <a:cxn ang="0">
                <a:pos x="10" y="9"/>
              </a:cxn>
              <a:cxn ang="0">
                <a:pos x="9" y="6"/>
              </a:cxn>
              <a:cxn ang="0">
                <a:pos x="9" y="6"/>
              </a:cxn>
              <a:cxn ang="0">
                <a:pos x="8" y="4"/>
              </a:cxn>
              <a:cxn ang="0">
                <a:pos x="8" y="4"/>
              </a:cxn>
              <a:cxn ang="0">
                <a:pos x="7" y="3"/>
              </a:cxn>
              <a:cxn ang="0">
                <a:pos x="4" y="0"/>
              </a:cxn>
            </a:cxnLst>
            <a:rect l="0" t="0" r="r" b="b"/>
            <a:pathLst>
              <a:path w="10" h="16">
                <a:moveTo>
                  <a:pt x="4" y="0"/>
                </a:moveTo>
                <a:cubicBezTo>
                  <a:pt x="4" y="1"/>
                  <a:pt x="4" y="2"/>
                  <a:pt x="3" y="4"/>
                </a:cubicBezTo>
                <a:lnTo>
                  <a:pt x="3" y="4"/>
                </a:lnTo>
                <a:cubicBezTo>
                  <a:pt x="2" y="5"/>
                  <a:pt x="3" y="7"/>
                  <a:pt x="3" y="9"/>
                </a:cubicBezTo>
                <a:lnTo>
                  <a:pt x="3" y="9"/>
                </a:lnTo>
                <a:lnTo>
                  <a:pt x="2" y="9"/>
                </a:lnTo>
                <a:lnTo>
                  <a:pt x="1" y="9"/>
                </a:lnTo>
                <a:cubicBezTo>
                  <a:pt x="1" y="10"/>
                  <a:pt x="1" y="10"/>
                  <a:pt x="1" y="10"/>
                </a:cubicBezTo>
                <a:lnTo>
                  <a:pt x="1" y="11"/>
                </a:lnTo>
                <a:lnTo>
                  <a:pt x="0" y="11"/>
                </a:lnTo>
                <a:lnTo>
                  <a:pt x="0" y="12"/>
                </a:lnTo>
                <a:lnTo>
                  <a:pt x="1" y="12"/>
                </a:lnTo>
                <a:cubicBezTo>
                  <a:pt x="1" y="13"/>
                  <a:pt x="1" y="15"/>
                  <a:pt x="1" y="16"/>
                </a:cubicBezTo>
                <a:cubicBezTo>
                  <a:pt x="2" y="16"/>
                  <a:pt x="2" y="16"/>
                  <a:pt x="2" y="16"/>
                </a:cubicBezTo>
                <a:lnTo>
                  <a:pt x="3" y="16"/>
                </a:lnTo>
                <a:cubicBezTo>
                  <a:pt x="4" y="16"/>
                  <a:pt x="4" y="16"/>
                  <a:pt x="4" y="16"/>
                </a:cubicBezTo>
                <a:cubicBezTo>
                  <a:pt x="4" y="15"/>
                  <a:pt x="5" y="15"/>
                  <a:pt x="5" y="14"/>
                </a:cubicBezTo>
                <a:cubicBezTo>
                  <a:pt x="6" y="14"/>
                  <a:pt x="6" y="11"/>
                  <a:pt x="6" y="10"/>
                </a:cubicBezTo>
                <a:cubicBezTo>
                  <a:pt x="8" y="10"/>
                  <a:pt x="9" y="10"/>
                  <a:pt x="10" y="10"/>
                </a:cubicBezTo>
                <a:lnTo>
                  <a:pt x="10" y="9"/>
                </a:lnTo>
                <a:cubicBezTo>
                  <a:pt x="10" y="9"/>
                  <a:pt x="10" y="7"/>
                  <a:pt x="9" y="6"/>
                </a:cubicBezTo>
                <a:lnTo>
                  <a:pt x="9" y="6"/>
                </a:lnTo>
                <a:cubicBezTo>
                  <a:pt x="9" y="6"/>
                  <a:pt x="9" y="4"/>
                  <a:pt x="8" y="4"/>
                </a:cubicBezTo>
                <a:lnTo>
                  <a:pt x="8" y="4"/>
                </a:lnTo>
                <a:cubicBezTo>
                  <a:pt x="8" y="4"/>
                  <a:pt x="8" y="3"/>
                  <a:pt x="7" y="3"/>
                </a:cubicBezTo>
                <a:cubicBezTo>
                  <a:pt x="7" y="1"/>
                  <a:pt x="5" y="0"/>
                  <a:pt x="4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5" name="Freeform 31" descr="Diagonal hacia arriba clara"/>
          <p:cNvSpPr>
            <a:spLocks/>
          </p:cNvSpPr>
          <p:nvPr/>
        </p:nvSpPr>
        <p:spPr bwMode="auto">
          <a:xfrm>
            <a:off x="6240463" y="3592513"/>
            <a:ext cx="266700" cy="427037"/>
          </a:xfrm>
          <a:custGeom>
            <a:avLst/>
            <a:gdLst/>
            <a:ahLst/>
            <a:cxnLst>
              <a:cxn ang="0">
                <a:pos x="16" y="2"/>
              </a:cxn>
              <a:cxn ang="0">
                <a:pos x="15" y="5"/>
              </a:cxn>
              <a:cxn ang="0">
                <a:pos x="4" y="5"/>
              </a:cxn>
              <a:cxn ang="0">
                <a:pos x="4" y="5"/>
              </a:cxn>
              <a:cxn ang="0">
                <a:pos x="0" y="3"/>
              </a:cxn>
              <a:cxn ang="0">
                <a:pos x="0" y="4"/>
              </a:cxn>
              <a:cxn ang="0">
                <a:pos x="2" y="6"/>
              </a:cxn>
              <a:cxn ang="0">
                <a:pos x="4" y="9"/>
              </a:cxn>
              <a:cxn ang="0">
                <a:pos x="5" y="10"/>
              </a:cxn>
              <a:cxn ang="0">
                <a:pos x="5" y="18"/>
              </a:cxn>
              <a:cxn ang="0">
                <a:pos x="7" y="25"/>
              </a:cxn>
              <a:cxn ang="0">
                <a:pos x="6" y="26"/>
              </a:cxn>
              <a:cxn ang="0">
                <a:pos x="5" y="27"/>
              </a:cxn>
              <a:cxn ang="0">
                <a:pos x="7" y="29"/>
              </a:cxn>
              <a:cxn ang="0">
                <a:pos x="10" y="32"/>
              </a:cxn>
              <a:cxn ang="0">
                <a:pos x="12" y="38"/>
              </a:cxn>
              <a:cxn ang="0">
                <a:pos x="14" y="39"/>
              </a:cxn>
              <a:cxn ang="0">
                <a:pos x="12" y="36"/>
              </a:cxn>
              <a:cxn ang="0">
                <a:pos x="12" y="28"/>
              </a:cxn>
              <a:cxn ang="0">
                <a:pos x="21" y="28"/>
              </a:cxn>
              <a:cxn ang="0">
                <a:pos x="22" y="26"/>
              </a:cxn>
              <a:cxn ang="0">
                <a:pos x="22" y="17"/>
              </a:cxn>
              <a:cxn ang="0">
                <a:pos x="22" y="15"/>
              </a:cxn>
              <a:cxn ang="0">
                <a:pos x="23" y="15"/>
              </a:cxn>
              <a:cxn ang="0">
                <a:pos x="23" y="17"/>
              </a:cxn>
              <a:cxn ang="0">
                <a:pos x="27" y="19"/>
              </a:cxn>
              <a:cxn ang="0">
                <a:pos x="28" y="18"/>
              </a:cxn>
              <a:cxn ang="0">
                <a:pos x="28" y="16"/>
              </a:cxn>
              <a:cxn ang="0">
                <a:pos x="26" y="15"/>
              </a:cxn>
              <a:cxn ang="0">
                <a:pos x="26" y="15"/>
              </a:cxn>
              <a:cxn ang="0">
                <a:pos x="23" y="13"/>
              </a:cxn>
              <a:cxn ang="0">
                <a:pos x="20" y="12"/>
              </a:cxn>
              <a:cxn ang="0">
                <a:pos x="19" y="9"/>
              </a:cxn>
              <a:cxn ang="0">
                <a:pos x="20" y="8"/>
              </a:cxn>
              <a:cxn ang="0">
                <a:pos x="21" y="7"/>
              </a:cxn>
              <a:cxn ang="0">
                <a:pos x="19" y="5"/>
              </a:cxn>
              <a:cxn ang="0">
                <a:pos x="18" y="4"/>
              </a:cxn>
              <a:cxn ang="0">
                <a:pos x="17" y="3"/>
              </a:cxn>
              <a:cxn ang="0">
                <a:pos x="17" y="0"/>
              </a:cxn>
            </a:cxnLst>
            <a:rect l="0" t="0" r="r" b="b"/>
            <a:pathLst>
              <a:path w="28" h="39">
                <a:moveTo>
                  <a:pt x="18" y="0"/>
                </a:moveTo>
                <a:cubicBezTo>
                  <a:pt x="18" y="0"/>
                  <a:pt x="16" y="2"/>
                  <a:pt x="16" y="2"/>
                </a:cubicBezTo>
                <a:cubicBezTo>
                  <a:pt x="16" y="3"/>
                  <a:pt x="16" y="3"/>
                  <a:pt x="16" y="4"/>
                </a:cubicBezTo>
                <a:cubicBezTo>
                  <a:pt x="16" y="4"/>
                  <a:pt x="15" y="5"/>
                  <a:pt x="15" y="5"/>
                </a:cubicBezTo>
                <a:cubicBezTo>
                  <a:pt x="13" y="5"/>
                  <a:pt x="11" y="5"/>
                  <a:pt x="10" y="5"/>
                </a:cubicBez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cubicBezTo>
                  <a:pt x="4" y="4"/>
                  <a:pt x="4" y="3"/>
                  <a:pt x="3" y="2"/>
                </a:cubicBezTo>
                <a:cubicBezTo>
                  <a:pt x="2" y="2"/>
                  <a:pt x="0" y="3"/>
                  <a:pt x="0" y="3"/>
                </a:cubicBezTo>
                <a:cubicBezTo>
                  <a:pt x="0" y="3"/>
                  <a:pt x="0" y="4"/>
                  <a:pt x="0" y="4"/>
                </a:cubicBezTo>
                <a:lnTo>
                  <a:pt x="0" y="4"/>
                </a:lnTo>
                <a:lnTo>
                  <a:pt x="0" y="4"/>
                </a:lnTo>
                <a:cubicBezTo>
                  <a:pt x="1" y="4"/>
                  <a:pt x="2" y="6"/>
                  <a:pt x="2" y="6"/>
                </a:cubicBezTo>
                <a:cubicBezTo>
                  <a:pt x="2" y="6"/>
                  <a:pt x="3" y="8"/>
                  <a:pt x="3" y="8"/>
                </a:cubicBezTo>
                <a:cubicBezTo>
                  <a:pt x="4" y="8"/>
                  <a:pt x="4" y="9"/>
                  <a:pt x="4" y="9"/>
                </a:cubicBezTo>
                <a:lnTo>
                  <a:pt x="5" y="10"/>
                </a:lnTo>
                <a:lnTo>
                  <a:pt x="5" y="10"/>
                </a:lnTo>
                <a:cubicBezTo>
                  <a:pt x="5" y="10"/>
                  <a:pt x="5" y="13"/>
                  <a:pt x="6" y="13"/>
                </a:cubicBezTo>
                <a:cubicBezTo>
                  <a:pt x="6" y="14"/>
                  <a:pt x="5" y="16"/>
                  <a:pt x="5" y="18"/>
                </a:cubicBezTo>
                <a:cubicBezTo>
                  <a:pt x="7" y="18"/>
                  <a:pt x="7" y="23"/>
                  <a:pt x="7" y="24"/>
                </a:cubicBezTo>
                <a:cubicBezTo>
                  <a:pt x="7" y="24"/>
                  <a:pt x="7" y="24"/>
                  <a:pt x="7" y="25"/>
                </a:cubicBezTo>
                <a:lnTo>
                  <a:pt x="6" y="25"/>
                </a:lnTo>
                <a:cubicBezTo>
                  <a:pt x="6" y="25"/>
                  <a:pt x="6" y="26"/>
                  <a:pt x="6" y="26"/>
                </a:cubicBezTo>
                <a:lnTo>
                  <a:pt x="5" y="26"/>
                </a:lnTo>
                <a:cubicBezTo>
                  <a:pt x="5" y="26"/>
                  <a:pt x="5" y="27"/>
                  <a:pt x="5" y="27"/>
                </a:cubicBezTo>
                <a:lnTo>
                  <a:pt x="6" y="29"/>
                </a:lnTo>
                <a:lnTo>
                  <a:pt x="7" y="29"/>
                </a:lnTo>
                <a:cubicBezTo>
                  <a:pt x="7" y="29"/>
                  <a:pt x="9" y="32"/>
                  <a:pt x="10" y="32"/>
                </a:cubicBezTo>
                <a:cubicBezTo>
                  <a:pt x="10" y="32"/>
                  <a:pt x="10" y="32"/>
                  <a:pt x="10" y="32"/>
                </a:cubicBezTo>
                <a:cubicBezTo>
                  <a:pt x="10" y="34"/>
                  <a:pt x="11" y="36"/>
                  <a:pt x="11" y="37"/>
                </a:cubicBezTo>
                <a:lnTo>
                  <a:pt x="12" y="38"/>
                </a:lnTo>
                <a:cubicBezTo>
                  <a:pt x="12" y="38"/>
                  <a:pt x="12" y="38"/>
                  <a:pt x="13" y="38"/>
                </a:cubicBezTo>
                <a:cubicBezTo>
                  <a:pt x="13" y="39"/>
                  <a:pt x="13" y="39"/>
                  <a:pt x="14" y="39"/>
                </a:cubicBezTo>
                <a:cubicBezTo>
                  <a:pt x="14" y="39"/>
                  <a:pt x="13" y="37"/>
                  <a:pt x="13" y="37"/>
                </a:cubicBezTo>
                <a:cubicBezTo>
                  <a:pt x="13" y="37"/>
                  <a:pt x="12" y="36"/>
                  <a:pt x="12" y="36"/>
                </a:cubicBezTo>
                <a:cubicBezTo>
                  <a:pt x="12" y="35"/>
                  <a:pt x="12" y="32"/>
                  <a:pt x="11" y="32"/>
                </a:cubicBezTo>
                <a:cubicBezTo>
                  <a:pt x="11" y="31"/>
                  <a:pt x="11" y="29"/>
                  <a:pt x="12" y="28"/>
                </a:cubicBezTo>
                <a:lnTo>
                  <a:pt x="20" y="29"/>
                </a:lnTo>
                <a:cubicBezTo>
                  <a:pt x="20" y="28"/>
                  <a:pt x="21" y="28"/>
                  <a:pt x="21" y="28"/>
                </a:cubicBezTo>
                <a:cubicBezTo>
                  <a:pt x="21" y="27"/>
                  <a:pt x="22" y="27"/>
                  <a:pt x="22" y="26"/>
                </a:cubicBezTo>
                <a:lnTo>
                  <a:pt x="22" y="26"/>
                </a:lnTo>
                <a:cubicBezTo>
                  <a:pt x="22" y="24"/>
                  <a:pt x="23" y="23"/>
                  <a:pt x="23" y="21"/>
                </a:cubicBezTo>
                <a:cubicBezTo>
                  <a:pt x="22" y="20"/>
                  <a:pt x="23" y="18"/>
                  <a:pt x="22" y="17"/>
                </a:cubicBezTo>
                <a:lnTo>
                  <a:pt x="22" y="17"/>
                </a:lnTo>
                <a:cubicBezTo>
                  <a:pt x="21" y="16"/>
                  <a:pt x="22" y="15"/>
                  <a:pt x="22" y="15"/>
                </a:cubicBezTo>
                <a:lnTo>
                  <a:pt x="22" y="15"/>
                </a:lnTo>
                <a:lnTo>
                  <a:pt x="23" y="15"/>
                </a:lnTo>
                <a:lnTo>
                  <a:pt x="23" y="15"/>
                </a:lnTo>
                <a:cubicBezTo>
                  <a:pt x="23" y="16"/>
                  <a:pt x="23" y="17"/>
                  <a:pt x="23" y="17"/>
                </a:cubicBezTo>
                <a:cubicBezTo>
                  <a:pt x="24" y="18"/>
                  <a:pt x="25" y="19"/>
                  <a:pt x="26" y="19"/>
                </a:cubicBezTo>
                <a:lnTo>
                  <a:pt x="27" y="19"/>
                </a:lnTo>
                <a:lnTo>
                  <a:pt x="28" y="19"/>
                </a:lnTo>
                <a:lnTo>
                  <a:pt x="28" y="18"/>
                </a:lnTo>
                <a:lnTo>
                  <a:pt x="28" y="18"/>
                </a:lnTo>
                <a:cubicBezTo>
                  <a:pt x="28" y="17"/>
                  <a:pt x="28" y="17"/>
                  <a:pt x="28" y="16"/>
                </a:cubicBezTo>
                <a:lnTo>
                  <a:pt x="27" y="16"/>
                </a:lnTo>
                <a:cubicBezTo>
                  <a:pt x="27" y="15"/>
                  <a:pt x="26" y="15"/>
                  <a:pt x="26" y="15"/>
                </a:cubicBezTo>
                <a:lnTo>
                  <a:pt x="26" y="15"/>
                </a:lnTo>
                <a:lnTo>
                  <a:pt x="26" y="15"/>
                </a:lnTo>
                <a:cubicBezTo>
                  <a:pt x="26" y="15"/>
                  <a:pt x="25" y="14"/>
                  <a:pt x="24" y="14"/>
                </a:cubicBezTo>
                <a:cubicBezTo>
                  <a:pt x="24" y="14"/>
                  <a:pt x="23" y="14"/>
                  <a:pt x="23" y="13"/>
                </a:cubicBezTo>
                <a:lnTo>
                  <a:pt x="22" y="12"/>
                </a:lnTo>
                <a:cubicBezTo>
                  <a:pt x="22" y="12"/>
                  <a:pt x="20" y="12"/>
                  <a:pt x="20" y="12"/>
                </a:cubicBezTo>
                <a:cubicBezTo>
                  <a:pt x="20" y="11"/>
                  <a:pt x="19" y="10"/>
                  <a:pt x="19" y="9"/>
                </a:cubicBezTo>
                <a:lnTo>
                  <a:pt x="19" y="9"/>
                </a:lnTo>
                <a:lnTo>
                  <a:pt x="19" y="8"/>
                </a:lnTo>
                <a:lnTo>
                  <a:pt x="20" y="8"/>
                </a:lnTo>
                <a:lnTo>
                  <a:pt x="20" y="8"/>
                </a:lnTo>
                <a:cubicBezTo>
                  <a:pt x="20" y="7"/>
                  <a:pt x="20" y="7"/>
                  <a:pt x="21" y="7"/>
                </a:cubicBezTo>
                <a:cubicBezTo>
                  <a:pt x="20" y="6"/>
                  <a:pt x="20" y="5"/>
                  <a:pt x="20" y="5"/>
                </a:cubicBezTo>
                <a:lnTo>
                  <a:pt x="19" y="5"/>
                </a:lnTo>
                <a:lnTo>
                  <a:pt x="19" y="5"/>
                </a:lnTo>
                <a:cubicBezTo>
                  <a:pt x="19" y="5"/>
                  <a:pt x="19" y="4"/>
                  <a:pt x="18" y="4"/>
                </a:cubicBezTo>
                <a:cubicBezTo>
                  <a:pt x="18" y="4"/>
                  <a:pt x="18" y="4"/>
                  <a:pt x="17" y="4"/>
                </a:cubicBezTo>
                <a:lnTo>
                  <a:pt x="17" y="3"/>
                </a:lnTo>
                <a:lnTo>
                  <a:pt x="17" y="3"/>
                </a:lnTo>
                <a:cubicBezTo>
                  <a:pt x="17" y="2"/>
                  <a:pt x="17" y="1"/>
                  <a:pt x="17" y="0"/>
                </a:cubicBezTo>
                <a:cubicBezTo>
                  <a:pt x="18" y="0"/>
                  <a:pt x="18" y="0"/>
                  <a:pt x="18" y="0"/>
                </a:cubicBezTo>
              </a:path>
            </a:pathLst>
          </a:custGeom>
          <a:pattFill prst="ltUpDiag">
            <a:fgClr>
              <a:schemeClr val="bg1"/>
            </a:fgClr>
            <a:bgClr>
              <a:schemeClr val="bg1"/>
            </a:bgClr>
          </a:pattFill>
          <a:ln w="28575" cmpd="sng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6" name="Freeform 32"/>
          <p:cNvSpPr>
            <a:spLocks/>
          </p:cNvSpPr>
          <p:nvPr/>
        </p:nvSpPr>
        <p:spPr bwMode="auto">
          <a:xfrm>
            <a:off x="5461000" y="3078163"/>
            <a:ext cx="57150" cy="98425"/>
          </a:xfrm>
          <a:custGeom>
            <a:avLst/>
            <a:gdLst/>
            <a:ahLst/>
            <a:cxnLst>
              <a:cxn ang="0">
                <a:pos x="1" y="0"/>
              </a:cxn>
              <a:cxn ang="0">
                <a:pos x="0" y="1"/>
              </a:cxn>
              <a:cxn ang="0">
                <a:pos x="0" y="6"/>
              </a:cxn>
              <a:cxn ang="0">
                <a:pos x="0" y="6"/>
              </a:cxn>
              <a:cxn ang="0">
                <a:pos x="3" y="7"/>
              </a:cxn>
              <a:cxn ang="0">
                <a:pos x="3" y="8"/>
              </a:cxn>
              <a:cxn ang="0">
                <a:pos x="4" y="9"/>
              </a:cxn>
              <a:cxn ang="0">
                <a:pos x="5" y="9"/>
              </a:cxn>
              <a:cxn ang="0">
                <a:pos x="6" y="7"/>
              </a:cxn>
              <a:cxn ang="0">
                <a:pos x="6" y="7"/>
              </a:cxn>
              <a:cxn ang="0">
                <a:pos x="6" y="7"/>
              </a:cxn>
              <a:cxn ang="0">
                <a:pos x="6" y="5"/>
              </a:cxn>
              <a:cxn ang="0">
                <a:pos x="6" y="4"/>
              </a:cxn>
              <a:cxn ang="0">
                <a:pos x="5" y="4"/>
              </a:cxn>
              <a:cxn ang="0">
                <a:pos x="4" y="3"/>
              </a:cxn>
              <a:cxn ang="0">
                <a:pos x="4" y="2"/>
              </a:cxn>
              <a:cxn ang="0">
                <a:pos x="3" y="1"/>
              </a:cxn>
              <a:cxn ang="0">
                <a:pos x="2" y="1"/>
              </a:cxn>
              <a:cxn ang="0">
                <a:pos x="2" y="1"/>
              </a:cxn>
              <a:cxn ang="0">
                <a:pos x="1" y="0"/>
              </a:cxn>
            </a:cxnLst>
            <a:rect l="0" t="0" r="r" b="b"/>
            <a:pathLst>
              <a:path w="6" h="9">
                <a:moveTo>
                  <a:pt x="1" y="0"/>
                </a:moveTo>
                <a:cubicBezTo>
                  <a:pt x="1" y="0"/>
                  <a:pt x="0" y="1"/>
                  <a:pt x="0" y="1"/>
                </a:cubicBezTo>
                <a:lnTo>
                  <a:pt x="0" y="6"/>
                </a:lnTo>
                <a:lnTo>
                  <a:pt x="0" y="6"/>
                </a:lnTo>
                <a:cubicBezTo>
                  <a:pt x="1" y="6"/>
                  <a:pt x="3" y="7"/>
                  <a:pt x="3" y="7"/>
                </a:cubicBezTo>
                <a:lnTo>
                  <a:pt x="3" y="8"/>
                </a:lnTo>
                <a:lnTo>
                  <a:pt x="4" y="9"/>
                </a:lnTo>
                <a:lnTo>
                  <a:pt x="5" y="9"/>
                </a:lnTo>
                <a:cubicBezTo>
                  <a:pt x="5" y="9"/>
                  <a:pt x="5" y="7"/>
                  <a:pt x="6" y="7"/>
                </a:cubicBezTo>
                <a:lnTo>
                  <a:pt x="6" y="7"/>
                </a:lnTo>
                <a:lnTo>
                  <a:pt x="6" y="7"/>
                </a:lnTo>
                <a:lnTo>
                  <a:pt x="6" y="5"/>
                </a:lnTo>
                <a:cubicBezTo>
                  <a:pt x="6" y="5"/>
                  <a:pt x="6" y="5"/>
                  <a:pt x="6" y="4"/>
                </a:cubicBezTo>
                <a:lnTo>
                  <a:pt x="5" y="4"/>
                </a:lnTo>
                <a:cubicBezTo>
                  <a:pt x="5" y="4"/>
                  <a:pt x="4" y="3"/>
                  <a:pt x="4" y="3"/>
                </a:cubicBezTo>
                <a:lnTo>
                  <a:pt x="4" y="2"/>
                </a:lnTo>
                <a:cubicBezTo>
                  <a:pt x="4" y="2"/>
                  <a:pt x="3" y="1"/>
                  <a:pt x="3" y="1"/>
                </a:cubicBezTo>
                <a:lnTo>
                  <a:pt x="2" y="1"/>
                </a:lnTo>
                <a:lnTo>
                  <a:pt x="2" y="1"/>
                </a:lnTo>
                <a:cubicBezTo>
                  <a:pt x="2" y="1"/>
                  <a:pt x="1" y="0"/>
                  <a:pt x="1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7" name="Freeform 33"/>
          <p:cNvSpPr>
            <a:spLocks/>
          </p:cNvSpPr>
          <p:nvPr/>
        </p:nvSpPr>
        <p:spPr bwMode="auto">
          <a:xfrm>
            <a:off x="5394325" y="3362325"/>
            <a:ext cx="66675" cy="109538"/>
          </a:xfrm>
          <a:custGeom>
            <a:avLst/>
            <a:gdLst/>
            <a:ahLst/>
            <a:cxnLst>
              <a:cxn ang="0">
                <a:pos x="3" y="0"/>
              </a:cxn>
              <a:cxn ang="0">
                <a:pos x="1" y="2"/>
              </a:cxn>
              <a:cxn ang="0">
                <a:pos x="1" y="3"/>
              </a:cxn>
              <a:cxn ang="0">
                <a:pos x="1" y="3"/>
              </a:cxn>
              <a:cxn ang="0">
                <a:pos x="0" y="4"/>
              </a:cxn>
              <a:cxn ang="0">
                <a:pos x="1" y="7"/>
              </a:cxn>
              <a:cxn ang="0">
                <a:pos x="2" y="8"/>
              </a:cxn>
              <a:cxn ang="0">
                <a:pos x="7" y="7"/>
              </a:cxn>
              <a:cxn ang="0">
                <a:pos x="6" y="6"/>
              </a:cxn>
              <a:cxn ang="0">
                <a:pos x="6" y="6"/>
              </a:cxn>
              <a:cxn ang="0">
                <a:pos x="2" y="2"/>
              </a:cxn>
              <a:cxn ang="0">
                <a:pos x="3" y="1"/>
              </a:cxn>
              <a:cxn ang="0">
                <a:pos x="3" y="0"/>
              </a:cxn>
            </a:cxnLst>
            <a:rect l="0" t="0" r="r" b="b"/>
            <a:pathLst>
              <a:path w="7" h="10">
                <a:moveTo>
                  <a:pt x="3" y="0"/>
                </a:moveTo>
                <a:lnTo>
                  <a:pt x="1" y="2"/>
                </a:lnTo>
                <a:lnTo>
                  <a:pt x="1" y="3"/>
                </a:lnTo>
                <a:lnTo>
                  <a:pt x="1" y="3"/>
                </a:lnTo>
                <a:lnTo>
                  <a:pt x="0" y="4"/>
                </a:lnTo>
                <a:cubicBezTo>
                  <a:pt x="0" y="5"/>
                  <a:pt x="0" y="7"/>
                  <a:pt x="1" y="7"/>
                </a:cubicBezTo>
                <a:cubicBezTo>
                  <a:pt x="1" y="7"/>
                  <a:pt x="2" y="7"/>
                  <a:pt x="2" y="8"/>
                </a:cubicBezTo>
                <a:cubicBezTo>
                  <a:pt x="3" y="8"/>
                  <a:pt x="7" y="10"/>
                  <a:pt x="7" y="7"/>
                </a:cubicBezTo>
                <a:cubicBezTo>
                  <a:pt x="6" y="7"/>
                  <a:pt x="6" y="6"/>
                  <a:pt x="6" y="6"/>
                </a:cubicBezTo>
                <a:lnTo>
                  <a:pt x="6" y="6"/>
                </a:lnTo>
                <a:lnTo>
                  <a:pt x="2" y="2"/>
                </a:lnTo>
                <a:cubicBezTo>
                  <a:pt x="3" y="2"/>
                  <a:pt x="2" y="1"/>
                  <a:pt x="3" y="1"/>
                </a:cubicBezTo>
                <a:cubicBezTo>
                  <a:pt x="3" y="1"/>
                  <a:pt x="3" y="0"/>
                  <a:pt x="3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8" name="Freeform 34" descr="Diagonal hacia arriba clara"/>
          <p:cNvSpPr>
            <a:spLocks/>
          </p:cNvSpPr>
          <p:nvPr/>
        </p:nvSpPr>
        <p:spPr bwMode="auto">
          <a:xfrm>
            <a:off x="2462213" y="5313363"/>
            <a:ext cx="419100" cy="525462"/>
          </a:xfrm>
          <a:custGeom>
            <a:avLst/>
            <a:gdLst/>
            <a:ahLst/>
            <a:cxnLst>
              <a:cxn ang="0">
                <a:pos x="10" y="9"/>
              </a:cxn>
              <a:cxn ang="0">
                <a:pos x="6" y="13"/>
              </a:cxn>
              <a:cxn ang="0">
                <a:pos x="7" y="14"/>
              </a:cxn>
              <a:cxn ang="0">
                <a:pos x="8" y="18"/>
              </a:cxn>
              <a:cxn ang="0">
                <a:pos x="6" y="19"/>
              </a:cxn>
              <a:cxn ang="0">
                <a:pos x="5" y="20"/>
              </a:cxn>
              <a:cxn ang="0">
                <a:pos x="0" y="22"/>
              </a:cxn>
              <a:cxn ang="0">
                <a:pos x="2" y="27"/>
              </a:cxn>
              <a:cxn ang="0">
                <a:pos x="5" y="32"/>
              </a:cxn>
              <a:cxn ang="0">
                <a:pos x="6" y="33"/>
              </a:cxn>
              <a:cxn ang="0">
                <a:pos x="8" y="33"/>
              </a:cxn>
              <a:cxn ang="0">
                <a:pos x="10" y="34"/>
              </a:cxn>
              <a:cxn ang="0">
                <a:pos x="12" y="36"/>
              </a:cxn>
              <a:cxn ang="0">
                <a:pos x="17" y="39"/>
              </a:cxn>
              <a:cxn ang="0">
                <a:pos x="17" y="41"/>
              </a:cxn>
              <a:cxn ang="0">
                <a:pos x="23" y="43"/>
              </a:cxn>
              <a:cxn ang="0">
                <a:pos x="27" y="42"/>
              </a:cxn>
              <a:cxn ang="0">
                <a:pos x="28" y="45"/>
              </a:cxn>
              <a:cxn ang="0">
                <a:pos x="33" y="46"/>
              </a:cxn>
              <a:cxn ang="0">
                <a:pos x="42" y="47"/>
              </a:cxn>
              <a:cxn ang="0">
                <a:pos x="44" y="46"/>
              </a:cxn>
              <a:cxn ang="0">
                <a:pos x="42" y="43"/>
              </a:cxn>
              <a:cxn ang="0">
                <a:pos x="42" y="41"/>
              </a:cxn>
              <a:cxn ang="0">
                <a:pos x="39" y="34"/>
              </a:cxn>
              <a:cxn ang="0">
                <a:pos x="27" y="32"/>
              </a:cxn>
              <a:cxn ang="0">
                <a:pos x="26" y="31"/>
              </a:cxn>
              <a:cxn ang="0">
                <a:pos x="25" y="29"/>
              </a:cxn>
              <a:cxn ang="0">
                <a:pos x="24" y="26"/>
              </a:cxn>
              <a:cxn ang="0">
                <a:pos x="25" y="24"/>
              </a:cxn>
              <a:cxn ang="0">
                <a:pos x="28" y="23"/>
              </a:cxn>
              <a:cxn ang="0">
                <a:pos x="32" y="20"/>
              </a:cxn>
              <a:cxn ang="0">
                <a:pos x="33" y="20"/>
              </a:cxn>
              <a:cxn ang="0">
                <a:pos x="35" y="19"/>
              </a:cxn>
              <a:cxn ang="0">
                <a:pos x="33" y="15"/>
              </a:cxn>
              <a:cxn ang="0">
                <a:pos x="26" y="13"/>
              </a:cxn>
              <a:cxn ang="0">
                <a:pos x="26" y="11"/>
              </a:cxn>
              <a:cxn ang="0">
                <a:pos x="23" y="4"/>
              </a:cxn>
              <a:cxn ang="0">
                <a:pos x="23" y="2"/>
              </a:cxn>
              <a:cxn ang="0">
                <a:pos x="17" y="1"/>
              </a:cxn>
              <a:cxn ang="0">
                <a:pos x="17" y="4"/>
              </a:cxn>
              <a:cxn ang="0">
                <a:pos x="15" y="6"/>
              </a:cxn>
            </a:cxnLst>
            <a:rect l="0" t="0" r="r" b="b"/>
            <a:pathLst>
              <a:path w="44" h="48">
                <a:moveTo>
                  <a:pt x="14" y="6"/>
                </a:moveTo>
                <a:cubicBezTo>
                  <a:pt x="13" y="6"/>
                  <a:pt x="10" y="9"/>
                  <a:pt x="10" y="9"/>
                </a:cubicBezTo>
                <a:cubicBezTo>
                  <a:pt x="10" y="11"/>
                  <a:pt x="8" y="11"/>
                  <a:pt x="8" y="12"/>
                </a:cubicBezTo>
                <a:cubicBezTo>
                  <a:pt x="6" y="12"/>
                  <a:pt x="8" y="13"/>
                  <a:pt x="6" y="13"/>
                </a:cubicBezTo>
                <a:lnTo>
                  <a:pt x="6" y="14"/>
                </a:lnTo>
                <a:lnTo>
                  <a:pt x="7" y="14"/>
                </a:lnTo>
                <a:lnTo>
                  <a:pt x="8" y="17"/>
                </a:lnTo>
                <a:lnTo>
                  <a:pt x="8" y="18"/>
                </a:lnTo>
                <a:cubicBezTo>
                  <a:pt x="8" y="18"/>
                  <a:pt x="7" y="18"/>
                  <a:pt x="7" y="19"/>
                </a:cubicBezTo>
                <a:lnTo>
                  <a:pt x="6" y="19"/>
                </a:lnTo>
                <a:lnTo>
                  <a:pt x="5" y="19"/>
                </a:lnTo>
                <a:cubicBezTo>
                  <a:pt x="5" y="20"/>
                  <a:pt x="5" y="19"/>
                  <a:pt x="5" y="20"/>
                </a:cubicBezTo>
                <a:cubicBezTo>
                  <a:pt x="3" y="20"/>
                  <a:pt x="1" y="21"/>
                  <a:pt x="1" y="21"/>
                </a:cubicBezTo>
                <a:lnTo>
                  <a:pt x="0" y="22"/>
                </a:lnTo>
                <a:cubicBezTo>
                  <a:pt x="0" y="23"/>
                  <a:pt x="1" y="25"/>
                  <a:pt x="1" y="27"/>
                </a:cubicBezTo>
                <a:cubicBezTo>
                  <a:pt x="2" y="27"/>
                  <a:pt x="1" y="27"/>
                  <a:pt x="2" y="27"/>
                </a:cubicBezTo>
                <a:cubicBezTo>
                  <a:pt x="2" y="28"/>
                  <a:pt x="3" y="31"/>
                  <a:pt x="5" y="31"/>
                </a:cubicBezTo>
                <a:lnTo>
                  <a:pt x="5" y="32"/>
                </a:lnTo>
                <a:lnTo>
                  <a:pt x="5" y="32"/>
                </a:lnTo>
                <a:lnTo>
                  <a:pt x="6" y="33"/>
                </a:lnTo>
                <a:lnTo>
                  <a:pt x="7" y="33"/>
                </a:lnTo>
                <a:lnTo>
                  <a:pt x="8" y="33"/>
                </a:lnTo>
                <a:cubicBezTo>
                  <a:pt x="8" y="34"/>
                  <a:pt x="8" y="33"/>
                  <a:pt x="8" y="34"/>
                </a:cubicBezTo>
                <a:lnTo>
                  <a:pt x="10" y="34"/>
                </a:lnTo>
                <a:lnTo>
                  <a:pt x="11" y="36"/>
                </a:lnTo>
                <a:lnTo>
                  <a:pt x="12" y="36"/>
                </a:lnTo>
                <a:lnTo>
                  <a:pt x="12" y="37"/>
                </a:lnTo>
                <a:cubicBezTo>
                  <a:pt x="14" y="37"/>
                  <a:pt x="16" y="39"/>
                  <a:pt x="17" y="39"/>
                </a:cubicBezTo>
                <a:lnTo>
                  <a:pt x="17" y="40"/>
                </a:lnTo>
                <a:lnTo>
                  <a:pt x="17" y="41"/>
                </a:lnTo>
                <a:cubicBezTo>
                  <a:pt x="18" y="41"/>
                  <a:pt x="19" y="42"/>
                  <a:pt x="20" y="43"/>
                </a:cubicBezTo>
                <a:lnTo>
                  <a:pt x="23" y="43"/>
                </a:lnTo>
                <a:cubicBezTo>
                  <a:pt x="23" y="41"/>
                  <a:pt x="24" y="43"/>
                  <a:pt x="24" y="41"/>
                </a:cubicBezTo>
                <a:cubicBezTo>
                  <a:pt x="25" y="41"/>
                  <a:pt x="26" y="42"/>
                  <a:pt x="27" y="42"/>
                </a:cubicBezTo>
                <a:lnTo>
                  <a:pt x="28" y="43"/>
                </a:lnTo>
                <a:cubicBezTo>
                  <a:pt x="28" y="43"/>
                  <a:pt x="28" y="44"/>
                  <a:pt x="28" y="45"/>
                </a:cubicBezTo>
                <a:lnTo>
                  <a:pt x="29" y="46"/>
                </a:lnTo>
                <a:cubicBezTo>
                  <a:pt x="31" y="46"/>
                  <a:pt x="31" y="46"/>
                  <a:pt x="33" y="46"/>
                </a:cubicBezTo>
                <a:cubicBezTo>
                  <a:pt x="33" y="48"/>
                  <a:pt x="40" y="48"/>
                  <a:pt x="42" y="48"/>
                </a:cubicBezTo>
                <a:lnTo>
                  <a:pt x="42" y="47"/>
                </a:lnTo>
                <a:lnTo>
                  <a:pt x="43" y="47"/>
                </a:lnTo>
                <a:lnTo>
                  <a:pt x="44" y="46"/>
                </a:lnTo>
                <a:lnTo>
                  <a:pt x="44" y="44"/>
                </a:lnTo>
                <a:cubicBezTo>
                  <a:pt x="43" y="44"/>
                  <a:pt x="43" y="43"/>
                  <a:pt x="42" y="43"/>
                </a:cubicBezTo>
                <a:lnTo>
                  <a:pt x="42" y="42"/>
                </a:lnTo>
                <a:lnTo>
                  <a:pt x="42" y="41"/>
                </a:lnTo>
                <a:cubicBezTo>
                  <a:pt x="41" y="41"/>
                  <a:pt x="40" y="39"/>
                  <a:pt x="39" y="39"/>
                </a:cubicBezTo>
                <a:lnTo>
                  <a:pt x="39" y="34"/>
                </a:lnTo>
                <a:cubicBezTo>
                  <a:pt x="38" y="34"/>
                  <a:pt x="38" y="33"/>
                  <a:pt x="38" y="32"/>
                </a:cubicBezTo>
                <a:cubicBezTo>
                  <a:pt x="35" y="32"/>
                  <a:pt x="29" y="33"/>
                  <a:pt x="27" y="32"/>
                </a:cubicBezTo>
                <a:lnTo>
                  <a:pt x="27" y="31"/>
                </a:lnTo>
                <a:lnTo>
                  <a:pt x="26" y="31"/>
                </a:lnTo>
                <a:lnTo>
                  <a:pt x="25" y="30"/>
                </a:lnTo>
                <a:lnTo>
                  <a:pt x="25" y="29"/>
                </a:lnTo>
                <a:lnTo>
                  <a:pt x="24" y="29"/>
                </a:lnTo>
                <a:lnTo>
                  <a:pt x="24" y="26"/>
                </a:lnTo>
                <a:lnTo>
                  <a:pt x="25" y="26"/>
                </a:lnTo>
                <a:lnTo>
                  <a:pt x="25" y="24"/>
                </a:lnTo>
                <a:lnTo>
                  <a:pt x="26" y="23"/>
                </a:lnTo>
                <a:lnTo>
                  <a:pt x="28" y="23"/>
                </a:lnTo>
                <a:lnTo>
                  <a:pt x="28" y="22"/>
                </a:lnTo>
                <a:cubicBezTo>
                  <a:pt x="28" y="22"/>
                  <a:pt x="32" y="22"/>
                  <a:pt x="32" y="20"/>
                </a:cubicBezTo>
                <a:lnTo>
                  <a:pt x="33" y="20"/>
                </a:lnTo>
                <a:lnTo>
                  <a:pt x="33" y="20"/>
                </a:lnTo>
                <a:lnTo>
                  <a:pt x="34" y="20"/>
                </a:lnTo>
                <a:lnTo>
                  <a:pt x="35" y="19"/>
                </a:lnTo>
                <a:lnTo>
                  <a:pt x="35" y="16"/>
                </a:lnTo>
                <a:cubicBezTo>
                  <a:pt x="34" y="16"/>
                  <a:pt x="33" y="15"/>
                  <a:pt x="33" y="15"/>
                </a:cubicBezTo>
                <a:lnTo>
                  <a:pt x="28" y="15"/>
                </a:lnTo>
                <a:cubicBezTo>
                  <a:pt x="28" y="14"/>
                  <a:pt x="27" y="13"/>
                  <a:pt x="26" y="13"/>
                </a:cubicBezTo>
                <a:lnTo>
                  <a:pt x="26" y="11"/>
                </a:lnTo>
                <a:lnTo>
                  <a:pt x="26" y="11"/>
                </a:lnTo>
                <a:lnTo>
                  <a:pt x="26" y="7"/>
                </a:lnTo>
                <a:cubicBezTo>
                  <a:pt x="24" y="7"/>
                  <a:pt x="24" y="4"/>
                  <a:pt x="23" y="4"/>
                </a:cubicBezTo>
                <a:lnTo>
                  <a:pt x="23" y="3"/>
                </a:lnTo>
                <a:lnTo>
                  <a:pt x="23" y="2"/>
                </a:lnTo>
                <a:cubicBezTo>
                  <a:pt x="22" y="1"/>
                  <a:pt x="21" y="1"/>
                  <a:pt x="21" y="0"/>
                </a:cubicBezTo>
                <a:cubicBezTo>
                  <a:pt x="20" y="0"/>
                  <a:pt x="17" y="0"/>
                  <a:pt x="17" y="1"/>
                </a:cubicBezTo>
                <a:lnTo>
                  <a:pt x="16" y="1"/>
                </a:lnTo>
                <a:cubicBezTo>
                  <a:pt x="16" y="2"/>
                  <a:pt x="16" y="4"/>
                  <a:pt x="17" y="4"/>
                </a:cubicBezTo>
                <a:cubicBezTo>
                  <a:pt x="17" y="4"/>
                  <a:pt x="16" y="5"/>
                  <a:pt x="16" y="6"/>
                </a:cubicBezTo>
                <a:lnTo>
                  <a:pt x="15" y="6"/>
                </a:lnTo>
                <a:lnTo>
                  <a:pt x="14" y="6"/>
                </a:lnTo>
              </a:path>
            </a:pathLst>
          </a:custGeom>
          <a:pattFill prst="ltUpDiag">
            <a:fgClr>
              <a:schemeClr val="bg1"/>
            </a:fgClr>
            <a:bgClr>
              <a:schemeClr val="bg1"/>
            </a:bgClr>
          </a:pattFill>
          <a:ln w="12700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59" name="Freeform 35"/>
          <p:cNvSpPr>
            <a:spLocks/>
          </p:cNvSpPr>
          <p:nvPr/>
        </p:nvSpPr>
        <p:spPr bwMode="auto">
          <a:xfrm>
            <a:off x="3138488" y="5203825"/>
            <a:ext cx="306387" cy="152400"/>
          </a:xfrm>
          <a:custGeom>
            <a:avLst/>
            <a:gdLst/>
            <a:ahLst/>
            <a:cxnLst>
              <a:cxn ang="0">
                <a:pos x="20" y="2"/>
              </a:cxn>
              <a:cxn ang="0">
                <a:pos x="14" y="2"/>
              </a:cxn>
              <a:cxn ang="0">
                <a:pos x="13" y="2"/>
              </a:cxn>
              <a:cxn ang="0">
                <a:pos x="14" y="5"/>
              </a:cxn>
              <a:cxn ang="0">
                <a:pos x="6" y="7"/>
              </a:cxn>
              <a:cxn ang="0">
                <a:pos x="6" y="7"/>
              </a:cxn>
              <a:cxn ang="0">
                <a:pos x="4" y="9"/>
              </a:cxn>
              <a:cxn ang="0">
                <a:pos x="4" y="9"/>
              </a:cxn>
              <a:cxn ang="0">
                <a:pos x="3" y="9"/>
              </a:cxn>
              <a:cxn ang="0">
                <a:pos x="2" y="9"/>
              </a:cxn>
              <a:cxn ang="0">
                <a:pos x="0" y="11"/>
              </a:cxn>
              <a:cxn ang="0">
                <a:pos x="1" y="12"/>
              </a:cxn>
              <a:cxn ang="0">
                <a:pos x="6" y="12"/>
              </a:cxn>
              <a:cxn ang="0">
                <a:pos x="6" y="13"/>
              </a:cxn>
              <a:cxn ang="0">
                <a:pos x="6" y="14"/>
              </a:cxn>
              <a:cxn ang="0">
                <a:pos x="6" y="14"/>
              </a:cxn>
              <a:cxn ang="0">
                <a:pos x="11" y="14"/>
              </a:cxn>
              <a:cxn ang="0">
                <a:pos x="11" y="13"/>
              </a:cxn>
              <a:cxn ang="0">
                <a:pos x="12" y="10"/>
              </a:cxn>
              <a:cxn ang="0">
                <a:pos x="13" y="10"/>
              </a:cxn>
              <a:cxn ang="0">
                <a:pos x="13" y="10"/>
              </a:cxn>
              <a:cxn ang="0">
                <a:pos x="16" y="8"/>
              </a:cxn>
              <a:cxn ang="0">
                <a:pos x="23" y="8"/>
              </a:cxn>
              <a:cxn ang="0">
                <a:pos x="23" y="7"/>
              </a:cxn>
              <a:cxn ang="0">
                <a:pos x="25" y="7"/>
              </a:cxn>
              <a:cxn ang="0">
                <a:pos x="27" y="4"/>
              </a:cxn>
              <a:cxn ang="0">
                <a:pos x="32" y="4"/>
              </a:cxn>
              <a:cxn ang="0">
                <a:pos x="32" y="1"/>
              </a:cxn>
              <a:cxn ang="0">
                <a:pos x="32" y="0"/>
              </a:cxn>
              <a:cxn ang="0">
                <a:pos x="23" y="0"/>
              </a:cxn>
              <a:cxn ang="0">
                <a:pos x="23" y="1"/>
              </a:cxn>
              <a:cxn ang="0">
                <a:pos x="20" y="2"/>
              </a:cxn>
            </a:cxnLst>
            <a:rect l="0" t="0" r="r" b="b"/>
            <a:pathLst>
              <a:path w="32" h="14">
                <a:moveTo>
                  <a:pt x="20" y="2"/>
                </a:moveTo>
                <a:lnTo>
                  <a:pt x="14" y="2"/>
                </a:lnTo>
                <a:lnTo>
                  <a:pt x="13" y="2"/>
                </a:lnTo>
                <a:cubicBezTo>
                  <a:pt x="14" y="2"/>
                  <a:pt x="14" y="4"/>
                  <a:pt x="14" y="5"/>
                </a:cubicBezTo>
                <a:cubicBezTo>
                  <a:pt x="12" y="5"/>
                  <a:pt x="8" y="5"/>
                  <a:pt x="6" y="7"/>
                </a:cubicBezTo>
                <a:lnTo>
                  <a:pt x="6" y="7"/>
                </a:lnTo>
                <a:cubicBezTo>
                  <a:pt x="6" y="7"/>
                  <a:pt x="4" y="8"/>
                  <a:pt x="4" y="9"/>
                </a:cubicBezTo>
                <a:lnTo>
                  <a:pt x="4" y="9"/>
                </a:lnTo>
                <a:lnTo>
                  <a:pt x="3" y="9"/>
                </a:lnTo>
                <a:lnTo>
                  <a:pt x="2" y="9"/>
                </a:lnTo>
                <a:cubicBezTo>
                  <a:pt x="2" y="11"/>
                  <a:pt x="1" y="11"/>
                  <a:pt x="0" y="11"/>
                </a:cubicBezTo>
                <a:lnTo>
                  <a:pt x="1" y="12"/>
                </a:lnTo>
                <a:lnTo>
                  <a:pt x="6" y="12"/>
                </a:lnTo>
                <a:lnTo>
                  <a:pt x="6" y="13"/>
                </a:lnTo>
                <a:lnTo>
                  <a:pt x="6" y="14"/>
                </a:lnTo>
                <a:lnTo>
                  <a:pt x="6" y="14"/>
                </a:lnTo>
                <a:cubicBezTo>
                  <a:pt x="8" y="14"/>
                  <a:pt x="9" y="14"/>
                  <a:pt x="11" y="14"/>
                </a:cubicBezTo>
                <a:lnTo>
                  <a:pt x="11" y="13"/>
                </a:lnTo>
                <a:cubicBezTo>
                  <a:pt x="11" y="12"/>
                  <a:pt x="12" y="11"/>
                  <a:pt x="12" y="10"/>
                </a:cubicBezTo>
                <a:lnTo>
                  <a:pt x="13" y="10"/>
                </a:lnTo>
                <a:lnTo>
                  <a:pt x="13" y="10"/>
                </a:lnTo>
                <a:lnTo>
                  <a:pt x="16" y="8"/>
                </a:lnTo>
                <a:cubicBezTo>
                  <a:pt x="16" y="8"/>
                  <a:pt x="22" y="9"/>
                  <a:pt x="23" y="8"/>
                </a:cubicBezTo>
                <a:lnTo>
                  <a:pt x="23" y="7"/>
                </a:lnTo>
                <a:lnTo>
                  <a:pt x="25" y="7"/>
                </a:lnTo>
                <a:cubicBezTo>
                  <a:pt x="25" y="7"/>
                  <a:pt x="27" y="5"/>
                  <a:pt x="27" y="4"/>
                </a:cubicBezTo>
                <a:lnTo>
                  <a:pt x="32" y="4"/>
                </a:lnTo>
                <a:cubicBezTo>
                  <a:pt x="32" y="4"/>
                  <a:pt x="32" y="2"/>
                  <a:pt x="32" y="1"/>
                </a:cubicBezTo>
                <a:lnTo>
                  <a:pt x="32" y="0"/>
                </a:lnTo>
                <a:cubicBezTo>
                  <a:pt x="30" y="0"/>
                  <a:pt x="24" y="0"/>
                  <a:pt x="23" y="0"/>
                </a:cubicBezTo>
                <a:lnTo>
                  <a:pt x="23" y="1"/>
                </a:lnTo>
                <a:cubicBezTo>
                  <a:pt x="22" y="1"/>
                  <a:pt x="20" y="2"/>
                  <a:pt x="20" y="2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0" name="Freeform 36"/>
          <p:cNvSpPr>
            <a:spLocks/>
          </p:cNvSpPr>
          <p:nvPr/>
        </p:nvSpPr>
        <p:spPr bwMode="auto">
          <a:xfrm>
            <a:off x="3195638" y="5137150"/>
            <a:ext cx="95250" cy="66675"/>
          </a:xfrm>
          <a:custGeom>
            <a:avLst/>
            <a:gdLst/>
            <a:ahLst/>
            <a:cxnLst>
              <a:cxn ang="0">
                <a:pos x="4" y="2"/>
              </a:cxn>
              <a:cxn ang="0">
                <a:pos x="0" y="3"/>
              </a:cxn>
              <a:cxn ang="0">
                <a:pos x="0" y="5"/>
              </a:cxn>
              <a:cxn ang="0">
                <a:pos x="4" y="6"/>
              </a:cxn>
              <a:cxn ang="0">
                <a:pos x="4" y="5"/>
              </a:cxn>
              <a:cxn ang="0">
                <a:pos x="7" y="5"/>
              </a:cxn>
              <a:cxn ang="0">
                <a:pos x="7" y="4"/>
              </a:cxn>
              <a:cxn ang="0">
                <a:pos x="8" y="2"/>
              </a:cxn>
              <a:cxn ang="0">
                <a:pos x="10" y="0"/>
              </a:cxn>
              <a:cxn ang="0">
                <a:pos x="7" y="1"/>
              </a:cxn>
              <a:cxn ang="0">
                <a:pos x="7" y="1"/>
              </a:cxn>
              <a:cxn ang="0">
                <a:pos x="5" y="1"/>
              </a:cxn>
              <a:cxn ang="0">
                <a:pos x="4" y="2"/>
              </a:cxn>
            </a:cxnLst>
            <a:rect l="0" t="0" r="r" b="b"/>
            <a:pathLst>
              <a:path w="10" h="6">
                <a:moveTo>
                  <a:pt x="4" y="2"/>
                </a:moveTo>
                <a:cubicBezTo>
                  <a:pt x="3" y="2"/>
                  <a:pt x="1" y="3"/>
                  <a:pt x="0" y="3"/>
                </a:cubicBezTo>
                <a:cubicBezTo>
                  <a:pt x="0" y="3"/>
                  <a:pt x="0" y="3"/>
                  <a:pt x="0" y="5"/>
                </a:cubicBezTo>
                <a:cubicBezTo>
                  <a:pt x="1" y="5"/>
                  <a:pt x="3" y="6"/>
                  <a:pt x="4" y="6"/>
                </a:cubicBezTo>
                <a:lnTo>
                  <a:pt x="4" y="5"/>
                </a:lnTo>
                <a:lnTo>
                  <a:pt x="7" y="5"/>
                </a:lnTo>
                <a:lnTo>
                  <a:pt x="7" y="4"/>
                </a:lnTo>
                <a:cubicBezTo>
                  <a:pt x="7" y="3"/>
                  <a:pt x="8" y="3"/>
                  <a:pt x="8" y="2"/>
                </a:cubicBezTo>
                <a:cubicBezTo>
                  <a:pt x="9" y="2"/>
                  <a:pt x="10" y="1"/>
                  <a:pt x="10" y="0"/>
                </a:cubicBezTo>
                <a:cubicBezTo>
                  <a:pt x="9" y="0"/>
                  <a:pt x="7" y="1"/>
                  <a:pt x="7" y="1"/>
                </a:cubicBezTo>
                <a:lnTo>
                  <a:pt x="7" y="1"/>
                </a:lnTo>
                <a:lnTo>
                  <a:pt x="5" y="1"/>
                </a:lnTo>
                <a:lnTo>
                  <a:pt x="4" y="2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1" name="Freeform 37"/>
          <p:cNvSpPr>
            <a:spLocks/>
          </p:cNvSpPr>
          <p:nvPr/>
        </p:nvSpPr>
        <p:spPr bwMode="auto">
          <a:xfrm>
            <a:off x="2549525" y="5861050"/>
            <a:ext cx="76200" cy="87313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8" y="0"/>
              </a:cxn>
              <a:cxn ang="0">
                <a:pos x="8" y="1"/>
              </a:cxn>
              <a:cxn ang="0">
                <a:pos x="8" y="1"/>
              </a:cxn>
              <a:cxn ang="0">
                <a:pos x="7" y="4"/>
              </a:cxn>
              <a:cxn ang="0">
                <a:pos x="6" y="5"/>
              </a:cxn>
              <a:cxn ang="0">
                <a:pos x="5" y="5"/>
              </a:cxn>
              <a:cxn ang="0">
                <a:pos x="5" y="5"/>
              </a:cxn>
              <a:cxn ang="0">
                <a:pos x="5" y="8"/>
              </a:cxn>
              <a:cxn ang="0">
                <a:pos x="3" y="8"/>
              </a:cxn>
              <a:cxn ang="0">
                <a:pos x="2" y="7"/>
              </a:cxn>
              <a:cxn ang="0">
                <a:pos x="2" y="4"/>
              </a:cxn>
              <a:cxn ang="0">
                <a:pos x="1" y="3"/>
              </a:cxn>
              <a:cxn ang="0">
                <a:pos x="0" y="0"/>
              </a:cxn>
              <a:cxn ang="0">
                <a:pos x="1" y="0"/>
              </a:cxn>
              <a:cxn ang="0">
                <a:pos x="2" y="0"/>
              </a:cxn>
            </a:cxnLst>
            <a:rect l="0" t="0" r="r" b="b"/>
            <a:pathLst>
              <a:path w="8" h="8">
                <a:moveTo>
                  <a:pt x="2" y="0"/>
                </a:moveTo>
                <a:cubicBezTo>
                  <a:pt x="4" y="0"/>
                  <a:pt x="6" y="0"/>
                  <a:pt x="8" y="0"/>
                </a:cubicBezTo>
                <a:lnTo>
                  <a:pt x="8" y="1"/>
                </a:lnTo>
                <a:lnTo>
                  <a:pt x="8" y="1"/>
                </a:lnTo>
                <a:lnTo>
                  <a:pt x="7" y="4"/>
                </a:lnTo>
                <a:lnTo>
                  <a:pt x="6" y="5"/>
                </a:lnTo>
                <a:lnTo>
                  <a:pt x="5" y="5"/>
                </a:lnTo>
                <a:lnTo>
                  <a:pt x="5" y="5"/>
                </a:lnTo>
                <a:lnTo>
                  <a:pt x="5" y="8"/>
                </a:lnTo>
                <a:lnTo>
                  <a:pt x="3" y="8"/>
                </a:lnTo>
                <a:lnTo>
                  <a:pt x="2" y="7"/>
                </a:lnTo>
                <a:lnTo>
                  <a:pt x="2" y="4"/>
                </a:lnTo>
                <a:cubicBezTo>
                  <a:pt x="2" y="4"/>
                  <a:pt x="0" y="3"/>
                  <a:pt x="1" y="3"/>
                </a:cubicBezTo>
                <a:cubicBezTo>
                  <a:pt x="1" y="3"/>
                  <a:pt x="0" y="1"/>
                  <a:pt x="0" y="0"/>
                </a:cubicBezTo>
                <a:lnTo>
                  <a:pt x="1" y="0"/>
                </a:lnTo>
                <a:cubicBezTo>
                  <a:pt x="1" y="0"/>
                  <a:pt x="2" y="0"/>
                  <a:pt x="2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2" name="Freeform 38"/>
          <p:cNvSpPr>
            <a:spLocks/>
          </p:cNvSpPr>
          <p:nvPr/>
        </p:nvSpPr>
        <p:spPr bwMode="auto">
          <a:xfrm>
            <a:off x="788988" y="1587500"/>
            <a:ext cx="304800" cy="263525"/>
          </a:xfrm>
          <a:custGeom>
            <a:avLst/>
            <a:gdLst/>
            <a:ahLst/>
            <a:cxnLst>
              <a:cxn ang="0">
                <a:pos x="32" y="24"/>
              </a:cxn>
              <a:cxn ang="0">
                <a:pos x="21" y="22"/>
              </a:cxn>
              <a:cxn ang="0">
                <a:pos x="20" y="21"/>
              </a:cxn>
              <a:cxn ang="0">
                <a:pos x="20" y="20"/>
              </a:cxn>
              <a:cxn ang="0">
                <a:pos x="19" y="20"/>
              </a:cxn>
              <a:cxn ang="0">
                <a:pos x="19" y="19"/>
              </a:cxn>
              <a:cxn ang="0">
                <a:pos x="18" y="18"/>
              </a:cxn>
              <a:cxn ang="0">
                <a:pos x="18" y="17"/>
              </a:cxn>
              <a:cxn ang="0">
                <a:pos x="18" y="17"/>
              </a:cxn>
              <a:cxn ang="0">
                <a:pos x="17" y="15"/>
              </a:cxn>
              <a:cxn ang="0">
                <a:pos x="9" y="12"/>
              </a:cxn>
              <a:cxn ang="0">
                <a:pos x="7" y="10"/>
              </a:cxn>
              <a:cxn ang="0">
                <a:pos x="7" y="10"/>
              </a:cxn>
              <a:cxn ang="0">
                <a:pos x="4" y="6"/>
              </a:cxn>
              <a:cxn ang="0">
                <a:pos x="4" y="5"/>
              </a:cxn>
              <a:cxn ang="0">
                <a:pos x="4" y="5"/>
              </a:cxn>
              <a:cxn ang="0">
                <a:pos x="0" y="0"/>
              </a:cxn>
            </a:cxnLst>
            <a:rect l="0" t="0" r="r" b="b"/>
            <a:pathLst>
              <a:path w="32" h="24">
                <a:moveTo>
                  <a:pt x="32" y="24"/>
                </a:moveTo>
                <a:cubicBezTo>
                  <a:pt x="29" y="24"/>
                  <a:pt x="23" y="22"/>
                  <a:pt x="21" y="22"/>
                </a:cubicBezTo>
                <a:lnTo>
                  <a:pt x="20" y="21"/>
                </a:lnTo>
                <a:lnTo>
                  <a:pt x="20" y="20"/>
                </a:lnTo>
                <a:lnTo>
                  <a:pt x="19" y="20"/>
                </a:lnTo>
                <a:lnTo>
                  <a:pt x="19" y="19"/>
                </a:lnTo>
                <a:cubicBezTo>
                  <a:pt x="18" y="19"/>
                  <a:pt x="19" y="18"/>
                  <a:pt x="18" y="18"/>
                </a:cubicBezTo>
                <a:lnTo>
                  <a:pt x="18" y="17"/>
                </a:lnTo>
                <a:lnTo>
                  <a:pt x="18" y="17"/>
                </a:lnTo>
                <a:cubicBezTo>
                  <a:pt x="18" y="17"/>
                  <a:pt x="17" y="16"/>
                  <a:pt x="17" y="15"/>
                </a:cubicBezTo>
                <a:cubicBezTo>
                  <a:pt x="15" y="15"/>
                  <a:pt x="12" y="12"/>
                  <a:pt x="9" y="12"/>
                </a:cubicBezTo>
                <a:cubicBezTo>
                  <a:pt x="9" y="12"/>
                  <a:pt x="7" y="10"/>
                  <a:pt x="7" y="10"/>
                </a:cubicBezTo>
                <a:lnTo>
                  <a:pt x="7" y="10"/>
                </a:lnTo>
                <a:cubicBezTo>
                  <a:pt x="6" y="9"/>
                  <a:pt x="5" y="6"/>
                  <a:pt x="4" y="6"/>
                </a:cubicBezTo>
                <a:lnTo>
                  <a:pt x="4" y="5"/>
                </a:lnTo>
                <a:lnTo>
                  <a:pt x="4" y="5"/>
                </a:lnTo>
                <a:cubicBezTo>
                  <a:pt x="3" y="5"/>
                  <a:pt x="0" y="0"/>
                  <a:pt x="0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3" name="Freeform 39"/>
          <p:cNvSpPr>
            <a:spLocks/>
          </p:cNvSpPr>
          <p:nvPr/>
        </p:nvSpPr>
        <p:spPr bwMode="auto">
          <a:xfrm>
            <a:off x="1739900" y="2125663"/>
            <a:ext cx="85725" cy="76200"/>
          </a:xfrm>
          <a:custGeom>
            <a:avLst/>
            <a:gdLst/>
            <a:ahLst/>
            <a:cxnLst>
              <a:cxn ang="0">
                <a:pos x="4" y="0"/>
              </a:cxn>
              <a:cxn ang="0">
                <a:pos x="0" y="0"/>
              </a:cxn>
              <a:cxn ang="0">
                <a:pos x="0" y="3"/>
              </a:cxn>
              <a:cxn ang="0">
                <a:pos x="2" y="5"/>
              </a:cxn>
              <a:cxn ang="0">
                <a:pos x="2" y="5"/>
              </a:cxn>
              <a:cxn ang="0">
                <a:pos x="3" y="5"/>
              </a:cxn>
              <a:cxn ang="0">
                <a:pos x="3" y="7"/>
              </a:cxn>
              <a:cxn ang="0">
                <a:pos x="6" y="7"/>
              </a:cxn>
              <a:cxn ang="0">
                <a:pos x="6" y="5"/>
              </a:cxn>
              <a:cxn ang="0">
                <a:pos x="7" y="4"/>
              </a:cxn>
              <a:cxn ang="0">
                <a:pos x="7" y="3"/>
              </a:cxn>
              <a:cxn ang="0">
                <a:pos x="9" y="2"/>
              </a:cxn>
              <a:cxn ang="0">
                <a:pos x="9" y="1"/>
              </a:cxn>
              <a:cxn ang="0">
                <a:pos x="9" y="0"/>
              </a:cxn>
              <a:cxn ang="0">
                <a:pos x="8" y="0"/>
              </a:cxn>
              <a:cxn ang="0">
                <a:pos x="8" y="0"/>
              </a:cxn>
              <a:cxn ang="0">
                <a:pos x="4" y="0"/>
              </a:cxn>
            </a:cxnLst>
            <a:rect l="0" t="0" r="r" b="b"/>
            <a:pathLst>
              <a:path w="9" h="7">
                <a:moveTo>
                  <a:pt x="4" y="0"/>
                </a:moveTo>
                <a:cubicBezTo>
                  <a:pt x="3" y="0"/>
                  <a:pt x="2" y="0"/>
                  <a:pt x="0" y="0"/>
                </a:cubicBezTo>
                <a:lnTo>
                  <a:pt x="0" y="3"/>
                </a:lnTo>
                <a:cubicBezTo>
                  <a:pt x="0" y="3"/>
                  <a:pt x="3" y="5"/>
                  <a:pt x="2" y="5"/>
                </a:cubicBezTo>
                <a:lnTo>
                  <a:pt x="2" y="5"/>
                </a:lnTo>
                <a:lnTo>
                  <a:pt x="3" y="5"/>
                </a:lnTo>
                <a:lnTo>
                  <a:pt x="3" y="7"/>
                </a:lnTo>
                <a:cubicBezTo>
                  <a:pt x="4" y="7"/>
                  <a:pt x="5" y="7"/>
                  <a:pt x="6" y="7"/>
                </a:cubicBezTo>
                <a:lnTo>
                  <a:pt x="6" y="5"/>
                </a:lnTo>
                <a:lnTo>
                  <a:pt x="7" y="4"/>
                </a:lnTo>
                <a:lnTo>
                  <a:pt x="7" y="3"/>
                </a:lnTo>
                <a:lnTo>
                  <a:pt x="9" y="2"/>
                </a:lnTo>
                <a:lnTo>
                  <a:pt x="9" y="1"/>
                </a:lnTo>
                <a:lnTo>
                  <a:pt x="9" y="0"/>
                </a:lnTo>
                <a:lnTo>
                  <a:pt x="8" y="0"/>
                </a:lnTo>
                <a:lnTo>
                  <a:pt x="8" y="0"/>
                </a:lnTo>
                <a:lnTo>
                  <a:pt x="4" y="0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4" name="Freeform 40"/>
          <p:cNvSpPr>
            <a:spLocks/>
          </p:cNvSpPr>
          <p:nvPr/>
        </p:nvSpPr>
        <p:spPr bwMode="auto">
          <a:xfrm>
            <a:off x="1835150" y="2179638"/>
            <a:ext cx="112713" cy="120650"/>
          </a:xfrm>
          <a:custGeom>
            <a:avLst/>
            <a:gdLst/>
            <a:ahLst/>
            <a:cxnLst>
              <a:cxn ang="0">
                <a:pos x="2" y="1"/>
              </a:cxn>
              <a:cxn ang="0">
                <a:pos x="6" y="3"/>
              </a:cxn>
              <a:cxn ang="0">
                <a:pos x="8" y="3"/>
              </a:cxn>
              <a:cxn ang="0">
                <a:pos x="8" y="4"/>
              </a:cxn>
              <a:cxn ang="0">
                <a:pos x="8" y="5"/>
              </a:cxn>
              <a:cxn ang="0">
                <a:pos x="9" y="5"/>
              </a:cxn>
              <a:cxn ang="0">
                <a:pos x="11" y="5"/>
              </a:cxn>
              <a:cxn ang="0">
                <a:pos x="12" y="6"/>
              </a:cxn>
              <a:cxn ang="0">
                <a:pos x="10" y="9"/>
              </a:cxn>
              <a:cxn ang="0">
                <a:pos x="8" y="9"/>
              </a:cxn>
              <a:cxn ang="0">
                <a:pos x="8" y="8"/>
              </a:cxn>
              <a:cxn ang="0">
                <a:pos x="5" y="8"/>
              </a:cxn>
              <a:cxn ang="0">
                <a:pos x="5" y="9"/>
              </a:cxn>
              <a:cxn ang="0">
                <a:pos x="2" y="9"/>
              </a:cxn>
              <a:cxn ang="0">
                <a:pos x="1" y="11"/>
              </a:cxn>
              <a:cxn ang="0">
                <a:pos x="1" y="7"/>
              </a:cxn>
              <a:cxn ang="0">
                <a:pos x="2" y="6"/>
              </a:cxn>
              <a:cxn ang="0">
                <a:pos x="2" y="4"/>
              </a:cxn>
              <a:cxn ang="0">
                <a:pos x="1" y="3"/>
              </a:cxn>
              <a:cxn ang="0">
                <a:pos x="0" y="2"/>
              </a:cxn>
              <a:cxn ang="0">
                <a:pos x="0" y="0"/>
              </a:cxn>
              <a:cxn ang="0">
                <a:pos x="1" y="0"/>
              </a:cxn>
              <a:cxn ang="0">
                <a:pos x="1" y="0"/>
              </a:cxn>
              <a:cxn ang="0">
                <a:pos x="2" y="1"/>
              </a:cxn>
            </a:cxnLst>
            <a:rect l="0" t="0" r="r" b="b"/>
            <a:pathLst>
              <a:path w="12" h="11">
                <a:moveTo>
                  <a:pt x="2" y="1"/>
                </a:moveTo>
                <a:cubicBezTo>
                  <a:pt x="3" y="2"/>
                  <a:pt x="5" y="3"/>
                  <a:pt x="6" y="3"/>
                </a:cubicBezTo>
                <a:cubicBezTo>
                  <a:pt x="6" y="2"/>
                  <a:pt x="8" y="3"/>
                  <a:pt x="8" y="3"/>
                </a:cubicBezTo>
                <a:lnTo>
                  <a:pt x="8" y="4"/>
                </a:lnTo>
                <a:lnTo>
                  <a:pt x="8" y="5"/>
                </a:lnTo>
                <a:lnTo>
                  <a:pt x="9" y="5"/>
                </a:lnTo>
                <a:lnTo>
                  <a:pt x="11" y="5"/>
                </a:lnTo>
                <a:lnTo>
                  <a:pt x="12" y="6"/>
                </a:lnTo>
                <a:cubicBezTo>
                  <a:pt x="12" y="7"/>
                  <a:pt x="10" y="8"/>
                  <a:pt x="10" y="9"/>
                </a:cubicBezTo>
                <a:lnTo>
                  <a:pt x="8" y="9"/>
                </a:lnTo>
                <a:lnTo>
                  <a:pt x="8" y="8"/>
                </a:lnTo>
                <a:lnTo>
                  <a:pt x="5" y="8"/>
                </a:lnTo>
                <a:lnTo>
                  <a:pt x="5" y="9"/>
                </a:lnTo>
                <a:lnTo>
                  <a:pt x="2" y="9"/>
                </a:lnTo>
                <a:cubicBezTo>
                  <a:pt x="2" y="9"/>
                  <a:pt x="2" y="11"/>
                  <a:pt x="1" y="11"/>
                </a:cubicBezTo>
                <a:lnTo>
                  <a:pt x="1" y="7"/>
                </a:lnTo>
                <a:cubicBezTo>
                  <a:pt x="2" y="7"/>
                  <a:pt x="1" y="6"/>
                  <a:pt x="2" y="6"/>
                </a:cubicBezTo>
                <a:lnTo>
                  <a:pt x="2" y="4"/>
                </a:lnTo>
                <a:lnTo>
                  <a:pt x="1" y="3"/>
                </a:lnTo>
                <a:lnTo>
                  <a:pt x="0" y="2"/>
                </a:ln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2" y="1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5" name="Freeform 41"/>
          <p:cNvSpPr>
            <a:spLocks/>
          </p:cNvSpPr>
          <p:nvPr/>
        </p:nvSpPr>
        <p:spPr bwMode="auto">
          <a:xfrm>
            <a:off x="1920875" y="2398713"/>
            <a:ext cx="104775" cy="142875"/>
          </a:xfrm>
          <a:custGeom>
            <a:avLst/>
            <a:gdLst/>
            <a:ahLst/>
            <a:cxnLst>
              <a:cxn ang="0">
                <a:pos x="4" y="3"/>
              </a:cxn>
              <a:cxn ang="0">
                <a:pos x="4" y="10"/>
              </a:cxn>
              <a:cxn ang="0">
                <a:pos x="4" y="10"/>
              </a:cxn>
              <a:cxn ang="0">
                <a:pos x="6" y="10"/>
              </a:cxn>
              <a:cxn ang="0">
                <a:pos x="9" y="13"/>
              </a:cxn>
              <a:cxn ang="0">
                <a:pos x="9" y="10"/>
              </a:cxn>
              <a:cxn ang="0">
                <a:pos x="10" y="10"/>
              </a:cxn>
              <a:cxn ang="0">
                <a:pos x="8" y="3"/>
              </a:cxn>
              <a:cxn ang="0">
                <a:pos x="7" y="2"/>
              </a:cxn>
              <a:cxn ang="0">
                <a:pos x="6" y="1"/>
              </a:cxn>
              <a:cxn ang="0">
                <a:pos x="0" y="0"/>
              </a:cxn>
              <a:cxn ang="0">
                <a:pos x="1" y="1"/>
              </a:cxn>
              <a:cxn ang="0">
                <a:pos x="2" y="1"/>
              </a:cxn>
              <a:cxn ang="0">
                <a:pos x="2" y="2"/>
              </a:cxn>
              <a:cxn ang="0">
                <a:pos x="2" y="3"/>
              </a:cxn>
              <a:cxn ang="0">
                <a:pos x="2" y="3"/>
              </a:cxn>
              <a:cxn ang="0">
                <a:pos x="4" y="3"/>
              </a:cxn>
            </a:cxnLst>
            <a:rect l="0" t="0" r="r" b="b"/>
            <a:pathLst>
              <a:path w="11" h="13">
                <a:moveTo>
                  <a:pt x="4" y="3"/>
                </a:moveTo>
                <a:cubicBezTo>
                  <a:pt x="4" y="5"/>
                  <a:pt x="3" y="8"/>
                  <a:pt x="4" y="10"/>
                </a:cubicBezTo>
                <a:lnTo>
                  <a:pt x="4" y="10"/>
                </a:lnTo>
                <a:lnTo>
                  <a:pt x="6" y="10"/>
                </a:lnTo>
                <a:cubicBezTo>
                  <a:pt x="6" y="12"/>
                  <a:pt x="9" y="12"/>
                  <a:pt x="9" y="13"/>
                </a:cubicBezTo>
                <a:lnTo>
                  <a:pt x="9" y="10"/>
                </a:lnTo>
                <a:lnTo>
                  <a:pt x="10" y="10"/>
                </a:lnTo>
                <a:cubicBezTo>
                  <a:pt x="11" y="9"/>
                  <a:pt x="8" y="4"/>
                  <a:pt x="8" y="3"/>
                </a:cubicBezTo>
                <a:lnTo>
                  <a:pt x="7" y="2"/>
                </a:lnTo>
                <a:lnTo>
                  <a:pt x="6" y="1"/>
                </a:lnTo>
                <a:cubicBezTo>
                  <a:pt x="5" y="1"/>
                  <a:pt x="2" y="0"/>
                  <a:pt x="0" y="0"/>
                </a:cubicBezTo>
                <a:lnTo>
                  <a:pt x="1" y="1"/>
                </a:lnTo>
                <a:lnTo>
                  <a:pt x="2" y="1"/>
                </a:lnTo>
                <a:lnTo>
                  <a:pt x="2" y="2"/>
                </a:lnTo>
                <a:lnTo>
                  <a:pt x="2" y="3"/>
                </a:lnTo>
                <a:lnTo>
                  <a:pt x="2" y="3"/>
                </a:lnTo>
                <a:lnTo>
                  <a:pt x="4" y="3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6" name="Freeform 42"/>
          <p:cNvSpPr>
            <a:spLocks/>
          </p:cNvSpPr>
          <p:nvPr/>
        </p:nvSpPr>
        <p:spPr bwMode="auto">
          <a:xfrm>
            <a:off x="2044700" y="2454275"/>
            <a:ext cx="57150" cy="87313"/>
          </a:xfrm>
          <a:custGeom>
            <a:avLst/>
            <a:gdLst/>
            <a:ahLst/>
            <a:cxnLst>
              <a:cxn ang="0">
                <a:pos x="2" y="3"/>
              </a:cxn>
              <a:cxn ang="0">
                <a:pos x="2" y="8"/>
              </a:cxn>
              <a:cxn ang="0">
                <a:pos x="6" y="8"/>
              </a:cxn>
              <a:cxn ang="0">
                <a:pos x="6" y="4"/>
              </a:cxn>
              <a:cxn ang="0">
                <a:pos x="1" y="1"/>
              </a:cxn>
              <a:cxn ang="0">
                <a:pos x="0" y="0"/>
              </a:cxn>
              <a:cxn ang="0">
                <a:pos x="2" y="3"/>
              </a:cxn>
            </a:cxnLst>
            <a:rect l="0" t="0" r="r" b="b"/>
            <a:pathLst>
              <a:path w="6" h="8">
                <a:moveTo>
                  <a:pt x="2" y="3"/>
                </a:moveTo>
                <a:lnTo>
                  <a:pt x="2" y="8"/>
                </a:lnTo>
                <a:lnTo>
                  <a:pt x="6" y="8"/>
                </a:lnTo>
                <a:lnTo>
                  <a:pt x="6" y="4"/>
                </a:lnTo>
                <a:cubicBezTo>
                  <a:pt x="5" y="3"/>
                  <a:pt x="3" y="1"/>
                  <a:pt x="1" y="1"/>
                </a:cubicBezTo>
                <a:cubicBezTo>
                  <a:pt x="1" y="0"/>
                  <a:pt x="0" y="1"/>
                  <a:pt x="0" y="0"/>
                </a:cubicBezTo>
                <a:cubicBezTo>
                  <a:pt x="0" y="1"/>
                  <a:pt x="2" y="3"/>
                  <a:pt x="2" y="3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7" name="Freeform 43"/>
          <p:cNvSpPr>
            <a:spLocks/>
          </p:cNvSpPr>
          <p:nvPr/>
        </p:nvSpPr>
        <p:spPr bwMode="auto">
          <a:xfrm>
            <a:off x="1749425" y="2311400"/>
            <a:ext cx="57150" cy="76200"/>
          </a:xfrm>
          <a:custGeom>
            <a:avLst/>
            <a:gdLst/>
            <a:ahLst/>
            <a:cxnLst>
              <a:cxn ang="0">
                <a:pos x="1" y="0"/>
              </a:cxn>
              <a:cxn ang="0">
                <a:pos x="6" y="2"/>
              </a:cxn>
              <a:cxn ang="0">
                <a:pos x="6" y="2"/>
              </a:cxn>
              <a:cxn ang="0">
                <a:pos x="6" y="7"/>
              </a:cxn>
              <a:cxn ang="0">
                <a:pos x="6" y="7"/>
              </a:cxn>
              <a:cxn ang="0">
                <a:pos x="4" y="7"/>
              </a:cxn>
              <a:cxn ang="0">
                <a:pos x="4" y="7"/>
              </a:cxn>
              <a:cxn ang="0">
                <a:pos x="3" y="7"/>
              </a:cxn>
              <a:cxn ang="0">
                <a:pos x="3" y="7"/>
              </a:cxn>
              <a:cxn ang="0">
                <a:pos x="3" y="6"/>
              </a:cxn>
              <a:cxn ang="0">
                <a:pos x="1" y="6"/>
              </a:cxn>
              <a:cxn ang="0">
                <a:pos x="0" y="0"/>
              </a:cxn>
              <a:cxn ang="0">
                <a:pos x="1" y="0"/>
              </a:cxn>
              <a:cxn ang="0">
                <a:pos x="1" y="0"/>
              </a:cxn>
              <a:cxn ang="0">
                <a:pos x="1" y="0"/>
              </a:cxn>
            </a:cxnLst>
            <a:rect l="0" t="0" r="r" b="b"/>
            <a:pathLst>
              <a:path w="6" h="7">
                <a:moveTo>
                  <a:pt x="1" y="0"/>
                </a:moveTo>
                <a:cubicBezTo>
                  <a:pt x="3" y="1"/>
                  <a:pt x="3" y="2"/>
                  <a:pt x="6" y="2"/>
                </a:cubicBezTo>
                <a:lnTo>
                  <a:pt x="6" y="2"/>
                </a:lnTo>
                <a:lnTo>
                  <a:pt x="6" y="7"/>
                </a:lnTo>
                <a:lnTo>
                  <a:pt x="6" y="7"/>
                </a:lnTo>
                <a:lnTo>
                  <a:pt x="4" y="7"/>
                </a:lnTo>
                <a:lnTo>
                  <a:pt x="4" y="7"/>
                </a:lnTo>
                <a:lnTo>
                  <a:pt x="3" y="7"/>
                </a:lnTo>
                <a:lnTo>
                  <a:pt x="3" y="7"/>
                </a:lnTo>
                <a:lnTo>
                  <a:pt x="3" y="6"/>
                </a:lnTo>
                <a:lnTo>
                  <a:pt x="1" y="6"/>
                </a:lnTo>
                <a:cubicBezTo>
                  <a:pt x="2" y="4"/>
                  <a:pt x="1" y="1"/>
                  <a:pt x="0" y="0"/>
                </a:cubicBezTo>
                <a:lnTo>
                  <a:pt x="1" y="0"/>
                </a:lnTo>
                <a:lnTo>
                  <a:pt x="1" y="0"/>
                </a:lnTo>
                <a:cubicBezTo>
                  <a:pt x="1" y="0"/>
                  <a:pt x="3" y="0"/>
                  <a:pt x="1" y="0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8" name="Freeform 44"/>
          <p:cNvSpPr>
            <a:spLocks/>
          </p:cNvSpPr>
          <p:nvPr/>
        </p:nvSpPr>
        <p:spPr bwMode="auto">
          <a:xfrm>
            <a:off x="550863" y="3910013"/>
            <a:ext cx="360362" cy="384175"/>
          </a:xfrm>
          <a:custGeom>
            <a:avLst/>
            <a:gdLst/>
            <a:ahLst/>
            <a:cxnLst>
              <a:cxn ang="0">
                <a:pos x="38" y="35"/>
              </a:cxn>
              <a:cxn ang="0">
                <a:pos x="35" y="22"/>
              </a:cxn>
              <a:cxn ang="0">
                <a:pos x="34" y="22"/>
              </a:cxn>
              <a:cxn ang="0">
                <a:pos x="34" y="19"/>
              </a:cxn>
              <a:cxn ang="0">
                <a:pos x="32" y="17"/>
              </a:cxn>
              <a:cxn ang="0">
                <a:pos x="31" y="15"/>
              </a:cxn>
              <a:cxn ang="0">
                <a:pos x="29" y="15"/>
              </a:cxn>
              <a:cxn ang="0">
                <a:pos x="29" y="6"/>
              </a:cxn>
              <a:cxn ang="0">
                <a:pos x="28" y="6"/>
              </a:cxn>
              <a:cxn ang="0">
                <a:pos x="25" y="5"/>
              </a:cxn>
              <a:cxn ang="0">
                <a:pos x="25" y="4"/>
              </a:cxn>
              <a:cxn ang="0">
                <a:pos x="20" y="4"/>
              </a:cxn>
              <a:cxn ang="0">
                <a:pos x="20" y="3"/>
              </a:cxn>
              <a:cxn ang="0">
                <a:pos x="18" y="3"/>
              </a:cxn>
              <a:cxn ang="0">
                <a:pos x="18" y="2"/>
              </a:cxn>
              <a:cxn ang="0">
                <a:pos x="15" y="1"/>
              </a:cxn>
              <a:cxn ang="0">
                <a:pos x="13" y="1"/>
              </a:cxn>
              <a:cxn ang="0">
                <a:pos x="13" y="0"/>
              </a:cxn>
              <a:cxn ang="0">
                <a:pos x="8" y="0"/>
              </a:cxn>
              <a:cxn ang="0">
                <a:pos x="8" y="1"/>
              </a:cxn>
              <a:cxn ang="0">
                <a:pos x="0" y="1"/>
              </a:cxn>
            </a:cxnLst>
            <a:rect l="0" t="0" r="r" b="b"/>
            <a:pathLst>
              <a:path w="38" h="35">
                <a:moveTo>
                  <a:pt x="38" y="35"/>
                </a:moveTo>
                <a:cubicBezTo>
                  <a:pt x="36" y="31"/>
                  <a:pt x="35" y="27"/>
                  <a:pt x="35" y="22"/>
                </a:cubicBezTo>
                <a:cubicBezTo>
                  <a:pt x="34" y="22"/>
                  <a:pt x="35" y="22"/>
                  <a:pt x="34" y="22"/>
                </a:cubicBezTo>
                <a:lnTo>
                  <a:pt x="34" y="19"/>
                </a:lnTo>
                <a:cubicBezTo>
                  <a:pt x="34" y="19"/>
                  <a:pt x="32" y="17"/>
                  <a:pt x="32" y="17"/>
                </a:cubicBezTo>
                <a:cubicBezTo>
                  <a:pt x="32" y="17"/>
                  <a:pt x="31" y="16"/>
                  <a:pt x="31" y="15"/>
                </a:cubicBezTo>
                <a:lnTo>
                  <a:pt x="29" y="15"/>
                </a:lnTo>
                <a:cubicBezTo>
                  <a:pt x="29" y="12"/>
                  <a:pt x="29" y="8"/>
                  <a:pt x="29" y="6"/>
                </a:cubicBezTo>
                <a:lnTo>
                  <a:pt x="28" y="6"/>
                </a:lnTo>
                <a:lnTo>
                  <a:pt x="25" y="5"/>
                </a:lnTo>
                <a:lnTo>
                  <a:pt x="25" y="4"/>
                </a:lnTo>
                <a:cubicBezTo>
                  <a:pt x="25" y="3"/>
                  <a:pt x="20" y="5"/>
                  <a:pt x="20" y="4"/>
                </a:cubicBezTo>
                <a:lnTo>
                  <a:pt x="20" y="3"/>
                </a:lnTo>
                <a:lnTo>
                  <a:pt x="18" y="3"/>
                </a:lnTo>
                <a:cubicBezTo>
                  <a:pt x="18" y="2"/>
                  <a:pt x="18" y="3"/>
                  <a:pt x="18" y="2"/>
                </a:cubicBezTo>
                <a:cubicBezTo>
                  <a:pt x="17" y="2"/>
                  <a:pt x="15" y="1"/>
                  <a:pt x="15" y="1"/>
                </a:cubicBezTo>
                <a:lnTo>
                  <a:pt x="13" y="1"/>
                </a:lnTo>
                <a:lnTo>
                  <a:pt x="13" y="0"/>
                </a:lnTo>
                <a:lnTo>
                  <a:pt x="8" y="0"/>
                </a:lnTo>
                <a:lnTo>
                  <a:pt x="8" y="1"/>
                </a:lnTo>
                <a:cubicBezTo>
                  <a:pt x="7" y="1"/>
                  <a:pt x="1" y="1"/>
                  <a:pt x="0" y="1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69" name="Freeform 45"/>
          <p:cNvSpPr>
            <a:spLocks/>
          </p:cNvSpPr>
          <p:nvPr/>
        </p:nvSpPr>
        <p:spPr bwMode="auto">
          <a:xfrm>
            <a:off x="7707313" y="5586413"/>
            <a:ext cx="227012" cy="3063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" y="1"/>
              </a:cxn>
              <a:cxn ang="0">
                <a:pos x="8" y="5"/>
              </a:cxn>
              <a:cxn ang="0">
                <a:pos x="13" y="12"/>
              </a:cxn>
              <a:cxn ang="0">
                <a:pos x="19" y="12"/>
              </a:cxn>
              <a:cxn ang="0">
                <a:pos x="20" y="20"/>
              </a:cxn>
              <a:cxn ang="0">
                <a:pos x="22" y="21"/>
              </a:cxn>
              <a:cxn ang="0">
                <a:pos x="24" y="28"/>
              </a:cxn>
            </a:cxnLst>
            <a:rect l="0" t="0" r="r" b="b"/>
            <a:pathLst>
              <a:path w="24" h="28">
                <a:moveTo>
                  <a:pt x="0" y="0"/>
                </a:moveTo>
                <a:cubicBezTo>
                  <a:pt x="1" y="0"/>
                  <a:pt x="4" y="1"/>
                  <a:pt x="5" y="1"/>
                </a:cubicBezTo>
                <a:cubicBezTo>
                  <a:pt x="5" y="2"/>
                  <a:pt x="7" y="5"/>
                  <a:pt x="8" y="5"/>
                </a:cubicBezTo>
                <a:cubicBezTo>
                  <a:pt x="8" y="7"/>
                  <a:pt x="12" y="11"/>
                  <a:pt x="13" y="12"/>
                </a:cubicBezTo>
                <a:lnTo>
                  <a:pt x="19" y="12"/>
                </a:lnTo>
                <a:cubicBezTo>
                  <a:pt x="19" y="14"/>
                  <a:pt x="20" y="18"/>
                  <a:pt x="20" y="20"/>
                </a:cubicBezTo>
                <a:cubicBezTo>
                  <a:pt x="20" y="20"/>
                  <a:pt x="21" y="21"/>
                  <a:pt x="22" y="21"/>
                </a:cubicBezTo>
                <a:cubicBezTo>
                  <a:pt x="22" y="22"/>
                  <a:pt x="24" y="25"/>
                  <a:pt x="24" y="28"/>
                </a:cubicBez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70" name="Freeform 46"/>
          <p:cNvSpPr>
            <a:spLocks/>
          </p:cNvSpPr>
          <p:nvPr/>
        </p:nvSpPr>
        <p:spPr bwMode="auto">
          <a:xfrm>
            <a:off x="8505825" y="3275013"/>
            <a:ext cx="314325" cy="55562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5" y="2"/>
              </a:cxn>
              <a:cxn ang="0">
                <a:pos x="8" y="4"/>
              </a:cxn>
              <a:cxn ang="0">
                <a:pos x="8" y="5"/>
              </a:cxn>
              <a:cxn ang="0">
                <a:pos x="19" y="5"/>
              </a:cxn>
              <a:cxn ang="0">
                <a:pos x="33" y="0"/>
              </a:cxn>
            </a:cxnLst>
            <a:rect l="0" t="0" r="r" b="b"/>
            <a:pathLst>
              <a:path w="33" h="5">
                <a:moveTo>
                  <a:pt x="0" y="2"/>
                </a:moveTo>
                <a:lnTo>
                  <a:pt x="5" y="2"/>
                </a:lnTo>
                <a:cubicBezTo>
                  <a:pt x="6" y="3"/>
                  <a:pt x="7" y="4"/>
                  <a:pt x="8" y="4"/>
                </a:cubicBezTo>
                <a:lnTo>
                  <a:pt x="8" y="5"/>
                </a:lnTo>
                <a:lnTo>
                  <a:pt x="19" y="5"/>
                </a:lnTo>
                <a:lnTo>
                  <a:pt x="33" y="0"/>
                </a:lnTo>
              </a:path>
            </a:pathLst>
          </a:custGeom>
          <a:noFill/>
          <a:ln w="0">
            <a:solidFill>
              <a:srgbClr val="25221E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71" name="Freeform 47"/>
          <p:cNvSpPr>
            <a:spLocks/>
          </p:cNvSpPr>
          <p:nvPr/>
        </p:nvSpPr>
        <p:spPr bwMode="auto">
          <a:xfrm>
            <a:off x="5937250" y="2398713"/>
            <a:ext cx="38100" cy="87312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12" y="12"/>
              </a:cxn>
              <a:cxn ang="0">
                <a:pos x="18" y="12"/>
              </a:cxn>
              <a:cxn ang="0">
                <a:pos x="18" y="18"/>
              </a:cxn>
              <a:cxn ang="0">
                <a:pos x="12" y="18"/>
              </a:cxn>
              <a:cxn ang="0">
                <a:pos x="12" y="36"/>
              </a:cxn>
              <a:cxn ang="0">
                <a:pos x="12" y="42"/>
              </a:cxn>
              <a:cxn ang="0">
                <a:pos x="18" y="42"/>
              </a:cxn>
              <a:cxn ang="0">
                <a:pos x="24" y="36"/>
              </a:cxn>
              <a:cxn ang="0">
                <a:pos x="24" y="42"/>
              </a:cxn>
              <a:cxn ang="0">
                <a:pos x="18" y="42"/>
              </a:cxn>
              <a:cxn ang="0">
                <a:pos x="18" y="48"/>
              </a:cxn>
              <a:cxn ang="0">
                <a:pos x="12" y="48"/>
              </a:cxn>
              <a:cxn ang="0">
                <a:pos x="6" y="48"/>
              </a:cxn>
              <a:cxn ang="0">
                <a:pos x="6" y="42"/>
              </a:cxn>
              <a:cxn ang="0">
                <a:pos x="6" y="18"/>
              </a:cxn>
              <a:cxn ang="0">
                <a:pos x="0" y="18"/>
              </a:cxn>
              <a:cxn ang="0">
                <a:pos x="0" y="12"/>
              </a:cxn>
              <a:cxn ang="0">
                <a:pos x="6" y="12"/>
              </a:cxn>
              <a:cxn ang="0">
                <a:pos x="6" y="6"/>
              </a:cxn>
              <a:cxn ang="0">
                <a:pos x="6" y="0"/>
              </a:cxn>
              <a:cxn ang="0">
                <a:pos x="12" y="0"/>
              </a:cxn>
            </a:cxnLst>
            <a:rect l="0" t="0" r="r" b="b"/>
            <a:pathLst>
              <a:path w="24" h="48">
                <a:moveTo>
                  <a:pt x="12" y="0"/>
                </a:moveTo>
                <a:lnTo>
                  <a:pt x="12" y="12"/>
                </a:lnTo>
                <a:lnTo>
                  <a:pt x="18" y="12"/>
                </a:lnTo>
                <a:lnTo>
                  <a:pt x="18" y="18"/>
                </a:lnTo>
                <a:lnTo>
                  <a:pt x="12" y="18"/>
                </a:lnTo>
                <a:lnTo>
                  <a:pt x="12" y="36"/>
                </a:lnTo>
                <a:lnTo>
                  <a:pt x="12" y="42"/>
                </a:lnTo>
                <a:lnTo>
                  <a:pt x="18" y="42"/>
                </a:lnTo>
                <a:lnTo>
                  <a:pt x="24" y="36"/>
                </a:lnTo>
                <a:lnTo>
                  <a:pt x="24" y="42"/>
                </a:lnTo>
                <a:lnTo>
                  <a:pt x="18" y="42"/>
                </a:lnTo>
                <a:lnTo>
                  <a:pt x="18" y="48"/>
                </a:lnTo>
                <a:lnTo>
                  <a:pt x="12" y="48"/>
                </a:lnTo>
                <a:lnTo>
                  <a:pt x="6" y="48"/>
                </a:lnTo>
                <a:lnTo>
                  <a:pt x="6" y="42"/>
                </a:lnTo>
                <a:lnTo>
                  <a:pt x="6" y="18"/>
                </a:lnTo>
                <a:lnTo>
                  <a:pt x="0" y="18"/>
                </a:lnTo>
                <a:lnTo>
                  <a:pt x="0" y="12"/>
                </a:lnTo>
                <a:lnTo>
                  <a:pt x="6" y="12"/>
                </a:lnTo>
                <a:lnTo>
                  <a:pt x="6" y="6"/>
                </a:lnTo>
                <a:lnTo>
                  <a:pt x="6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72" name="Freeform 48"/>
          <p:cNvSpPr>
            <a:spLocks noEditPoints="1"/>
          </p:cNvSpPr>
          <p:nvPr/>
        </p:nvSpPr>
        <p:spPr bwMode="auto">
          <a:xfrm>
            <a:off x="5975350" y="2420938"/>
            <a:ext cx="46038" cy="65087"/>
          </a:xfrm>
          <a:custGeom>
            <a:avLst/>
            <a:gdLst/>
            <a:ahLst/>
            <a:cxnLst>
              <a:cxn ang="0">
                <a:pos x="18" y="0"/>
              </a:cxn>
              <a:cxn ang="0">
                <a:pos x="24" y="0"/>
              </a:cxn>
              <a:cxn ang="0">
                <a:pos x="30" y="6"/>
              </a:cxn>
              <a:cxn ang="0">
                <a:pos x="30" y="18"/>
              </a:cxn>
              <a:cxn ang="0">
                <a:pos x="30" y="30"/>
              </a:cxn>
              <a:cxn ang="0">
                <a:pos x="24" y="36"/>
              </a:cxn>
              <a:cxn ang="0">
                <a:pos x="12" y="36"/>
              </a:cxn>
              <a:cxn ang="0">
                <a:pos x="6" y="36"/>
              </a:cxn>
              <a:cxn ang="0">
                <a:pos x="0" y="30"/>
              </a:cxn>
              <a:cxn ang="0">
                <a:pos x="0" y="18"/>
              </a:cxn>
              <a:cxn ang="0">
                <a:pos x="0" y="6"/>
              </a:cxn>
              <a:cxn ang="0">
                <a:pos x="6" y="0"/>
              </a:cxn>
              <a:cxn ang="0">
                <a:pos x="18" y="0"/>
              </a:cxn>
              <a:cxn ang="0">
                <a:pos x="12" y="6"/>
              </a:cxn>
              <a:cxn ang="0">
                <a:pos x="6" y="12"/>
              </a:cxn>
              <a:cxn ang="0">
                <a:pos x="6" y="18"/>
              </a:cxn>
              <a:cxn ang="0">
                <a:pos x="6" y="24"/>
              </a:cxn>
              <a:cxn ang="0">
                <a:pos x="12" y="30"/>
              </a:cxn>
              <a:cxn ang="0">
                <a:pos x="18" y="30"/>
              </a:cxn>
              <a:cxn ang="0">
                <a:pos x="24" y="24"/>
              </a:cxn>
              <a:cxn ang="0">
                <a:pos x="24" y="18"/>
              </a:cxn>
              <a:cxn ang="0">
                <a:pos x="24" y="12"/>
              </a:cxn>
              <a:cxn ang="0">
                <a:pos x="18" y="6"/>
              </a:cxn>
              <a:cxn ang="0">
                <a:pos x="12" y="6"/>
              </a:cxn>
            </a:cxnLst>
            <a:rect l="0" t="0" r="r" b="b"/>
            <a:pathLst>
              <a:path w="30" h="36">
                <a:moveTo>
                  <a:pt x="18" y="0"/>
                </a:moveTo>
                <a:lnTo>
                  <a:pt x="24" y="0"/>
                </a:lnTo>
                <a:lnTo>
                  <a:pt x="30" y="6"/>
                </a:lnTo>
                <a:lnTo>
                  <a:pt x="30" y="18"/>
                </a:lnTo>
                <a:lnTo>
                  <a:pt x="30" y="30"/>
                </a:lnTo>
                <a:lnTo>
                  <a:pt x="24" y="36"/>
                </a:lnTo>
                <a:lnTo>
                  <a:pt x="12" y="36"/>
                </a:lnTo>
                <a:lnTo>
                  <a:pt x="6" y="36"/>
                </a:lnTo>
                <a:lnTo>
                  <a:pt x="0" y="30"/>
                </a:lnTo>
                <a:lnTo>
                  <a:pt x="0" y="18"/>
                </a:lnTo>
                <a:lnTo>
                  <a:pt x="0" y="6"/>
                </a:lnTo>
                <a:lnTo>
                  <a:pt x="6" y="0"/>
                </a:lnTo>
                <a:lnTo>
                  <a:pt x="18" y="0"/>
                </a:lnTo>
                <a:close/>
                <a:moveTo>
                  <a:pt x="12" y="6"/>
                </a:moveTo>
                <a:lnTo>
                  <a:pt x="6" y="12"/>
                </a:lnTo>
                <a:lnTo>
                  <a:pt x="6" y="18"/>
                </a:lnTo>
                <a:lnTo>
                  <a:pt x="6" y="24"/>
                </a:lnTo>
                <a:lnTo>
                  <a:pt x="12" y="30"/>
                </a:lnTo>
                <a:lnTo>
                  <a:pt x="18" y="30"/>
                </a:lnTo>
                <a:lnTo>
                  <a:pt x="24" y="24"/>
                </a:lnTo>
                <a:lnTo>
                  <a:pt x="24" y="18"/>
                </a:lnTo>
                <a:lnTo>
                  <a:pt x="24" y="12"/>
                </a:lnTo>
                <a:lnTo>
                  <a:pt x="18" y="6"/>
                </a:lnTo>
                <a:lnTo>
                  <a:pt x="12" y="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0273" name="Text Box 49"/>
          <p:cNvSpPr txBox="1">
            <a:spLocks noChangeArrowheads="1"/>
          </p:cNvSpPr>
          <p:nvPr/>
        </p:nvSpPr>
        <p:spPr bwMode="auto">
          <a:xfrm rot="-5344308">
            <a:off x="-71437" y="2844800"/>
            <a:ext cx="1238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400">
                <a:latin typeface="Times New Roman" pitchFamily="18" charset="0"/>
              </a:rPr>
              <a:t>COSTA RICA</a:t>
            </a:r>
          </a:p>
        </p:txBody>
      </p:sp>
      <p:sp>
        <p:nvSpPr>
          <p:cNvPr id="180274" name="Text Box 50"/>
          <p:cNvSpPr txBox="1">
            <a:spLocks noChangeArrowheads="1"/>
          </p:cNvSpPr>
          <p:nvPr/>
        </p:nvSpPr>
        <p:spPr bwMode="auto">
          <a:xfrm rot="-3199547">
            <a:off x="7878762" y="5119688"/>
            <a:ext cx="1133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400">
                <a:latin typeface="Times New Roman" pitchFamily="18" charset="0"/>
              </a:rPr>
              <a:t>COLOMBIA</a:t>
            </a:r>
          </a:p>
        </p:txBody>
      </p:sp>
      <p:sp>
        <p:nvSpPr>
          <p:cNvPr id="180275" name="Text Box 51"/>
          <p:cNvSpPr txBox="1">
            <a:spLocks noChangeArrowheads="1"/>
          </p:cNvSpPr>
          <p:nvPr/>
        </p:nvSpPr>
        <p:spPr bwMode="auto">
          <a:xfrm>
            <a:off x="1093788" y="3362325"/>
            <a:ext cx="9271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CHIRIQUÍ</a:t>
            </a:r>
          </a:p>
        </p:txBody>
      </p:sp>
      <p:sp>
        <p:nvSpPr>
          <p:cNvPr id="180276" name="Text Box 52"/>
          <p:cNvSpPr txBox="1">
            <a:spLocks noChangeArrowheads="1"/>
          </p:cNvSpPr>
          <p:nvPr/>
        </p:nvSpPr>
        <p:spPr bwMode="auto">
          <a:xfrm>
            <a:off x="1042988" y="2565400"/>
            <a:ext cx="7064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BOCAS</a:t>
            </a:r>
          </a:p>
        </p:txBody>
      </p:sp>
      <p:sp>
        <p:nvSpPr>
          <p:cNvPr id="180277" name="Text Box 53"/>
          <p:cNvSpPr txBox="1">
            <a:spLocks noChangeArrowheads="1"/>
          </p:cNvSpPr>
          <p:nvPr/>
        </p:nvSpPr>
        <p:spPr bwMode="auto">
          <a:xfrm>
            <a:off x="1619250" y="2852738"/>
            <a:ext cx="4968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DEL</a:t>
            </a:r>
            <a:endParaRPr lang="es-ES_tradnl" sz="2400">
              <a:latin typeface="Times New Roman" pitchFamily="18" charset="0"/>
            </a:endParaRPr>
          </a:p>
        </p:txBody>
      </p:sp>
      <p:sp>
        <p:nvSpPr>
          <p:cNvPr id="180278" name="Text Box 54"/>
          <p:cNvSpPr txBox="1">
            <a:spLocks noChangeArrowheads="1"/>
          </p:cNvSpPr>
          <p:nvPr/>
        </p:nvSpPr>
        <p:spPr bwMode="auto">
          <a:xfrm>
            <a:off x="2124075" y="3068638"/>
            <a:ext cx="6334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TORO</a:t>
            </a:r>
            <a:endParaRPr lang="es-ES_tradnl" sz="2400">
              <a:latin typeface="Times New Roman" pitchFamily="18" charset="0"/>
            </a:endParaRPr>
          </a:p>
        </p:txBody>
      </p:sp>
      <p:sp>
        <p:nvSpPr>
          <p:cNvPr id="180279" name="Text Box 55"/>
          <p:cNvSpPr txBox="1">
            <a:spLocks noChangeArrowheads="1"/>
          </p:cNvSpPr>
          <p:nvPr/>
        </p:nvSpPr>
        <p:spPr bwMode="auto">
          <a:xfrm rot="-3545338">
            <a:off x="2558256" y="3888582"/>
            <a:ext cx="10382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VERAGUAS</a:t>
            </a:r>
          </a:p>
        </p:txBody>
      </p:sp>
      <p:sp>
        <p:nvSpPr>
          <p:cNvPr id="180280" name="Text Box 56"/>
          <p:cNvSpPr txBox="1">
            <a:spLocks noChangeArrowheads="1"/>
          </p:cNvSpPr>
          <p:nvPr/>
        </p:nvSpPr>
        <p:spPr bwMode="auto">
          <a:xfrm>
            <a:off x="6061075" y="2300288"/>
            <a:ext cx="104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PANAMÁ</a:t>
            </a:r>
          </a:p>
          <a:p>
            <a:pPr eaLnBrk="0" hangingPunct="0"/>
            <a:r>
              <a:rPr lang="es-ES_tradnl" sz="1200" b="1">
                <a:latin typeface="Times New Roman" pitchFamily="18" charset="0"/>
              </a:rPr>
              <a:t>ESTE</a:t>
            </a:r>
          </a:p>
        </p:txBody>
      </p:sp>
      <p:sp>
        <p:nvSpPr>
          <p:cNvPr id="180281" name="Text Box 57"/>
          <p:cNvSpPr txBox="1">
            <a:spLocks noChangeArrowheads="1"/>
          </p:cNvSpPr>
          <p:nvPr/>
        </p:nvSpPr>
        <p:spPr bwMode="auto">
          <a:xfrm>
            <a:off x="7304088" y="1885950"/>
            <a:ext cx="10985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200" b="1">
                <a:latin typeface="Times New Roman" pitchFamily="18" charset="0"/>
              </a:rPr>
              <a:t>KUNA YALA</a:t>
            </a:r>
            <a:endParaRPr lang="es-ES_tradnl" sz="2400">
              <a:latin typeface="Times New Roman" pitchFamily="18" charset="0"/>
            </a:endParaRPr>
          </a:p>
        </p:txBody>
      </p:sp>
      <p:sp>
        <p:nvSpPr>
          <p:cNvPr id="180282" name="Text Box 58"/>
          <p:cNvSpPr txBox="1">
            <a:spLocks noChangeArrowheads="1"/>
          </p:cNvSpPr>
          <p:nvPr/>
        </p:nvSpPr>
        <p:spPr bwMode="auto">
          <a:xfrm>
            <a:off x="7324725" y="4205288"/>
            <a:ext cx="887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400" b="1">
                <a:latin typeface="Times New Roman" pitchFamily="18" charset="0"/>
              </a:rPr>
              <a:t>DARIÉN</a:t>
            </a:r>
            <a:endParaRPr lang="es-ES_tradnl" sz="1600" b="1">
              <a:latin typeface="Times New Roman" pitchFamily="18" charset="0"/>
            </a:endParaRPr>
          </a:p>
        </p:txBody>
      </p:sp>
      <p:sp>
        <p:nvSpPr>
          <p:cNvPr id="180283" name="Text Box 59"/>
          <p:cNvSpPr txBox="1">
            <a:spLocks noChangeArrowheads="1"/>
          </p:cNvSpPr>
          <p:nvPr/>
        </p:nvSpPr>
        <p:spPr bwMode="auto">
          <a:xfrm>
            <a:off x="3389313" y="1412875"/>
            <a:ext cx="13477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400" b="1">
                <a:latin typeface="Times New Roman" pitchFamily="18" charset="0"/>
              </a:rPr>
              <a:t>MAR CARIBE</a:t>
            </a:r>
          </a:p>
        </p:txBody>
      </p:sp>
      <p:sp>
        <p:nvSpPr>
          <p:cNvPr id="180284" name="Text Box 60"/>
          <p:cNvSpPr txBox="1">
            <a:spLocks noChangeArrowheads="1"/>
          </p:cNvSpPr>
          <p:nvPr/>
        </p:nvSpPr>
        <p:spPr bwMode="auto">
          <a:xfrm>
            <a:off x="4491038" y="5476875"/>
            <a:ext cx="1887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ES_tradnl" sz="1400" b="1">
                <a:latin typeface="Times New Roman" pitchFamily="18" charset="0"/>
              </a:rPr>
              <a:t>OCEANO PACÍFICO</a:t>
            </a:r>
          </a:p>
        </p:txBody>
      </p:sp>
      <p:sp>
        <p:nvSpPr>
          <p:cNvPr id="180285" name="Line 61"/>
          <p:cNvSpPr>
            <a:spLocks noChangeShapeType="1"/>
          </p:cNvSpPr>
          <p:nvPr/>
        </p:nvSpPr>
        <p:spPr bwMode="auto">
          <a:xfrm>
            <a:off x="550863" y="2125663"/>
            <a:ext cx="21748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80286" name="Text Box 62"/>
          <p:cNvSpPr txBox="1">
            <a:spLocks noChangeArrowheads="1"/>
          </p:cNvSpPr>
          <p:nvPr/>
        </p:nvSpPr>
        <p:spPr bwMode="auto">
          <a:xfrm>
            <a:off x="5364163" y="2708275"/>
            <a:ext cx="735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 dirty="0">
                <a:latin typeface="Arial" charset="0"/>
              </a:rPr>
              <a:t>PMA.</a:t>
            </a:r>
          </a:p>
          <a:p>
            <a:r>
              <a:rPr lang="es-ES" sz="1200" b="1" dirty="0">
                <a:latin typeface="Arial" charset="0"/>
              </a:rPr>
              <a:t>METRO</a:t>
            </a:r>
          </a:p>
        </p:txBody>
      </p:sp>
      <p:sp>
        <p:nvSpPr>
          <p:cNvPr id="180287" name="Text Box 63"/>
          <p:cNvSpPr txBox="1">
            <a:spLocks noChangeArrowheads="1"/>
          </p:cNvSpPr>
          <p:nvPr/>
        </p:nvSpPr>
        <p:spPr bwMode="auto">
          <a:xfrm rot="-1087255">
            <a:off x="3908425" y="4854575"/>
            <a:ext cx="71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000" b="1">
                <a:latin typeface="Arial" charset="0"/>
              </a:rPr>
              <a:t>LOS</a:t>
            </a:r>
          </a:p>
          <a:p>
            <a:r>
              <a:rPr lang="es-ES" sz="1000" b="1">
                <a:latin typeface="Arial" charset="0"/>
              </a:rPr>
              <a:t>SANTOS</a:t>
            </a:r>
          </a:p>
        </p:txBody>
      </p:sp>
      <p:sp>
        <p:nvSpPr>
          <p:cNvPr id="180288" name="Text Box 64"/>
          <p:cNvSpPr txBox="1">
            <a:spLocks noChangeArrowheads="1"/>
          </p:cNvSpPr>
          <p:nvPr/>
        </p:nvSpPr>
        <p:spPr bwMode="auto">
          <a:xfrm rot="-1818313">
            <a:off x="3838575" y="2219325"/>
            <a:ext cx="121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400" b="1">
                <a:latin typeface="Arial" charset="0"/>
              </a:rPr>
              <a:t>C  O  L  Ò  N</a:t>
            </a:r>
          </a:p>
        </p:txBody>
      </p:sp>
      <p:sp>
        <p:nvSpPr>
          <p:cNvPr id="180289" name="Text Box 65"/>
          <p:cNvSpPr txBox="1">
            <a:spLocks noChangeArrowheads="1"/>
          </p:cNvSpPr>
          <p:nvPr/>
        </p:nvSpPr>
        <p:spPr bwMode="auto">
          <a:xfrm>
            <a:off x="1187450" y="2133600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 dirty="0">
                <a:latin typeface="Arial" charset="0"/>
              </a:rPr>
              <a:t>4</a:t>
            </a:r>
          </a:p>
        </p:txBody>
      </p:sp>
      <p:sp>
        <p:nvSpPr>
          <p:cNvPr id="180290" name="Text Box 66"/>
          <p:cNvSpPr txBox="1">
            <a:spLocks noChangeArrowheads="1"/>
          </p:cNvSpPr>
          <p:nvPr/>
        </p:nvSpPr>
        <p:spPr bwMode="auto">
          <a:xfrm>
            <a:off x="2195513" y="34290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latin typeface="Arial" charset="0"/>
              </a:rPr>
              <a:t>2</a:t>
            </a:r>
          </a:p>
        </p:txBody>
      </p:sp>
      <p:sp>
        <p:nvSpPr>
          <p:cNvPr id="180291" name="Text Box 67"/>
          <p:cNvSpPr txBox="1">
            <a:spLocks noChangeArrowheads="1"/>
          </p:cNvSpPr>
          <p:nvPr/>
        </p:nvSpPr>
        <p:spPr bwMode="auto">
          <a:xfrm>
            <a:off x="3400425" y="37369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latin typeface="Arial" charset="0"/>
              </a:rPr>
              <a:t>1</a:t>
            </a:r>
          </a:p>
        </p:txBody>
      </p:sp>
      <p:sp>
        <p:nvSpPr>
          <p:cNvPr id="180292" name="Text Box 68"/>
          <p:cNvSpPr txBox="1">
            <a:spLocks noChangeArrowheads="1"/>
          </p:cNvSpPr>
          <p:nvPr/>
        </p:nvSpPr>
        <p:spPr bwMode="auto">
          <a:xfrm>
            <a:off x="4140200" y="45085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latin typeface="Arial" charset="0"/>
              </a:rPr>
              <a:t>1</a:t>
            </a:r>
          </a:p>
        </p:txBody>
      </p:sp>
      <p:sp>
        <p:nvSpPr>
          <p:cNvPr id="180293" name="Text Box 69"/>
          <p:cNvSpPr txBox="1">
            <a:spLocks noChangeArrowheads="1"/>
          </p:cNvSpPr>
          <p:nvPr/>
        </p:nvSpPr>
        <p:spPr bwMode="auto">
          <a:xfrm>
            <a:off x="4932363" y="17732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latin typeface="Arial" charset="0"/>
              </a:rPr>
              <a:t>1</a:t>
            </a:r>
          </a:p>
        </p:txBody>
      </p:sp>
      <p:sp>
        <p:nvSpPr>
          <p:cNvPr id="180294" name="Text Box 70"/>
          <p:cNvSpPr txBox="1">
            <a:spLocks noChangeArrowheads="1"/>
          </p:cNvSpPr>
          <p:nvPr/>
        </p:nvSpPr>
        <p:spPr bwMode="auto">
          <a:xfrm>
            <a:off x="5508625" y="23495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latin typeface="Arial" charset="0"/>
              </a:rPr>
              <a:t>4</a:t>
            </a:r>
          </a:p>
        </p:txBody>
      </p:sp>
      <p:sp>
        <p:nvSpPr>
          <p:cNvPr id="180295" name="Text Box 71"/>
          <p:cNvSpPr txBox="1">
            <a:spLocks noChangeArrowheads="1"/>
          </p:cNvSpPr>
          <p:nvPr/>
        </p:nvSpPr>
        <p:spPr bwMode="auto">
          <a:xfrm>
            <a:off x="6588125" y="25654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latin typeface="Arial" charset="0"/>
              </a:rPr>
              <a:t>1</a:t>
            </a:r>
          </a:p>
        </p:txBody>
      </p:sp>
      <p:sp>
        <p:nvSpPr>
          <p:cNvPr id="180296" name="Text Box 72"/>
          <p:cNvSpPr txBox="1">
            <a:spLocks noChangeArrowheads="1"/>
          </p:cNvSpPr>
          <p:nvPr/>
        </p:nvSpPr>
        <p:spPr bwMode="auto">
          <a:xfrm>
            <a:off x="7956550" y="37893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latin typeface="Arial" charset="0"/>
              </a:rPr>
              <a:t>1</a:t>
            </a:r>
          </a:p>
        </p:txBody>
      </p:sp>
      <p:sp>
        <p:nvSpPr>
          <p:cNvPr id="180297" name="Text Box 73"/>
          <p:cNvSpPr txBox="1">
            <a:spLocks noChangeArrowheads="1"/>
          </p:cNvSpPr>
          <p:nvPr/>
        </p:nvSpPr>
        <p:spPr bwMode="auto">
          <a:xfrm>
            <a:off x="7575550" y="21526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latin typeface="Arial" charset="0"/>
              </a:rPr>
              <a:t>1</a:t>
            </a:r>
          </a:p>
        </p:txBody>
      </p:sp>
      <p:sp>
        <p:nvSpPr>
          <p:cNvPr id="180298" name="Oval 74"/>
          <p:cNvSpPr>
            <a:spLocks noChangeArrowheads="1"/>
          </p:cNvSpPr>
          <p:nvPr/>
        </p:nvSpPr>
        <p:spPr bwMode="auto">
          <a:xfrm>
            <a:off x="1187450" y="2133600"/>
            <a:ext cx="288925" cy="3587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299" name="Oval 75"/>
          <p:cNvSpPr>
            <a:spLocks noChangeArrowheads="1"/>
          </p:cNvSpPr>
          <p:nvPr/>
        </p:nvSpPr>
        <p:spPr bwMode="auto">
          <a:xfrm>
            <a:off x="2195513" y="3429000"/>
            <a:ext cx="288925" cy="3603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300" name="Oval 76"/>
          <p:cNvSpPr>
            <a:spLocks noChangeArrowheads="1"/>
          </p:cNvSpPr>
          <p:nvPr/>
        </p:nvSpPr>
        <p:spPr bwMode="auto">
          <a:xfrm>
            <a:off x="3419475" y="3716338"/>
            <a:ext cx="288925" cy="3603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301" name="Oval 77"/>
          <p:cNvSpPr>
            <a:spLocks noChangeArrowheads="1"/>
          </p:cNvSpPr>
          <p:nvPr/>
        </p:nvSpPr>
        <p:spPr bwMode="auto">
          <a:xfrm>
            <a:off x="4140200" y="4508500"/>
            <a:ext cx="288925" cy="3603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302" name="Oval 78"/>
          <p:cNvSpPr>
            <a:spLocks noChangeArrowheads="1"/>
          </p:cNvSpPr>
          <p:nvPr/>
        </p:nvSpPr>
        <p:spPr bwMode="auto">
          <a:xfrm>
            <a:off x="7956550" y="3789363"/>
            <a:ext cx="287338" cy="3603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303" name="Oval 79"/>
          <p:cNvSpPr>
            <a:spLocks noChangeArrowheads="1"/>
          </p:cNvSpPr>
          <p:nvPr/>
        </p:nvSpPr>
        <p:spPr bwMode="auto">
          <a:xfrm>
            <a:off x="5508625" y="2349500"/>
            <a:ext cx="287338" cy="3603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304" name="Oval 80"/>
          <p:cNvSpPr>
            <a:spLocks noChangeArrowheads="1"/>
          </p:cNvSpPr>
          <p:nvPr/>
        </p:nvSpPr>
        <p:spPr bwMode="auto">
          <a:xfrm>
            <a:off x="7596188" y="2133600"/>
            <a:ext cx="288925" cy="3587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305" name="Oval 81"/>
          <p:cNvSpPr>
            <a:spLocks noChangeArrowheads="1"/>
          </p:cNvSpPr>
          <p:nvPr/>
        </p:nvSpPr>
        <p:spPr bwMode="auto">
          <a:xfrm>
            <a:off x="4932363" y="1773238"/>
            <a:ext cx="287337" cy="3603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306" name="Oval 82"/>
          <p:cNvSpPr>
            <a:spLocks noChangeArrowheads="1"/>
          </p:cNvSpPr>
          <p:nvPr/>
        </p:nvSpPr>
        <p:spPr bwMode="auto">
          <a:xfrm>
            <a:off x="6588125" y="2565400"/>
            <a:ext cx="288925" cy="3587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80307" name="Text Box 83"/>
          <p:cNvSpPr txBox="1">
            <a:spLocks noChangeArrowheads="1"/>
          </p:cNvSpPr>
          <p:nvPr/>
        </p:nvSpPr>
        <p:spPr bwMode="auto">
          <a:xfrm>
            <a:off x="755650" y="6308725"/>
            <a:ext cx="11747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900" b="1">
                <a:latin typeface="Arial" charset="0"/>
              </a:rPr>
              <a:t>LABORATORISTA</a:t>
            </a:r>
          </a:p>
        </p:txBody>
      </p:sp>
      <p:sp>
        <p:nvSpPr>
          <p:cNvPr id="180308" name="Text Box 84"/>
          <p:cNvSpPr txBox="1">
            <a:spLocks noChangeArrowheads="1"/>
          </p:cNvSpPr>
          <p:nvPr/>
        </p:nvSpPr>
        <p:spPr bwMode="auto">
          <a:xfrm>
            <a:off x="0" y="0"/>
            <a:ext cx="14160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solidFill>
                  <a:srgbClr val="FF9933"/>
                </a:solidFill>
                <a:latin typeface="Arial" charset="0"/>
              </a:rPr>
              <a:t>MAPA No.3</a:t>
            </a:r>
          </a:p>
        </p:txBody>
      </p:sp>
    </p:spTree>
    <p:extLst>
      <p:ext uri="{BB962C8B-B14F-4D97-AF65-F5344CB8AC3E}">
        <p14:creationId xmlns:p14="http://schemas.microsoft.com/office/powerpoint/2010/main" val="1725482934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368</Words>
  <Application>Microsoft Office PowerPoint</Application>
  <PresentationFormat>Presentación en pantalla (4:3)</PresentationFormat>
  <Paragraphs>182</Paragraphs>
  <Slides>13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5" baseType="lpstr">
      <vt:lpstr>Tema de Office</vt:lpstr>
      <vt:lpstr>Imagen de mapa de bits</vt:lpstr>
      <vt:lpstr>ABORDAJE INTEGRAL , Para la prevencion y eliminacion de la malaria.</vt:lpstr>
      <vt:lpstr>Vigilancia  Epidemiologica </vt:lpstr>
      <vt:lpstr>Componente de atencion</vt:lpstr>
      <vt:lpstr>Presentación de PowerPoint</vt:lpstr>
      <vt:lpstr>Presentación de PowerPoint</vt:lpstr>
      <vt:lpstr>Presentación de PowerPoint</vt:lpstr>
      <vt:lpstr>Presentación de PowerPoint</vt:lpstr>
      <vt:lpstr>Diagnostico y tratamiento oportuno</vt:lpstr>
      <vt:lpstr>Presentación de PowerPoint</vt:lpstr>
      <vt:lpstr>Presentación de PowerPoint</vt:lpstr>
      <vt:lpstr>Limitaciones</vt:lpstr>
      <vt:lpstr>Oportunidades  </vt:lpstr>
      <vt:lpstr>GRACIAS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ABORDAJE INTEGRAL , Para la prevencion y eliminacion de la malaria.</dc:title>
  <dc:creator>NICOLAS</dc:creator>
  <cp:lastModifiedBy>NICOLAS</cp:lastModifiedBy>
  <cp:revision>13</cp:revision>
  <dcterms:created xsi:type="dcterms:W3CDTF">2014-02-20T18:01:39Z</dcterms:created>
  <dcterms:modified xsi:type="dcterms:W3CDTF">2014-02-20T21:18:33Z</dcterms:modified>
</cp:coreProperties>
</file>