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62" r:id="rId6"/>
    <p:sldId id="259" r:id="rId7"/>
  </p:sldIdLst>
  <p:sldSz cx="9144000" cy="6858000" type="screen4x3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5" d="100"/>
          <a:sy n="65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7719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7661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1799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4554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8841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9052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0563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8598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0424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0500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2893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09926-2DC5-4D4F-9883-560E31420FB9}" type="datetimeFigureOut">
              <a:rPr lang="es-NI" smtClean="0"/>
              <a:t>20/02/2014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591A4-6FBB-41B4-91E9-B3D6A11156D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5082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580113" y="2771962"/>
            <a:ext cx="2996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NI" sz="3600" b="1" dirty="0" smtClean="0"/>
              <a:t>NICARAGUA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467544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600" b="1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915816" y="558924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 smtClean="0"/>
              <a:t>19 de febrero de 2014</a:t>
            </a:r>
            <a:endParaRPr lang="es-NI" dirty="0"/>
          </a:p>
        </p:txBody>
      </p:sp>
      <p:pic>
        <p:nvPicPr>
          <p:cNvPr id="9" name="Picture 15" descr="GobB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276872"/>
            <a:ext cx="412350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95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es-NI" sz="3600" b="1" dirty="0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032448"/>
          </a:xfrm>
        </p:spPr>
        <p:txBody>
          <a:bodyPr>
            <a:noAutofit/>
          </a:bodyPr>
          <a:lstStyle/>
          <a:p>
            <a:pPr algn="just"/>
            <a:r>
              <a:rPr lang="es-NI" dirty="0" smtClean="0"/>
              <a:t>Mayor compromiso de autoridades ministeriales, nacionales y locales.</a:t>
            </a:r>
          </a:p>
          <a:p>
            <a:pPr algn="just"/>
            <a:r>
              <a:rPr lang="es-NI" dirty="0" smtClean="0"/>
              <a:t>Incrementar presupuesto nacional</a:t>
            </a:r>
          </a:p>
          <a:p>
            <a:pPr algn="just"/>
            <a:r>
              <a:rPr lang="es-NI" dirty="0" smtClean="0"/>
              <a:t>Permanencia de proyectos o donantes para el financiamiento de acciones específicas</a:t>
            </a:r>
          </a:p>
          <a:p>
            <a:pPr algn="just"/>
            <a:r>
              <a:rPr lang="es-NI" dirty="0" smtClean="0"/>
              <a:t>Identificación y clasificación de los focos de transmisión activa</a:t>
            </a:r>
          </a:p>
        </p:txBody>
      </p:sp>
    </p:spTree>
    <p:extLst>
      <p:ext uri="{BB962C8B-B14F-4D97-AF65-F5344CB8AC3E}">
        <p14:creationId xmlns:p14="http://schemas.microsoft.com/office/powerpoint/2010/main" val="202255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781128"/>
          </a:xfrm>
        </p:spPr>
        <p:txBody>
          <a:bodyPr>
            <a:normAutofit/>
          </a:bodyPr>
          <a:lstStyle/>
          <a:p>
            <a:r>
              <a:rPr lang="es-NI" dirty="0" smtClean="0"/>
              <a:t>Instalación de mosquiteros en zonas de alto riesgo, como medida alternativa.</a:t>
            </a:r>
          </a:p>
          <a:p>
            <a:r>
              <a:rPr lang="es-NI" dirty="0" smtClean="0"/>
              <a:t>Tratamiento Selectivo</a:t>
            </a:r>
          </a:p>
          <a:p>
            <a:r>
              <a:rPr lang="es-NI" dirty="0" smtClean="0"/>
              <a:t>Rociado  Residual  Intradomiciliar en controles de foco. </a:t>
            </a:r>
          </a:p>
          <a:p>
            <a:r>
              <a:rPr lang="es-NI" dirty="0" smtClean="0"/>
              <a:t>Fortalecer la vigilancia epidemiológica y entomológica en todos los niveles</a:t>
            </a:r>
          </a:p>
          <a:p>
            <a:r>
              <a:rPr lang="es-NI" dirty="0" smtClean="0"/>
              <a:t>Mayor seguimiento a la vigilancia comunitaria.</a:t>
            </a:r>
          </a:p>
          <a:p>
            <a:endParaRPr lang="es-NI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600" b="1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2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781128"/>
          </a:xfrm>
        </p:spPr>
        <p:txBody>
          <a:bodyPr>
            <a:noAutofit/>
          </a:bodyPr>
          <a:lstStyle/>
          <a:p>
            <a:r>
              <a:rPr lang="es-NI" sz="2800" dirty="0" smtClean="0"/>
              <a:t>Implementación del sistema de información nominal.</a:t>
            </a:r>
          </a:p>
          <a:p>
            <a:r>
              <a:rPr lang="es-NI" sz="2800" dirty="0" smtClean="0"/>
              <a:t>Utilización de pruebas rápidas en zonas alejadas y de difícil acceso.</a:t>
            </a:r>
          </a:p>
          <a:p>
            <a:r>
              <a:rPr lang="es-NI" sz="2800" dirty="0" smtClean="0"/>
              <a:t>Garantizar diagnóstico microscópico y lectura en un máximo de 72 horas. (en zonas alejadas)</a:t>
            </a:r>
          </a:p>
          <a:p>
            <a:r>
              <a:rPr lang="es-NI" sz="2800" dirty="0" smtClean="0"/>
              <a:t>Capacitación en los niveles locales en eliminación y preeliminación de la malaria</a:t>
            </a:r>
            <a:r>
              <a:rPr lang="es-NI" sz="2800" dirty="0" smtClean="0"/>
              <a:t>.</a:t>
            </a:r>
          </a:p>
          <a:p>
            <a:r>
              <a:rPr lang="es-NI" sz="2800" dirty="0" smtClean="0"/>
              <a:t>Prevenir la reintroducción de la enfermedad en aquellos municipios donde la Malaria ya no es problema de salud.</a:t>
            </a:r>
            <a:endParaRPr lang="es-NI" sz="2800" dirty="0" smtClean="0"/>
          </a:p>
          <a:p>
            <a:endParaRPr lang="es-NI" sz="28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600" b="1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82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3872" y="1988840"/>
            <a:ext cx="8363272" cy="3412976"/>
          </a:xfrm>
        </p:spPr>
        <p:txBody>
          <a:bodyPr>
            <a:normAutofit/>
          </a:bodyPr>
          <a:lstStyle/>
          <a:p>
            <a:r>
              <a:rPr lang="es-NI" dirty="0" smtClean="0"/>
              <a:t>Norma nacional, actualización al personal.</a:t>
            </a:r>
          </a:p>
          <a:p>
            <a:r>
              <a:rPr lang="es-NI" dirty="0" smtClean="0"/>
              <a:t>Aprobado el Plan Estratégico de Malaria 2014-2018</a:t>
            </a:r>
          </a:p>
          <a:p>
            <a:r>
              <a:rPr lang="es-NI" dirty="0" smtClean="0"/>
              <a:t>Aprobado el Plan Nacional de fortalecimiento de M&amp;E</a:t>
            </a:r>
          </a:p>
          <a:p>
            <a:endParaRPr lang="es-NI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600" b="1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77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NI" dirty="0" smtClean="0"/>
              <a:t>Coordinación / compromiso de acuerdos binacionales para la realización de acciones </a:t>
            </a:r>
            <a:r>
              <a:rPr lang="es-NI" dirty="0" err="1" smtClean="0"/>
              <a:t>interfronterizas</a:t>
            </a:r>
            <a:r>
              <a:rPr lang="es-NI" dirty="0" smtClean="0"/>
              <a:t> de control del vector y parásito.</a:t>
            </a:r>
          </a:p>
          <a:p>
            <a:r>
              <a:rPr lang="es-NI" dirty="0" smtClean="0"/>
              <a:t>Involucramiento  de otras instituciones de gobierno, </a:t>
            </a:r>
            <a:r>
              <a:rPr lang="es-NI" dirty="0" err="1" smtClean="0"/>
              <a:t>ong´s</a:t>
            </a:r>
            <a:r>
              <a:rPr lang="es-NI" dirty="0" smtClean="0"/>
              <a:t>, y sociedad civil para el sostenimiento de algunas acciones</a:t>
            </a:r>
          </a:p>
          <a:p>
            <a:r>
              <a:rPr lang="es-NI" dirty="0" smtClean="0"/>
              <a:t>Fortalecimiento del </a:t>
            </a:r>
            <a:r>
              <a:rPr lang="es-NI" dirty="0" smtClean="0"/>
              <a:t>CTAM</a:t>
            </a:r>
          </a:p>
          <a:p>
            <a:r>
              <a:rPr lang="es-NI" dirty="0" smtClean="0"/>
              <a:t>Campaña de educación y comunicación masiva con el apoyo de organizaciones de la sociedad civil con intervenciones locales.</a:t>
            </a:r>
            <a:endParaRPr lang="es-NI" dirty="0" smtClean="0"/>
          </a:p>
          <a:p>
            <a:endParaRPr lang="es-NI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600" b="1" smtClean="0">
                <a:solidFill>
                  <a:srgbClr val="FF0000"/>
                </a:solidFill>
              </a:rPr>
              <a:t>Factores claves para el éxito en la eliminación de la malaria</a:t>
            </a:r>
            <a:endParaRPr lang="es-NI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3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294</Words>
  <Application>Microsoft Office PowerPoint</Application>
  <PresentationFormat>Presentación en pantalla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Factores claves para el éxito en la eliminación de la malaria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Naxalia Zamora</dc:creator>
  <cp:lastModifiedBy>Naxalia Zamora</cp:lastModifiedBy>
  <cp:revision>6</cp:revision>
  <dcterms:created xsi:type="dcterms:W3CDTF">2014-02-19T23:44:09Z</dcterms:created>
  <dcterms:modified xsi:type="dcterms:W3CDTF">2014-02-20T21:03:49Z</dcterms:modified>
</cp:coreProperties>
</file>