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sldIdLst>
    <p:sldId id="256" r:id="rId2"/>
    <p:sldId id="257" r:id="rId3"/>
    <p:sldId id="260" r:id="rId4"/>
    <p:sldId id="261" r:id="rId5"/>
    <p:sldId id="262" r:id="rId6"/>
    <p:sldId id="25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t>2/20/2014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2/20/2014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2/20/2014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2/20/2014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2/20/2014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2/20/2014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2/20/2014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2/20/2014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7045" y="283336"/>
            <a:ext cx="6492830" cy="6341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54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HN" dirty="0" smtClean="0"/>
              <a:t>Lineamientos estratégicos para la eliminación de la Malaria</a:t>
            </a:r>
            <a:endParaRPr lang="es-HN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es-HN" sz="4000" dirty="0" smtClean="0"/>
              <a:t>Estratificación </a:t>
            </a:r>
          </a:p>
          <a:p>
            <a:pPr marL="788670" indent="-742950">
              <a:buFont typeface="+mj-lt"/>
              <a:buAutoNum type="arabicPeriod"/>
            </a:pPr>
            <a:r>
              <a:rPr lang="es-HN" sz="4000" dirty="0" smtClean="0"/>
              <a:t>Vigilancia epidemiológica: asegurar cobertura </a:t>
            </a:r>
          </a:p>
          <a:p>
            <a:pPr marL="788670" indent="-742950">
              <a:buFont typeface="+mj-lt"/>
              <a:buAutoNum type="arabicPeriod"/>
            </a:pPr>
            <a:r>
              <a:rPr lang="es-HN" sz="4000" dirty="0" smtClean="0"/>
              <a:t>Control integral de vectores</a:t>
            </a:r>
          </a:p>
          <a:p>
            <a:pPr marL="788670" indent="-742950">
              <a:buFont typeface="+mj-lt"/>
              <a:buAutoNum type="arabicPeriod"/>
            </a:pPr>
            <a:r>
              <a:rPr lang="es-HN" sz="4000" dirty="0" smtClean="0"/>
              <a:t>Aseguramiento de calidad del diagnóstico</a:t>
            </a:r>
          </a:p>
          <a:p>
            <a:pPr marL="788670" indent="-742950">
              <a:buFont typeface="+mj-lt"/>
              <a:buAutoNum type="arabicPeriod"/>
            </a:pPr>
            <a:endParaRPr lang="es-HN" sz="4000" dirty="0" smtClean="0"/>
          </a:p>
          <a:p>
            <a:pPr marL="502920" indent="-457200">
              <a:buFont typeface="+mj-lt"/>
              <a:buAutoNum type="arabicPeriod"/>
            </a:pPr>
            <a:endParaRPr lang="es-HN" sz="4000" dirty="0"/>
          </a:p>
        </p:txBody>
      </p:sp>
    </p:spTree>
    <p:extLst>
      <p:ext uri="{BB962C8B-B14F-4D97-AF65-F5344CB8AC3E}">
        <p14:creationId xmlns:p14="http://schemas.microsoft.com/office/powerpoint/2010/main" val="3710244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HN" dirty="0" smtClean="0"/>
              <a:t>Lineamientos estratégicos para la eliminación de la Malaria</a:t>
            </a:r>
            <a:endParaRPr lang="es-HN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es-HN" sz="4000" dirty="0" err="1" smtClean="0"/>
              <a:t>Estratificacion</a:t>
            </a:r>
            <a:r>
              <a:rPr lang="es-HN" sz="4000" dirty="0" smtClean="0"/>
              <a:t> (continuación)</a:t>
            </a:r>
          </a:p>
          <a:p>
            <a:pPr marL="45720" indent="0">
              <a:buNone/>
            </a:pPr>
            <a:r>
              <a:rPr lang="es-HN" sz="4000" dirty="0" smtClean="0"/>
              <a:t>4. Participación social</a:t>
            </a:r>
          </a:p>
          <a:p>
            <a:pPr marL="45720" indent="0">
              <a:buNone/>
            </a:pPr>
            <a:r>
              <a:rPr lang="es-HN" sz="4000" dirty="0" smtClean="0"/>
              <a:t>5. Fortalecimiento de las capacidades de  atención de los casos de malaria</a:t>
            </a:r>
          </a:p>
          <a:p>
            <a:pPr marL="45720" indent="0">
              <a:buNone/>
            </a:pPr>
            <a:r>
              <a:rPr lang="es-HN" sz="4000" dirty="0" smtClean="0"/>
              <a:t>6. Sistema de información efectivo para caracterización y control</a:t>
            </a:r>
          </a:p>
          <a:p>
            <a:pPr marL="45720" indent="0">
              <a:buNone/>
            </a:pPr>
            <a:endParaRPr lang="es-HN" sz="4000" dirty="0" smtClean="0"/>
          </a:p>
          <a:p>
            <a:pPr marL="502920" indent="-457200">
              <a:buFont typeface="+mj-lt"/>
              <a:buAutoNum type="arabicPeriod"/>
            </a:pPr>
            <a:endParaRPr lang="es-HN" sz="4000" dirty="0"/>
          </a:p>
        </p:txBody>
      </p:sp>
    </p:spTree>
    <p:extLst>
      <p:ext uri="{BB962C8B-B14F-4D97-AF65-F5344CB8AC3E}">
        <p14:creationId xmlns:p14="http://schemas.microsoft.com/office/powerpoint/2010/main" val="2747080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HN" dirty="0" smtClean="0"/>
              <a:t>Lineamientos estratégicos para la eliminación de la Malaria</a:t>
            </a:r>
            <a:endParaRPr lang="es-HN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43000" y="2057399"/>
            <a:ext cx="9872871" cy="4472189"/>
          </a:xfrm>
        </p:spPr>
        <p:txBody>
          <a:bodyPr>
            <a:normAutofit fontScale="92500"/>
          </a:bodyPr>
          <a:lstStyle/>
          <a:p>
            <a:pPr marL="45720" indent="0">
              <a:buNone/>
            </a:pPr>
            <a:r>
              <a:rPr lang="es-HN" sz="4000" dirty="0" smtClean="0"/>
              <a:t>Lecciones aprendidas (1)</a:t>
            </a:r>
          </a:p>
          <a:p>
            <a:pPr marL="788670" indent="-742950">
              <a:buFont typeface="+mj-lt"/>
              <a:buAutoNum type="arabicPeriod"/>
            </a:pPr>
            <a:r>
              <a:rPr lang="es-HN" sz="4000" dirty="0" smtClean="0"/>
              <a:t>Potenciar los equipos de trabajo Regionales</a:t>
            </a:r>
          </a:p>
          <a:p>
            <a:pPr marL="788670" indent="-742950">
              <a:buFont typeface="+mj-lt"/>
              <a:buAutoNum type="arabicPeriod"/>
            </a:pPr>
            <a:r>
              <a:rPr lang="es-HN" sz="4000" dirty="0" smtClean="0"/>
              <a:t>Armonización de estrategias entre países (zonas fronterizas)</a:t>
            </a:r>
          </a:p>
          <a:p>
            <a:pPr marL="788670" indent="-742950">
              <a:buFont typeface="+mj-lt"/>
              <a:buAutoNum type="arabicPeriod"/>
            </a:pPr>
            <a:r>
              <a:rPr lang="es-HN" sz="4000" dirty="0" smtClean="0"/>
              <a:t>Identificación de zonas de mayor desafío (acceso geográfico o cultural, postergación social)</a:t>
            </a:r>
          </a:p>
          <a:p>
            <a:pPr marL="788670" indent="-742950">
              <a:buFont typeface="+mj-lt"/>
              <a:buAutoNum type="arabicPeriod"/>
            </a:pPr>
            <a:endParaRPr lang="es-HN" sz="4000" dirty="0" smtClean="0"/>
          </a:p>
          <a:p>
            <a:pPr marL="502920" indent="-457200">
              <a:buFont typeface="+mj-lt"/>
              <a:buAutoNum type="arabicPeriod"/>
            </a:pPr>
            <a:endParaRPr lang="es-HN" sz="4000" dirty="0"/>
          </a:p>
        </p:txBody>
      </p:sp>
    </p:spTree>
    <p:extLst>
      <p:ext uri="{BB962C8B-B14F-4D97-AF65-F5344CB8AC3E}">
        <p14:creationId xmlns:p14="http://schemas.microsoft.com/office/powerpoint/2010/main" val="2613163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HN" dirty="0" smtClean="0"/>
              <a:t>Lineamientos estratégicos para la eliminación de la Malaria</a:t>
            </a:r>
            <a:endParaRPr lang="es-HN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43000" y="2057399"/>
            <a:ext cx="9872871" cy="4472189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s-HN" sz="4000" dirty="0" smtClean="0"/>
              <a:t>Lecciones aprendidas (2)</a:t>
            </a:r>
          </a:p>
          <a:p>
            <a:pPr marL="788670" indent="-742950">
              <a:buAutoNum type="arabicPeriod" startAt="4"/>
            </a:pPr>
            <a:r>
              <a:rPr lang="es-HN" sz="4000" dirty="0" smtClean="0"/>
              <a:t>Revisión  del marco regulatorio (sector privado: medicamentos, diagnóstico y registro)</a:t>
            </a:r>
          </a:p>
          <a:p>
            <a:pPr marL="788670" indent="-742950">
              <a:buAutoNum type="arabicPeriod" startAt="4"/>
            </a:pPr>
            <a:r>
              <a:rPr lang="es-HN" sz="4000" dirty="0" smtClean="0"/>
              <a:t>Innovación en métodos diagnósticos según aplique.</a:t>
            </a:r>
          </a:p>
          <a:p>
            <a:pPr marL="788670" indent="-742950">
              <a:buAutoNum type="arabicPeriod" startAt="4"/>
            </a:pPr>
            <a:r>
              <a:rPr lang="es-HN" sz="4000" dirty="0" smtClean="0"/>
              <a:t>Potenciar el abordaje multisectorial</a:t>
            </a:r>
          </a:p>
          <a:p>
            <a:pPr marL="502920" indent="-457200">
              <a:buFont typeface="+mj-lt"/>
              <a:buAutoNum type="arabicPeriod"/>
            </a:pPr>
            <a:endParaRPr lang="es-HN" sz="4000" dirty="0"/>
          </a:p>
        </p:txBody>
      </p:sp>
    </p:spTree>
    <p:extLst>
      <p:ext uri="{BB962C8B-B14F-4D97-AF65-F5344CB8AC3E}">
        <p14:creationId xmlns:p14="http://schemas.microsoft.com/office/powerpoint/2010/main" val="2056149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s-HN" sz="6000" dirty="0" smtClean="0"/>
              <a:t>GRACIAS</a:t>
            </a:r>
          </a:p>
          <a:p>
            <a:pPr algn="ctr"/>
            <a:endParaRPr lang="es-HN" sz="6000" dirty="0"/>
          </a:p>
          <a:p>
            <a:pPr algn="ctr"/>
            <a:endParaRPr lang="es-HN" sz="6000" dirty="0"/>
          </a:p>
        </p:txBody>
      </p:sp>
    </p:spTree>
    <p:extLst>
      <p:ext uri="{BB962C8B-B14F-4D97-AF65-F5344CB8AC3E}">
        <p14:creationId xmlns:p14="http://schemas.microsoft.com/office/powerpoint/2010/main" val="1652253092"/>
      </p:ext>
    </p:extLst>
  </p:cSld>
  <p:clrMapOvr>
    <a:masterClrMapping/>
  </p:clrMapOvr>
</p:sld>
</file>

<file path=ppt/theme/theme1.xml><?xml version="1.0" encoding="utf-8"?>
<a:theme xmlns:a="http://schemas.openxmlformats.org/drawingml/2006/main" name="Base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TC103457444[[fn=Base]]</Template>
  <TotalTime>26</TotalTime>
  <Words>144</Words>
  <Application>Microsoft Office PowerPoint</Application>
  <PresentationFormat>Panorámica</PresentationFormat>
  <Paragraphs>21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8" baseType="lpstr">
      <vt:lpstr>Corbel</vt:lpstr>
      <vt:lpstr>Base</vt:lpstr>
      <vt:lpstr>Presentación de PowerPoint</vt:lpstr>
      <vt:lpstr>Lineamientos estratégicos para la eliminación de la Malaria</vt:lpstr>
      <vt:lpstr>Lineamientos estratégicos para la eliminación de la Malaria</vt:lpstr>
      <vt:lpstr>Lineamientos estratégicos para la eliminación de la Malaria</vt:lpstr>
      <vt:lpstr>Lineamientos estratégicos para la eliminación de la Malaria</vt:lpstr>
      <vt:lpstr>Presentación de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Compaq</dc:creator>
  <cp:lastModifiedBy>Compaq</cp:lastModifiedBy>
  <cp:revision>5</cp:revision>
  <dcterms:created xsi:type="dcterms:W3CDTF">2014-02-20T19:46:11Z</dcterms:created>
  <dcterms:modified xsi:type="dcterms:W3CDTF">2014-02-20T20:12:44Z</dcterms:modified>
</cp:coreProperties>
</file>