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s-G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2BF30-5558-4B0D-8557-5CF561F64863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F0B98-6DC9-49B5-9433-EE89512014CC}" type="slidenum">
              <a:rPr lang="es-GT" smtClean="0"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2BF30-5558-4B0D-8557-5CF561F64863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F0B98-6DC9-49B5-9433-EE89512014CC}" type="slidenum">
              <a:rPr lang="es-GT" smtClean="0"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2BF30-5558-4B0D-8557-5CF561F64863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F0B98-6DC9-49B5-9433-EE89512014CC}" type="slidenum">
              <a:rPr lang="es-GT" smtClean="0"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2BF30-5558-4B0D-8557-5CF561F64863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F0B98-6DC9-49B5-9433-EE89512014CC}" type="slidenum">
              <a:rPr lang="es-GT" smtClean="0"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2BF30-5558-4B0D-8557-5CF561F64863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F0B98-6DC9-49B5-9433-EE89512014CC}" type="slidenum">
              <a:rPr lang="es-GT" smtClean="0"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2BF30-5558-4B0D-8557-5CF561F64863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F0B98-6DC9-49B5-9433-EE89512014CC}" type="slidenum">
              <a:rPr lang="es-GT" smtClean="0"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2BF30-5558-4B0D-8557-5CF561F64863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F0B98-6DC9-49B5-9433-EE89512014CC}" type="slidenum">
              <a:rPr lang="es-GT" smtClean="0"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2BF30-5558-4B0D-8557-5CF561F64863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F0B98-6DC9-49B5-9433-EE89512014CC}" type="slidenum">
              <a:rPr lang="es-GT" smtClean="0"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2BF30-5558-4B0D-8557-5CF561F64863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F0B98-6DC9-49B5-9433-EE89512014CC}" type="slidenum">
              <a:rPr lang="es-GT" smtClean="0"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2BF30-5558-4B0D-8557-5CF561F64863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F0B98-6DC9-49B5-9433-EE89512014CC}" type="slidenum">
              <a:rPr lang="es-GT" smtClean="0"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GT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2BF30-5558-4B0D-8557-5CF561F64863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F0B98-6DC9-49B5-9433-EE89512014CC}" type="slidenum">
              <a:rPr lang="es-GT" smtClean="0"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2BF30-5558-4B0D-8557-5CF561F64863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F0B98-6DC9-49B5-9433-EE89512014CC}" type="slidenum">
              <a:rPr lang="es-GT" smtClean="0"/>
              <a:t>‹Nº›</a:t>
            </a:fld>
            <a:endParaRPr lang="es-G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G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GT" dirty="0" smtClean="0"/>
              <a:t>Factores claves para el éxito en la eliminación de la malaria </a:t>
            </a:r>
            <a:endParaRPr lang="es-GT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GT" dirty="0" smtClean="0"/>
              <a:t>Guatemala</a:t>
            </a:r>
            <a:endParaRPr lang="es-G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 </a:t>
            </a:r>
            <a:endParaRPr lang="es-GT" dirty="0"/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</p:nvPr>
        </p:nvGraphicFramePr>
        <p:xfrm>
          <a:off x="428596" y="365760"/>
          <a:ext cx="8229600" cy="649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6332240">
                <a:tc>
                  <a:txBody>
                    <a:bodyPr/>
                    <a:lstStyle/>
                    <a:p>
                      <a:r>
                        <a:rPr lang="es-GT" sz="2000" dirty="0" smtClean="0"/>
                        <a:t>Rectoría del MSP,</a:t>
                      </a:r>
                      <a:r>
                        <a:rPr lang="es-GT" sz="2000" baseline="0" dirty="0" smtClean="0"/>
                        <a:t> específica mente  programa de malaria ,  en el proceso de Eliminación de la   malaria</a:t>
                      </a:r>
                    </a:p>
                    <a:p>
                      <a:r>
                        <a:rPr lang="es-GT" sz="2000" baseline="0" dirty="0" smtClean="0"/>
                        <a:t>PEN orientado a  la  Eliminación de la Malaria</a:t>
                      </a:r>
                    </a:p>
                    <a:p>
                      <a:r>
                        <a:rPr lang="es-GT" sz="2000" baseline="0" dirty="0" smtClean="0"/>
                        <a:t>Garantizar la aplicación de las normas y guías clínicas (mejorar la adherencia)</a:t>
                      </a:r>
                    </a:p>
                    <a:p>
                      <a:r>
                        <a:rPr lang="es-GT" sz="2000" baseline="0" dirty="0" smtClean="0"/>
                        <a:t>Optimizar la asistencia técnica y financiera externa</a:t>
                      </a:r>
                    </a:p>
                    <a:p>
                      <a:r>
                        <a:rPr lang="es-GT" sz="2000" baseline="0" dirty="0" smtClean="0"/>
                        <a:t>Fortalecer los sistemas  regionales de </a:t>
                      </a:r>
                      <a:r>
                        <a:rPr lang="es-GT" sz="2000" baseline="0" dirty="0" err="1" smtClean="0"/>
                        <a:t>deteccóin,tx</a:t>
                      </a:r>
                      <a:r>
                        <a:rPr lang="es-GT" sz="2000" baseline="0" dirty="0" smtClean="0"/>
                        <a:t> y vigilancia de la malaria</a:t>
                      </a:r>
                    </a:p>
                    <a:p>
                      <a:r>
                        <a:rPr lang="es-GT" sz="2000" baseline="0" dirty="0" smtClean="0"/>
                        <a:t>Participación interinstitucional y  multidisciplinaria</a:t>
                      </a:r>
                    </a:p>
                    <a:p>
                      <a:r>
                        <a:rPr lang="es-GT" sz="2000" baseline="0" dirty="0" smtClean="0"/>
                        <a:t>Estimular la participación comunitaria</a:t>
                      </a:r>
                    </a:p>
                    <a:p>
                      <a:r>
                        <a:rPr lang="es-GT" sz="2000" baseline="0" dirty="0" smtClean="0"/>
                        <a:t>Control integrado de vectores</a:t>
                      </a:r>
                    </a:p>
                    <a:p>
                      <a:r>
                        <a:rPr lang="es-GT" sz="2000" baseline="0" dirty="0" smtClean="0"/>
                        <a:t>Mejorar y  ampliar  la capacidad de recurso humano</a:t>
                      </a:r>
                    </a:p>
                    <a:p>
                      <a:r>
                        <a:rPr lang="es-GT" sz="2000" baseline="0" dirty="0" smtClean="0"/>
                        <a:t>Fortalecer el sistema de  vigilancia</a:t>
                      </a:r>
                    </a:p>
                    <a:p>
                      <a:r>
                        <a:rPr lang="es-GT" sz="2000" baseline="0" dirty="0" smtClean="0"/>
                        <a:t>Garantizar  el funcionamiento único y oportuno de la distribución de medicamentos</a:t>
                      </a:r>
                    </a:p>
                    <a:p>
                      <a:r>
                        <a:rPr lang="es-GT" sz="2000" baseline="0" dirty="0" smtClean="0"/>
                        <a:t>Desarrollar investigaciones operativas orientadas a establecer la  resistencia a medicamentos  e insecticidas</a:t>
                      </a:r>
                    </a:p>
                    <a:p>
                      <a:r>
                        <a:rPr lang="es-GT" sz="2000" baseline="0" dirty="0" smtClean="0"/>
                        <a:t>Proyectar las necesidades de instrumentos y mecanismos para solicitar en su momento la certificación de la eliminación</a:t>
                      </a:r>
                    </a:p>
                    <a:p>
                      <a:r>
                        <a:rPr lang="es-GT" sz="2000" baseline="0" dirty="0" smtClean="0"/>
                        <a:t>Proyectar necesidades de sostenibilidad</a:t>
                      </a:r>
                    </a:p>
                    <a:p>
                      <a:r>
                        <a:rPr lang="es-GT" sz="2000" baseline="0" dirty="0" smtClean="0"/>
                        <a:t>Impulsar  de manera racional  la eficiencia y eficacia del proyecto del fondo mundial hacia  la eliminación</a:t>
                      </a:r>
                      <a:endParaRPr lang="es-GT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156</Words>
  <Application>Microsoft Office PowerPoint</Application>
  <PresentationFormat>Presentación en pantalla (4:3)</PresentationFormat>
  <Paragraphs>18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Factores claves para el éxito en la eliminación de la malaria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Factores claves para el éxito en la eliminación de la malaria</dc:title>
  <dc:creator>Adolfo Miranda</dc:creator>
  <cp:lastModifiedBy>Adolfo Miranda</cp:lastModifiedBy>
  <cp:revision>3</cp:revision>
  <dcterms:created xsi:type="dcterms:W3CDTF">2014-02-20T20:18:11Z</dcterms:created>
  <dcterms:modified xsi:type="dcterms:W3CDTF">2014-02-20T20:36:28Z</dcterms:modified>
</cp:coreProperties>
</file>