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00" r:id="rId2"/>
    <p:sldId id="406" r:id="rId3"/>
    <p:sldId id="473" r:id="rId4"/>
    <p:sldId id="488" r:id="rId5"/>
    <p:sldId id="409" r:id="rId6"/>
    <p:sldId id="476" r:id="rId7"/>
    <p:sldId id="490" r:id="rId8"/>
    <p:sldId id="489" r:id="rId9"/>
    <p:sldId id="477" r:id="rId10"/>
    <p:sldId id="307" r:id="rId11"/>
    <p:sldId id="484" r:id="rId12"/>
  </p:sldIdLst>
  <p:sldSz cx="9144000" cy="6858000" type="screen4x3"/>
  <p:notesSz cx="7010400" cy="92964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4C66E715-723B-45A1-95F7-F5ED270AC5CA}">
          <p14:sldIdLst>
            <p14:sldId id="300"/>
            <p14:sldId id="406"/>
            <p14:sldId id="473"/>
            <p14:sldId id="488"/>
            <p14:sldId id="409"/>
            <p14:sldId id="476"/>
            <p14:sldId id="490"/>
            <p14:sldId id="489"/>
            <p14:sldId id="477"/>
            <p14:sldId id="307"/>
            <p14:sldId id="484"/>
          </p14:sldIdLst>
        </p14:section>
        <p14:section name="Sección sin título" id="{33E2EBA3-AFBD-4CCF-A02F-DEBDB1DB3B5A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46" autoAdjust="0"/>
    <p:restoredTop sz="92294" autoAdjust="0"/>
  </p:normalViewPr>
  <p:slideViewPr>
    <p:cSldViewPr>
      <p:cViewPr>
        <p:scale>
          <a:sx n="50" d="100"/>
          <a:sy n="50" d="100"/>
        </p:scale>
        <p:origin x="-1890" y="-1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54" y="-9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AF0F80-CDA0-4938-AF75-E67C50F19C17}" type="doc">
      <dgm:prSet loTypeId="urn:microsoft.com/office/officeart/2005/8/layout/hierarchy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1F541F9-4C23-48F8-A80E-0D992049E612}">
      <dgm:prSet phldrT="[Texto]" custT="1"/>
      <dgm:spPr/>
      <dgm:t>
        <a:bodyPr/>
        <a:lstStyle/>
        <a:p>
          <a:r>
            <a:rPr lang="es-ES" sz="2800" dirty="0" smtClean="0"/>
            <a:t>Fase 1</a:t>
          </a:r>
          <a:endParaRPr lang="es-ES" sz="2800" dirty="0"/>
        </a:p>
      </dgm:t>
    </dgm:pt>
    <dgm:pt modelId="{A621086E-8EFD-4081-84D5-32C6436D3003}" type="parTrans" cxnId="{B5D6BC63-3D0D-4C50-9BF8-44FBA491B9B2}">
      <dgm:prSet/>
      <dgm:spPr/>
      <dgm:t>
        <a:bodyPr/>
        <a:lstStyle/>
        <a:p>
          <a:endParaRPr lang="es-ES"/>
        </a:p>
      </dgm:t>
    </dgm:pt>
    <dgm:pt modelId="{EA3A4D7D-8037-4EAC-9EAF-92D32EBA3488}" type="sibTrans" cxnId="{B5D6BC63-3D0D-4C50-9BF8-44FBA491B9B2}">
      <dgm:prSet/>
      <dgm:spPr/>
      <dgm:t>
        <a:bodyPr/>
        <a:lstStyle/>
        <a:p>
          <a:endParaRPr lang="es-ES"/>
        </a:p>
      </dgm:t>
    </dgm:pt>
    <dgm:pt modelId="{AB150BE5-6828-40CC-A10A-3121EBC55E46}">
      <dgm:prSet phldrT="[Texto]"/>
      <dgm:spPr/>
      <dgm:t>
        <a:bodyPr/>
        <a:lstStyle/>
        <a:p>
          <a:r>
            <a:rPr lang="es-ES" dirty="0" smtClean="0"/>
            <a:t>Formación de equipo nacional e Internacional</a:t>
          </a:r>
          <a:endParaRPr lang="es-ES" dirty="0"/>
        </a:p>
      </dgm:t>
    </dgm:pt>
    <dgm:pt modelId="{F24CC79E-1C23-4BA2-8DEE-68542687BC31}" type="parTrans" cxnId="{F6C043BA-F7F1-4A39-AE00-7FAB08EB8411}">
      <dgm:prSet/>
      <dgm:spPr/>
      <dgm:t>
        <a:bodyPr/>
        <a:lstStyle/>
        <a:p>
          <a:endParaRPr lang="es-ES"/>
        </a:p>
      </dgm:t>
    </dgm:pt>
    <dgm:pt modelId="{889C8976-9331-4687-99A3-C1EDC294D0C0}" type="sibTrans" cxnId="{F6C043BA-F7F1-4A39-AE00-7FAB08EB8411}">
      <dgm:prSet/>
      <dgm:spPr/>
      <dgm:t>
        <a:bodyPr/>
        <a:lstStyle/>
        <a:p>
          <a:endParaRPr lang="es-ES"/>
        </a:p>
      </dgm:t>
    </dgm:pt>
    <dgm:pt modelId="{07EC9CEC-B166-46BD-A0B3-112C9D810018}">
      <dgm:prSet phldrT="[Texto]"/>
      <dgm:spPr/>
      <dgm:t>
        <a:bodyPr/>
        <a:lstStyle/>
        <a:p>
          <a:r>
            <a:rPr lang="es-ES" dirty="0" smtClean="0"/>
            <a:t>Reuniones para armonizar metodología y acciones para la evaluación</a:t>
          </a:r>
          <a:endParaRPr lang="es-ES" dirty="0"/>
        </a:p>
      </dgm:t>
    </dgm:pt>
    <dgm:pt modelId="{B22FECB9-AA4B-4AAB-B148-79306078DC68}" type="parTrans" cxnId="{3701BAE4-9DB9-4431-AF43-5CAC3BDC3B52}">
      <dgm:prSet/>
      <dgm:spPr/>
      <dgm:t>
        <a:bodyPr/>
        <a:lstStyle/>
        <a:p>
          <a:endParaRPr lang="es-ES"/>
        </a:p>
      </dgm:t>
    </dgm:pt>
    <dgm:pt modelId="{B1D101C8-5D29-4D1D-A1B1-B263A1066DCB}" type="sibTrans" cxnId="{3701BAE4-9DB9-4431-AF43-5CAC3BDC3B52}">
      <dgm:prSet/>
      <dgm:spPr/>
      <dgm:t>
        <a:bodyPr/>
        <a:lstStyle/>
        <a:p>
          <a:endParaRPr lang="es-ES"/>
        </a:p>
      </dgm:t>
    </dgm:pt>
    <dgm:pt modelId="{7ABBB41A-21B4-40ED-98D5-F1A5B54DD915}">
      <dgm:prSet phldrT="[Texto]" custT="1"/>
      <dgm:spPr/>
      <dgm:t>
        <a:bodyPr/>
        <a:lstStyle/>
        <a:p>
          <a:r>
            <a:rPr lang="es-ES" sz="2800" dirty="0" smtClean="0"/>
            <a:t>Fase 2</a:t>
          </a:r>
          <a:endParaRPr lang="es-ES" sz="2800" dirty="0"/>
        </a:p>
      </dgm:t>
    </dgm:pt>
    <dgm:pt modelId="{8CE66328-89B6-4F0F-95C7-448CFC41794A}" type="parTrans" cxnId="{FD021896-20C7-4F9E-8696-0243BB9C6EBB}">
      <dgm:prSet/>
      <dgm:spPr/>
      <dgm:t>
        <a:bodyPr/>
        <a:lstStyle/>
        <a:p>
          <a:endParaRPr lang="es-ES"/>
        </a:p>
      </dgm:t>
    </dgm:pt>
    <dgm:pt modelId="{83C3491C-C696-4365-BA9F-1CBE26BEA5FA}" type="sibTrans" cxnId="{FD021896-20C7-4F9E-8696-0243BB9C6EBB}">
      <dgm:prSet/>
      <dgm:spPr/>
      <dgm:t>
        <a:bodyPr/>
        <a:lstStyle/>
        <a:p>
          <a:endParaRPr lang="es-ES"/>
        </a:p>
      </dgm:t>
    </dgm:pt>
    <dgm:pt modelId="{B39E344C-A5AB-40E3-94FA-8C4ACE84EE57}">
      <dgm:prSet phldrT="[Texto]"/>
      <dgm:spPr/>
      <dgm:t>
        <a:bodyPr/>
        <a:lstStyle/>
        <a:p>
          <a:r>
            <a:rPr lang="es-ES" dirty="0" smtClean="0"/>
            <a:t>Reuniones estratégicas con equipo internacional </a:t>
          </a:r>
          <a:endParaRPr lang="es-ES" dirty="0"/>
        </a:p>
      </dgm:t>
    </dgm:pt>
    <dgm:pt modelId="{4BF366B4-ED07-473C-8541-65544FFBB457}" type="parTrans" cxnId="{97D57F09-5EF5-4466-B2DA-B11884AFEF7A}">
      <dgm:prSet/>
      <dgm:spPr/>
      <dgm:t>
        <a:bodyPr/>
        <a:lstStyle/>
        <a:p>
          <a:endParaRPr lang="es-ES"/>
        </a:p>
      </dgm:t>
    </dgm:pt>
    <dgm:pt modelId="{34E229BA-CE68-46E5-A30B-259E16254965}" type="sibTrans" cxnId="{97D57F09-5EF5-4466-B2DA-B11884AFEF7A}">
      <dgm:prSet/>
      <dgm:spPr/>
      <dgm:t>
        <a:bodyPr/>
        <a:lstStyle/>
        <a:p>
          <a:endParaRPr lang="es-ES"/>
        </a:p>
      </dgm:t>
    </dgm:pt>
    <dgm:pt modelId="{4AC18F8E-6EBF-488B-B263-3FAA1E5E8BB6}">
      <dgm:prSet phldrT="[Texto]"/>
      <dgm:spPr/>
      <dgm:t>
        <a:bodyPr/>
        <a:lstStyle/>
        <a:p>
          <a:r>
            <a:rPr lang="es-ES" dirty="0" smtClean="0"/>
            <a:t>Preparación y visita al país con herramientas armonizadas y adaptadas</a:t>
          </a:r>
          <a:endParaRPr lang="es-ES" dirty="0"/>
        </a:p>
      </dgm:t>
    </dgm:pt>
    <dgm:pt modelId="{7726B8DB-D308-43D8-925B-DA13D9180082}" type="parTrans" cxnId="{3B86F972-39BE-424D-9DAB-3A3165CA424F}">
      <dgm:prSet/>
      <dgm:spPr/>
      <dgm:t>
        <a:bodyPr/>
        <a:lstStyle/>
        <a:p>
          <a:endParaRPr lang="es-ES"/>
        </a:p>
      </dgm:t>
    </dgm:pt>
    <dgm:pt modelId="{33681CC2-0518-4337-AA21-3AF6A620E3C0}" type="sibTrans" cxnId="{3B86F972-39BE-424D-9DAB-3A3165CA424F}">
      <dgm:prSet/>
      <dgm:spPr/>
      <dgm:t>
        <a:bodyPr/>
        <a:lstStyle/>
        <a:p>
          <a:endParaRPr lang="es-ES"/>
        </a:p>
      </dgm:t>
    </dgm:pt>
    <dgm:pt modelId="{66CB809C-8DA3-40F3-AABA-42FD6CDB3ED7}">
      <dgm:prSet phldrT="[Texto]"/>
      <dgm:spPr/>
      <dgm:t>
        <a:bodyPr/>
        <a:lstStyle/>
        <a:p>
          <a:r>
            <a:rPr lang="es-ES" dirty="0" smtClean="0"/>
            <a:t>Elaboración de documento base sobre los aspectos Socio demográficos, económico y de salud</a:t>
          </a:r>
          <a:endParaRPr lang="es-ES" dirty="0"/>
        </a:p>
      </dgm:t>
    </dgm:pt>
    <dgm:pt modelId="{0B82C120-29CA-4089-ADF2-19167CC97D52}" type="parTrans" cxnId="{3E59A027-8771-40F1-B26A-03DDBAF5743E}">
      <dgm:prSet/>
      <dgm:spPr/>
      <dgm:t>
        <a:bodyPr/>
        <a:lstStyle/>
        <a:p>
          <a:endParaRPr lang="es-ES"/>
        </a:p>
      </dgm:t>
    </dgm:pt>
    <dgm:pt modelId="{700D4AC9-121E-45A7-B39C-E589694220DB}" type="sibTrans" cxnId="{3E59A027-8771-40F1-B26A-03DDBAF5743E}">
      <dgm:prSet/>
      <dgm:spPr/>
      <dgm:t>
        <a:bodyPr/>
        <a:lstStyle/>
        <a:p>
          <a:endParaRPr lang="es-ES"/>
        </a:p>
      </dgm:t>
    </dgm:pt>
    <dgm:pt modelId="{FFC32AFA-70B7-4C6B-8F58-09F17A108C14}">
      <dgm:prSet phldrT="[Texto]"/>
      <dgm:spPr/>
      <dgm:t>
        <a:bodyPr/>
        <a:lstStyle/>
        <a:p>
          <a:r>
            <a:rPr lang="es-ES" dirty="0" smtClean="0"/>
            <a:t>Informe final validado por  equipos Nacional  e internacional </a:t>
          </a:r>
          <a:endParaRPr lang="es-ES" dirty="0"/>
        </a:p>
      </dgm:t>
    </dgm:pt>
    <dgm:pt modelId="{9E45DCF5-5F99-4CD3-AAAB-4174B82BB019}" type="parTrans" cxnId="{6197BE76-A804-4892-8FBC-D1916E874CA2}">
      <dgm:prSet/>
      <dgm:spPr/>
      <dgm:t>
        <a:bodyPr/>
        <a:lstStyle/>
        <a:p>
          <a:endParaRPr lang="es-ES"/>
        </a:p>
      </dgm:t>
    </dgm:pt>
    <dgm:pt modelId="{FC80837D-C5E6-4F73-A54D-DAD300A20673}" type="sibTrans" cxnId="{6197BE76-A804-4892-8FBC-D1916E874CA2}">
      <dgm:prSet/>
      <dgm:spPr/>
      <dgm:t>
        <a:bodyPr/>
        <a:lstStyle/>
        <a:p>
          <a:endParaRPr lang="es-ES"/>
        </a:p>
      </dgm:t>
    </dgm:pt>
    <dgm:pt modelId="{BC2DEC8C-38AF-46F6-A2BF-BE37CA85E97B}">
      <dgm:prSet/>
      <dgm:spPr/>
      <dgm:t>
        <a:bodyPr/>
        <a:lstStyle/>
        <a:p>
          <a:r>
            <a:rPr lang="es-ES" dirty="0" smtClean="0"/>
            <a:t>Documento  Fase 1 Validado por los equipos Nacionales e internacionales.</a:t>
          </a:r>
          <a:endParaRPr lang="es-ES" dirty="0"/>
        </a:p>
      </dgm:t>
    </dgm:pt>
    <dgm:pt modelId="{BEC92911-E701-45FD-BFF5-0968519C6817}" type="parTrans" cxnId="{80A38536-31D3-4CE3-8ED6-08F5C647A6E4}">
      <dgm:prSet/>
      <dgm:spPr/>
      <dgm:t>
        <a:bodyPr/>
        <a:lstStyle/>
        <a:p>
          <a:endParaRPr lang="es-ES"/>
        </a:p>
      </dgm:t>
    </dgm:pt>
    <dgm:pt modelId="{AC971B70-7241-45A3-BD25-A564AE1FB395}" type="sibTrans" cxnId="{80A38536-31D3-4CE3-8ED6-08F5C647A6E4}">
      <dgm:prSet/>
      <dgm:spPr/>
      <dgm:t>
        <a:bodyPr/>
        <a:lstStyle/>
        <a:p>
          <a:endParaRPr lang="es-ES"/>
        </a:p>
      </dgm:t>
    </dgm:pt>
    <dgm:pt modelId="{70FA51B0-6201-4C6D-844B-A2CD875EF779}">
      <dgm:prSet/>
      <dgm:spPr/>
      <dgm:t>
        <a:bodyPr/>
        <a:lstStyle/>
        <a:p>
          <a:r>
            <a:rPr lang="es-ES" dirty="0" smtClean="0"/>
            <a:t>Plan de Trabajo Nacional para seguimiento de las recomendaciones.</a:t>
          </a:r>
          <a:endParaRPr lang="es-ES" dirty="0"/>
        </a:p>
      </dgm:t>
    </dgm:pt>
    <dgm:pt modelId="{42420AE9-5C24-4B00-B9CF-C4C130F26F66}" type="parTrans" cxnId="{788E7002-2E9C-47FE-8116-D8126AC7C7C2}">
      <dgm:prSet/>
      <dgm:spPr/>
      <dgm:t>
        <a:bodyPr/>
        <a:lstStyle/>
        <a:p>
          <a:endParaRPr lang="es-ES"/>
        </a:p>
      </dgm:t>
    </dgm:pt>
    <dgm:pt modelId="{77858981-5F5E-4E50-8926-94D78F398710}" type="sibTrans" cxnId="{788E7002-2E9C-47FE-8116-D8126AC7C7C2}">
      <dgm:prSet/>
      <dgm:spPr/>
      <dgm:t>
        <a:bodyPr/>
        <a:lstStyle/>
        <a:p>
          <a:endParaRPr lang="es-ES"/>
        </a:p>
      </dgm:t>
    </dgm:pt>
    <dgm:pt modelId="{721284A6-D657-4026-A9D1-154307EA8340}" type="pres">
      <dgm:prSet presAssocID="{4AAF0F80-CDA0-4938-AF75-E67C50F19C1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5496312-45DB-44EA-9ADF-80A6AF44C7CE}" type="pres">
      <dgm:prSet presAssocID="{61F541F9-4C23-48F8-A80E-0D992049E612}" presName="root" presStyleCnt="0"/>
      <dgm:spPr/>
    </dgm:pt>
    <dgm:pt modelId="{ECD7B406-A035-410A-800F-C17D436F0FFC}" type="pres">
      <dgm:prSet presAssocID="{61F541F9-4C23-48F8-A80E-0D992049E612}" presName="rootComposite" presStyleCnt="0"/>
      <dgm:spPr/>
    </dgm:pt>
    <dgm:pt modelId="{C5CD120C-E14A-4716-A591-07E0DC9EDCC4}" type="pres">
      <dgm:prSet presAssocID="{61F541F9-4C23-48F8-A80E-0D992049E612}" presName="rootText" presStyleLbl="node1" presStyleIdx="0" presStyleCnt="2"/>
      <dgm:spPr/>
    </dgm:pt>
    <dgm:pt modelId="{685F286A-9539-4A0D-BB32-5E392E70D494}" type="pres">
      <dgm:prSet presAssocID="{61F541F9-4C23-48F8-A80E-0D992049E612}" presName="rootConnector" presStyleLbl="node1" presStyleIdx="0" presStyleCnt="2"/>
      <dgm:spPr/>
    </dgm:pt>
    <dgm:pt modelId="{4579CE01-B081-40F3-BCC4-8D2238A90488}" type="pres">
      <dgm:prSet presAssocID="{61F541F9-4C23-48F8-A80E-0D992049E612}" presName="childShape" presStyleCnt="0"/>
      <dgm:spPr/>
    </dgm:pt>
    <dgm:pt modelId="{6DDCE434-BF23-46D1-AD1A-8A5C935C7813}" type="pres">
      <dgm:prSet presAssocID="{F24CC79E-1C23-4BA2-8DEE-68542687BC31}" presName="Name13" presStyleLbl="parChTrans1D2" presStyleIdx="0" presStyleCnt="8"/>
      <dgm:spPr/>
    </dgm:pt>
    <dgm:pt modelId="{C86BE2FC-858D-43D8-85CD-901434CC9076}" type="pres">
      <dgm:prSet presAssocID="{AB150BE5-6828-40CC-A10A-3121EBC55E46}" presName="childText" presStyleLbl="bgAcc1" presStyleIdx="0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B24BA0-A795-4B83-9F1F-504530A2D684}" type="pres">
      <dgm:prSet presAssocID="{B22FECB9-AA4B-4AAB-B148-79306078DC68}" presName="Name13" presStyleLbl="parChTrans1D2" presStyleIdx="1" presStyleCnt="8"/>
      <dgm:spPr/>
    </dgm:pt>
    <dgm:pt modelId="{FA1CCC6C-CA95-4002-9E31-1397C40F7E53}" type="pres">
      <dgm:prSet presAssocID="{07EC9CEC-B166-46BD-A0B3-112C9D810018}" presName="childText" presStyleLbl="bgAcc1" presStyleIdx="1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AF2E90-3788-48C8-99D9-C0B326782CEA}" type="pres">
      <dgm:prSet presAssocID="{0B82C120-29CA-4089-ADF2-19167CC97D52}" presName="Name13" presStyleLbl="parChTrans1D2" presStyleIdx="2" presStyleCnt="8"/>
      <dgm:spPr/>
    </dgm:pt>
    <dgm:pt modelId="{693DB426-70F8-441B-A2E1-CAA7F51F866B}" type="pres">
      <dgm:prSet presAssocID="{66CB809C-8DA3-40F3-AABA-42FD6CDB3ED7}" presName="childText" presStyleLbl="bgAcc1" presStyleIdx="2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FD7D06-9501-47B4-8B85-7DF5834327C3}" type="pres">
      <dgm:prSet presAssocID="{BEC92911-E701-45FD-BFF5-0968519C6817}" presName="Name13" presStyleLbl="parChTrans1D2" presStyleIdx="3" presStyleCnt="8"/>
      <dgm:spPr/>
    </dgm:pt>
    <dgm:pt modelId="{31D08EDD-074E-4357-BB15-92EEA9D271BC}" type="pres">
      <dgm:prSet presAssocID="{BC2DEC8C-38AF-46F6-A2BF-BE37CA85E97B}" presName="childText" presStyleLbl="bgAcc1" presStyleIdx="3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4818A1-0981-4A53-847C-5013F4E39B9D}" type="pres">
      <dgm:prSet presAssocID="{7ABBB41A-21B4-40ED-98D5-F1A5B54DD915}" presName="root" presStyleCnt="0"/>
      <dgm:spPr/>
    </dgm:pt>
    <dgm:pt modelId="{0B5FC9DB-AB1D-47E1-9A48-F72C17924C1F}" type="pres">
      <dgm:prSet presAssocID="{7ABBB41A-21B4-40ED-98D5-F1A5B54DD915}" presName="rootComposite" presStyleCnt="0"/>
      <dgm:spPr/>
    </dgm:pt>
    <dgm:pt modelId="{5A365DFC-3E80-4B57-BA70-29DEAFA813B5}" type="pres">
      <dgm:prSet presAssocID="{7ABBB41A-21B4-40ED-98D5-F1A5B54DD915}" presName="rootText" presStyleLbl="node1" presStyleIdx="1" presStyleCnt="2"/>
      <dgm:spPr/>
      <dgm:t>
        <a:bodyPr/>
        <a:lstStyle/>
        <a:p>
          <a:endParaRPr lang="es-ES"/>
        </a:p>
      </dgm:t>
    </dgm:pt>
    <dgm:pt modelId="{A7AD2C0D-576E-404E-AB62-3FE8715C2CD2}" type="pres">
      <dgm:prSet presAssocID="{7ABBB41A-21B4-40ED-98D5-F1A5B54DD915}" presName="rootConnector" presStyleLbl="node1" presStyleIdx="1" presStyleCnt="2"/>
      <dgm:spPr/>
    </dgm:pt>
    <dgm:pt modelId="{F5EC0144-C279-46CE-BF20-A13D8AC70F5C}" type="pres">
      <dgm:prSet presAssocID="{7ABBB41A-21B4-40ED-98D5-F1A5B54DD915}" presName="childShape" presStyleCnt="0"/>
      <dgm:spPr/>
    </dgm:pt>
    <dgm:pt modelId="{1F054DC8-80C4-4CE6-B1EF-370019DE7FCD}" type="pres">
      <dgm:prSet presAssocID="{4BF366B4-ED07-473C-8541-65544FFBB457}" presName="Name13" presStyleLbl="parChTrans1D2" presStyleIdx="4" presStyleCnt="8"/>
      <dgm:spPr/>
    </dgm:pt>
    <dgm:pt modelId="{39517F1A-C8F5-47E3-989B-576DCC6B151B}" type="pres">
      <dgm:prSet presAssocID="{B39E344C-A5AB-40E3-94FA-8C4ACE84EE57}" presName="childText" presStyleLbl="bgAcc1" presStyleIdx="4" presStyleCnt="8">
        <dgm:presLayoutVars>
          <dgm:bulletEnabled val="1"/>
        </dgm:presLayoutVars>
      </dgm:prSet>
      <dgm:spPr/>
    </dgm:pt>
    <dgm:pt modelId="{84BD9AF5-0064-4EFF-AE83-E5BDD3E799E4}" type="pres">
      <dgm:prSet presAssocID="{7726B8DB-D308-43D8-925B-DA13D9180082}" presName="Name13" presStyleLbl="parChTrans1D2" presStyleIdx="5" presStyleCnt="8"/>
      <dgm:spPr/>
    </dgm:pt>
    <dgm:pt modelId="{AB2AF1AF-AEF0-458F-A2BC-13BC90EE1274}" type="pres">
      <dgm:prSet presAssocID="{4AC18F8E-6EBF-488B-B263-3FAA1E5E8BB6}" presName="childText" presStyleLbl="bgAcc1" presStyleIdx="5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FBE5D1-39E3-4099-951B-8D2DB8A3F4C2}" type="pres">
      <dgm:prSet presAssocID="{9E45DCF5-5F99-4CD3-AAAB-4174B82BB019}" presName="Name13" presStyleLbl="parChTrans1D2" presStyleIdx="6" presStyleCnt="8"/>
      <dgm:spPr/>
    </dgm:pt>
    <dgm:pt modelId="{81F294B0-E265-41AF-9F00-B0C22849126A}" type="pres">
      <dgm:prSet presAssocID="{FFC32AFA-70B7-4C6B-8F58-09F17A108C14}" presName="childText" presStyleLbl="bgAcc1" presStyleIdx="6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7AB6E3-BE56-4748-B18B-38D69D0F88DF}" type="pres">
      <dgm:prSet presAssocID="{42420AE9-5C24-4B00-B9CF-C4C130F26F66}" presName="Name13" presStyleLbl="parChTrans1D2" presStyleIdx="7" presStyleCnt="8"/>
      <dgm:spPr/>
    </dgm:pt>
    <dgm:pt modelId="{E7E2742C-FBF7-44FB-AE86-753A39A4FF19}" type="pres">
      <dgm:prSet presAssocID="{70FA51B0-6201-4C6D-844B-A2CD875EF779}" presName="childText" presStyleLbl="bgAcc1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B9CECC7-F58E-431A-9085-E9A769E45E6D}" type="presOf" srcId="{F24CC79E-1C23-4BA2-8DEE-68542687BC31}" destId="{6DDCE434-BF23-46D1-AD1A-8A5C935C7813}" srcOrd="0" destOrd="0" presId="urn:microsoft.com/office/officeart/2005/8/layout/hierarchy3"/>
    <dgm:cxn modelId="{EC30B380-3BCC-4122-9A2A-60C415E00B34}" type="presOf" srcId="{61F541F9-4C23-48F8-A80E-0D992049E612}" destId="{685F286A-9539-4A0D-BB32-5E392E70D494}" srcOrd="1" destOrd="0" presId="urn:microsoft.com/office/officeart/2005/8/layout/hierarchy3"/>
    <dgm:cxn modelId="{32F67F8B-1BE0-4C5E-A6EE-837094D31D96}" type="presOf" srcId="{7ABBB41A-21B4-40ED-98D5-F1A5B54DD915}" destId="{5A365DFC-3E80-4B57-BA70-29DEAFA813B5}" srcOrd="0" destOrd="0" presId="urn:microsoft.com/office/officeart/2005/8/layout/hierarchy3"/>
    <dgm:cxn modelId="{B5D6BC63-3D0D-4C50-9BF8-44FBA491B9B2}" srcId="{4AAF0F80-CDA0-4938-AF75-E67C50F19C17}" destId="{61F541F9-4C23-48F8-A80E-0D992049E612}" srcOrd="0" destOrd="0" parTransId="{A621086E-8EFD-4081-84D5-32C6436D3003}" sibTransId="{EA3A4D7D-8037-4EAC-9EAF-92D32EBA3488}"/>
    <dgm:cxn modelId="{F6C043BA-F7F1-4A39-AE00-7FAB08EB8411}" srcId="{61F541F9-4C23-48F8-A80E-0D992049E612}" destId="{AB150BE5-6828-40CC-A10A-3121EBC55E46}" srcOrd="0" destOrd="0" parTransId="{F24CC79E-1C23-4BA2-8DEE-68542687BC31}" sibTransId="{889C8976-9331-4687-99A3-C1EDC294D0C0}"/>
    <dgm:cxn modelId="{3B86F972-39BE-424D-9DAB-3A3165CA424F}" srcId="{7ABBB41A-21B4-40ED-98D5-F1A5B54DD915}" destId="{4AC18F8E-6EBF-488B-B263-3FAA1E5E8BB6}" srcOrd="1" destOrd="0" parTransId="{7726B8DB-D308-43D8-925B-DA13D9180082}" sibTransId="{33681CC2-0518-4337-AA21-3AF6A620E3C0}"/>
    <dgm:cxn modelId="{F104E262-42CE-4A99-8978-919B105B6E63}" type="presOf" srcId="{70FA51B0-6201-4C6D-844B-A2CD875EF779}" destId="{E7E2742C-FBF7-44FB-AE86-753A39A4FF19}" srcOrd="0" destOrd="0" presId="urn:microsoft.com/office/officeart/2005/8/layout/hierarchy3"/>
    <dgm:cxn modelId="{CF526763-A840-45F2-8FBA-5AB357600163}" type="presOf" srcId="{BC2DEC8C-38AF-46F6-A2BF-BE37CA85E97B}" destId="{31D08EDD-074E-4357-BB15-92EEA9D271BC}" srcOrd="0" destOrd="0" presId="urn:microsoft.com/office/officeart/2005/8/layout/hierarchy3"/>
    <dgm:cxn modelId="{6197BE76-A804-4892-8FBC-D1916E874CA2}" srcId="{7ABBB41A-21B4-40ED-98D5-F1A5B54DD915}" destId="{FFC32AFA-70B7-4C6B-8F58-09F17A108C14}" srcOrd="2" destOrd="0" parTransId="{9E45DCF5-5F99-4CD3-AAAB-4174B82BB019}" sibTransId="{FC80837D-C5E6-4F73-A54D-DAD300A20673}"/>
    <dgm:cxn modelId="{97D57F09-5EF5-4466-B2DA-B11884AFEF7A}" srcId="{7ABBB41A-21B4-40ED-98D5-F1A5B54DD915}" destId="{B39E344C-A5AB-40E3-94FA-8C4ACE84EE57}" srcOrd="0" destOrd="0" parTransId="{4BF366B4-ED07-473C-8541-65544FFBB457}" sibTransId="{34E229BA-CE68-46E5-A30B-259E16254965}"/>
    <dgm:cxn modelId="{8E27D60A-1103-44FB-B9D2-338728707D9F}" type="presOf" srcId="{B22FECB9-AA4B-4AAB-B148-79306078DC68}" destId="{DBB24BA0-A795-4B83-9F1F-504530A2D684}" srcOrd="0" destOrd="0" presId="urn:microsoft.com/office/officeart/2005/8/layout/hierarchy3"/>
    <dgm:cxn modelId="{FD021896-20C7-4F9E-8696-0243BB9C6EBB}" srcId="{4AAF0F80-CDA0-4938-AF75-E67C50F19C17}" destId="{7ABBB41A-21B4-40ED-98D5-F1A5B54DD915}" srcOrd="1" destOrd="0" parTransId="{8CE66328-89B6-4F0F-95C7-448CFC41794A}" sibTransId="{83C3491C-C696-4365-BA9F-1CBE26BEA5FA}"/>
    <dgm:cxn modelId="{70418220-A38D-41CF-A06F-2A50201E7F51}" type="presOf" srcId="{FFC32AFA-70B7-4C6B-8F58-09F17A108C14}" destId="{81F294B0-E265-41AF-9F00-B0C22849126A}" srcOrd="0" destOrd="0" presId="urn:microsoft.com/office/officeart/2005/8/layout/hierarchy3"/>
    <dgm:cxn modelId="{930221A5-12AE-4305-8843-364F6C2A1DB9}" type="presOf" srcId="{42420AE9-5C24-4B00-B9CF-C4C130F26F66}" destId="{A37AB6E3-BE56-4748-B18B-38D69D0F88DF}" srcOrd="0" destOrd="0" presId="urn:microsoft.com/office/officeart/2005/8/layout/hierarchy3"/>
    <dgm:cxn modelId="{CC71802C-C313-4DE0-AACD-07A5BC125518}" type="presOf" srcId="{BEC92911-E701-45FD-BFF5-0968519C6817}" destId="{89FD7D06-9501-47B4-8B85-7DF5834327C3}" srcOrd="0" destOrd="0" presId="urn:microsoft.com/office/officeart/2005/8/layout/hierarchy3"/>
    <dgm:cxn modelId="{E219F642-9376-4914-8464-5CAC8E750538}" type="presOf" srcId="{61F541F9-4C23-48F8-A80E-0D992049E612}" destId="{C5CD120C-E14A-4716-A591-07E0DC9EDCC4}" srcOrd="0" destOrd="0" presId="urn:microsoft.com/office/officeart/2005/8/layout/hierarchy3"/>
    <dgm:cxn modelId="{A44D5FCA-65FF-4322-A72F-980C7F178251}" type="presOf" srcId="{AB150BE5-6828-40CC-A10A-3121EBC55E46}" destId="{C86BE2FC-858D-43D8-85CD-901434CC9076}" srcOrd="0" destOrd="0" presId="urn:microsoft.com/office/officeart/2005/8/layout/hierarchy3"/>
    <dgm:cxn modelId="{5479EE86-2B46-4983-BAE5-9E92816E2023}" type="presOf" srcId="{4BF366B4-ED07-473C-8541-65544FFBB457}" destId="{1F054DC8-80C4-4CE6-B1EF-370019DE7FCD}" srcOrd="0" destOrd="0" presId="urn:microsoft.com/office/officeart/2005/8/layout/hierarchy3"/>
    <dgm:cxn modelId="{80A38536-31D3-4CE3-8ED6-08F5C647A6E4}" srcId="{61F541F9-4C23-48F8-A80E-0D992049E612}" destId="{BC2DEC8C-38AF-46F6-A2BF-BE37CA85E97B}" srcOrd="3" destOrd="0" parTransId="{BEC92911-E701-45FD-BFF5-0968519C6817}" sibTransId="{AC971B70-7241-45A3-BD25-A564AE1FB395}"/>
    <dgm:cxn modelId="{4397BC3B-2C41-40D9-A2C1-4A8F5CDB02C7}" type="presOf" srcId="{7726B8DB-D308-43D8-925B-DA13D9180082}" destId="{84BD9AF5-0064-4EFF-AE83-E5BDD3E799E4}" srcOrd="0" destOrd="0" presId="urn:microsoft.com/office/officeart/2005/8/layout/hierarchy3"/>
    <dgm:cxn modelId="{F5DCFA8C-58C9-44EC-B4A5-0F3B20856956}" type="presOf" srcId="{9E45DCF5-5F99-4CD3-AAAB-4174B82BB019}" destId="{15FBE5D1-39E3-4099-951B-8D2DB8A3F4C2}" srcOrd="0" destOrd="0" presId="urn:microsoft.com/office/officeart/2005/8/layout/hierarchy3"/>
    <dgm:cxn modelId="{6FEB786D-C061-4693-B584-8A36A8DB9CFA}" type="presOf" srcId="{B39E344C-A5AB-40E3-94FA-8C4ACE84EE57}" destId="{39517F1A-C8F5-47E3-989B-576DCC6B151B}" srcOrd="0" destOrd="0" presId="urn:microsoft.com/office/officeart/2005/8/layout/hierarchy3"/>
    <dgm:cxn modelId="{3701BAE4-9DB9-4431-AF43-5CAC3BDC3B52}" srcId="{61F541F9-4C23-48F8-A80E-0D992049E612}" destId="{07EC9CEC-B166-46BD-A0B3-112C9D810018}" srcOrd="1" destOrd="0" parTransId="{B22FECB9-AA4B-4AAB-B148-79306078DC68}" sibTransId="{B1D101C8-5D29-4D1D-A1B1-B263A1066DCB}"/>
    <dgm:cxn modelId="{948771C6-6ABE-44BC-AD04-F648663FA5B2}" type="presOf" srcId="{0B82C120-29CA-4089-ADF2-19167CC97D52}" destId="{3BAF2E90-3788-48C8-99D9-C0B326782CEA}" srcOrd="0" destOrd="0" presId="urn:microsoft.com/office/officeart/2005/8/layout/hierarchy3"/>
    <dgm:cxn modelId="{3E59A027-8771-40F1-B26A-03DDBAF5743E}" srcId="{61F541F9-4C23-48F8-A80E-0D992049E612}" destId="{66CB809C-8DA3-40F3-AABA-42FD6CDB3ED7}" srcOrd="2" destOrd="0" parTransId="{0B82C120-29CA-4089-ADF2-19167CC97D52}" sibTransId="{700D4AC9-121E-45A7-B39C-E589694220DB}"/>
    <dgm:cxn modelId="{516F6D01-0F37-40D4-916E-04107B18BC4B}" type="presOf" srcId="{07EC9CEC-B166-46BD-A0B3-112C9D810018}" destId="{FA1CCC6C-CA95-4002-9E31-1397C40F7E53}" srcOrd="0" destOrd="0" presId="urn:microsoft.com/office/officeart/2005/8/layout/hierarchy3"/>
    <dgm:cxn modelId="{788E7002-2E9C-47FE-8116-D8126AC7C7C2}" srcId="{7ABBB41A-21B4-40ED-98D5-F1A5B54DD915}" destId="{70FA51B0-6201-4C6D-844B-A2CD875EF779}" srcOrd="3" destOrd="0" parTransId="{42420AE9-5C24-4B00-B9CF-C4C130F26F66}" sibTransId="{77858981-5F5E-4E50-8926-94D78F398710}"/>
    <dgm:cxn modelId="{29DC2726-7D38-44F6-BEC7-E19A003CE221}" type="presOf" srcId="{7ABBB41A-21B4-40ED-98D5-F1A5B54DD915}" destId="{A7AD2C0D-576E-404E-AB62-3FE8715C2CD2}" srcOrd="1" destOrd="0" presId="urn:microsoft.com/office/officeart/2005/8/layout/hierarchy3"/>
    <dgm:cxn modelId="{BB4F8A5C-9B84-43C2-825C-77EBF9E833AE}" type="presOf" srcId="{4AAF0F80-CDA0-4938-AF75-E67C50F19C17}" destId="{721284A6-D657-4026-A9D1-154307EA8340}" srcOrd="0" destOrd="0" presId="urn:microsoft.com/office/officeart/2005/8/layout/hierarchy3"/>
    <dgm:cxn modelId="{3B7A7C6D-623F-4F30-AD85-8183F66811B9}" type="presOf" srcId="{4AC18F8E-6EBF-488B-B263-3FAA1E5E8BB6}" destId="{AB2AF1AF-AEF0-458F-A2BC-13BC90EE1274}" srcOrd="0" destOrd="0" presId="urn:microsoft.com/office/officeart/2005/8/layout/hierarchy3"/>
    <dgm:cxn modelId="{DE68D511-00C8-4582-BDB6-41FB57702CE6}" type="presOf" srcId="{66CB809C-8DA3-40F3-AABA-42FD6CDB3ED7}" destId="{693DB426-70F8-441B-A2E1-CAA7F51F866B}" srcOrd="0" destOrd="0" presId="urn:microsoft.com/office/officeart/2005/8/layout/hierarchy3"/>
    <dgm:cxn modelId="{02B38B7E-C17D-4734-BA22-EC6CA0C1F9F1}" type="presParOf" srcId="{721284A6-D657-4026-A9D1-154307EA8340}" destId="{05496312-45DB-44EA-9ADF-80A6AF44C7CE}" srcOrd="0" destOrd="0" presId="urn:microsoft.com/office/officeart/2005/8/layout/hierarchy3"/>
    <dgm:cxn modelId="{F1BF4278-A535-4751-AF2D-0CEDC5021B12}" type="presParOf" srcId="{05496312-45DB-44EA-9ADF-80A6AF44C7CE}" destId="{ECD7B406-A035-410A-800F-C17D436F0FFC}" srcOrd="0" destOrd="0" presId="urn:microsoft.com/office/officeart/2005/8/layout/hierarchy3"/>
    <dgm:cxn modelId="{33BD53C6-7686-47DE-BA3A-08DB6D501536}" type="presParOf" srcId="{ECD7B406-A035-410A-800F-C17D436F0FFC}" destId="{C5CD120C-E14A-4716-A591-07E0DC9EDCC4}" srcOrd="0" destOrd="0" presId="urn:microsoft.com/office/officeart/2005/8/layout/hierarchy3"/>
    <dgm:cxn modelId="{E3BB3F49-448C-4C76-A962-CE0DE6422E11}" type="presParOf" srcId="{ECD7B406-A035-410A-800F-C17D436F0FFC}" destId="{685F286A-9539-4A0D-BB32-5E392E70D494}" srcOrd="1" destOrd="0" presId="urn:microsoft.com/office/officeart/2005/8/layout/hierarchy3"/>
    <dgm:cxn modelId="{33E3009E-63C4-40AB-880F-D959EF801699}" type="presParOf" srcId="{05496312-45DB-44EA-9ADF-80A6AF44C7CE}" destId="{4579CE01-B081-40F3-BCC4-8D2238A90488}" srcOrd="1" destOrd="0" presId="urn:microsoft.com/office/officeart/2005/8/layout/hierarchy3"/>
    <dgm:cxn modelId="{63CB147A-339B-42D5-8DA5-17224A264834}" type="presParOf" srcId="{4579CE01-B081-40F3-BCC4-8D2238A90488}" destId="{6DDCE434-BF23-46D1-AD1A-8A5C935C7813}" srcOrd="0" destOrd="0" presId="urn:microsoft.com/office/officeart/2005/8/layout/hierarchy3"/>
    <dgm:cxn modelId="{21A57607-94DB-425F-8BE3-FE5490644539}" type="presParOf" srcId="{4579CE01-B081-40F3-BCC4-8D2238A90488}" destId="{C86BE2FC-858D-43D8-85CD-901434CC9076}" srcOrd="1" destOrd="0" presId="urn:microsoft.com/office/officeart/2005/8/layout/hierarchy3"/>
    <dgm:cxn modelId="{981C694E-3F49-4EBA-8E0C-E88D81758DF9}" type="presParOf" srcId="{4579CE01-B081-40F3-BCC4-8D2238A90488}" destId="{DBB24BA0-A795-4B83-9F1F-504530A2D684}" srcOrd="2" destOrd="0" presId="urn:microsoft.com/office/officeart/2005/8/layout/hierarchy3"/>
    <dgm:cxn modelId="{2860B250-D438-446A-92AA-6E361A332A68}" type="presParOf" srcId="{4579CE01-B081-40F3-BCC4-8D2238A90488}" destId="{FA1CCC6C-CA95-4002-9E31-1397C40F7E53}" srcOrd="3" destOrd="0" presId="urn:microsoft.com/office/officeart/2005/8/layout/hierarchy3"/>
    <dgm:cxn modelId="{ADADFCC8-6F1A-46D6-8253-682EB9EBFB6A}" type="presParOf" srcId="{4579CE01-B081-40F3-BCC4-8D2238A90488}" destId="{3BAF2E90-3788-48C8-99D9-C0B326782CEA}" srcOrd="4" destOrd="0" presId="urn:microsoft.com/office/officeart/2005/8/layout/hierarchy3"/>
    <dgm:cxn modelId="{C8C17ADA-2FFA-451E-951F-5589ACB337FE}" type="presParOf" srcId="{4579CE01-B081-40F3-BCC4-8D2238A90488}" destId="{693DB426-70F8-441B-A2E1-CAA7F51F866B}" srcOrd="5" destOrd="0" presId="urn:microsoft.com/office/officeart/2005/8/layout/hierarchy3"/>
    <dgm:cxn modelId="{2A95E746-3879-4EB0-B01A-5193F92E9AEB}" type="presParOf" srcId="{4579CE01-B081-40F3-BCC4-8D2238A90488}" destId="{89FD7D06-9501-47B4-8B85-7DF5834327C3}" srcOrd="6" destOrd="0" presId="urn:microsoft.com/office/officeart/2005/8/layout/hierarchy3"/>
    <dgm:cxn modelId="{51AEC0FE-EADB-4FC1-8A0D-2F7C21D74092}" type="presParOf" srcId="{4579CE01-B081-40F3-BCC4-8D2238A90488}" destId="{31D08EDD-074E-4357-BB15-92EEA9D271BC}" srcOrd="7" destOrd="0" presId="urn:microsoft.com/office/officeart/2005/8/layout/hierarchy3"/>
    <dgm:cxn modelId="{334BDDAE-25FA-48DA-826E-DA84F95F2D55}" type="presParOf" srcId="{721284A6-D657-4026-A9D1-154307EA8340}" destId="{9F4818A1-0981-4A53-847C-5013F4E39B9D}" srcOrd="1" destOrd="0" presId="urn:microsoft.com/office/officeart/2005/8/layout/hierarchy3"/>
    <dgm:cxn modelId="{23B30C2D-95F7-4CCF-8314-230FA3E201D9}" type="presParOf" srcId="{9F4818A1-0981-4A53-847C-5013F4E39B9D}" destId="{0B5FC9DB-AB1D-47E1-9A48-F72C17924C1F}" srcOrd="0" destOrd="0" presId="urn:microsoft.com/office/officeart/2005/8/layout/hierarchy3"/>
    <dgm:cxn modelId="{6AFBA681-B893-4D8E-AA9D-F40C4ECA960E}" type="presParOf" srcId="{0B5FC9DB-AB1D-47E1-9A48-F72C17924C1F}" destId="{5A365DFC-3E80-4B57-BA70-29DEAFA813B5}" srcOrd="0" destOrd="0" presId="urn:microsoft.com/office/officeart/2005/8/layout/hierarchy3"/>
    <dgm:cxn modelId="{645C6242-FD9E-4138-9682-CB134FC070BE}" type="presParOf" srcId="{0B5FC9DB-AB1D-47E1-9A48-F72C17924C1F}" destId="{A7AD2C0D-576E-404E-AB62-3FE8715C2CD2}" srcOrd="1" destOrd="0" presId="urn:microsoft.com/office/officeart/2005/8/layout/hierarchy3"/>
    <dgm:cxn modelId="{85F16FA2-3E2A-4CCF-92B5-08D848BB2DD5}" type="presParOf" srcId="{9F4818A1-0981-4A53-847C-5013F4E39B9D}" destId="{F5EC0144-C279-46CE-BF20-A13D8AC70F5C}" srcOrd="1" destOrd="0" presId="urn:microsoft.com/office/officeart/2005/8/layout/hierarchy3"/>
    <dgm:cxn modelId="{72B18AC4-9A3C-4F55-AA8C-D327196BBA23}" type="presParOf" srcId="{F5EC0144-C279-46CE-BF20-A13D8AC70F5C}" destId="{1F054DC8-80C4-4CE6-B1EF-370019DE7FCD}" srcOrd="0" destOrd="0" presId="urn:microsoft.com/office/officeart/2005/8/layout/hierarchy3"/>
    <dgm:cxn modelId="{7C85E652-39BE-4E96-8FAC-EF5189AA1B00}" type="presParOf" srcId="{F5EC0144-C279-46CE-BF20-A13D8AC70F5C}" destId="{39517F1A-C8F5-47E3-989B-576DCC6B151B}" srcOrd="1" destOrd="0" presId="urn:microsoft.com/office/officeart/2005/8/layout/hierarchy3"/>
    <dgm:cxn modelId="{D200E21C-8C62-4B6E-9796-77BD72D23132}" type="presParOf" srcId="{F5EC0144-C279-46CE-BF20-A13D8AC70F5C}" destId="{84BD9AF5-0064-4EFF-AE83-E5BDD3E799E4}" srcOrd="2" destOrd="0" presId="urn:microsoft.com/office/officeart/2005/8/layout/hierarchy3"/>
    <dgm:cxn modelId="{0ADA4EB6-8495-4897-A55E-26BFF3EAA803}" type="presParOf" srcId="{F5EC0144-C279-46CE-BF20-A13D8AC70F5C}" destId="{AB2AF1AF-AEF0-458F-A2BC-13BC90EE1274}" srcOrd="3" destOrd="0" presId="urn:microsoft.com/office/officeart/2005/8/layout/hierarchy3"/>
    <dgm:cxn modelId="{418FEE09-8E56-4497-A55A-5021E6A6F873}" type="presParOf" srcId="{F5EC0144-C279-46CE-BF20-A13D8AC70F5C}" destId="{15FBE5D1-39E3-4099-951B-8D2DB8A3F4C2}" srcOrd="4" destOrd="0" presId="urn:microsoft.com/office/officeart/2005/8/layout/hierarchy3"/>
    <dgm:cxn modelId="{29D171FD-34CC-48CE-9072-AED093A683BF}" type="presParOf" srcId="{F5EC0144-C279-46CE-BF20-A13D8AC70F5C}" destId="{81F294B0-E265-41AF-9F00-B0C22849126A}" srcOrd="5" destOrd="0" presId="urn:microsoft.com/office/officeart/2005/8/layout/hierarchy3"/>
    <dgm:cxn modelId="{FB4C3198-7D1E-4772-9491-52E9D41C4638}" type="presParOf" srcId="{F5EC0144-C279-46CE-BF20-A13D8AC70F5C}" destId="{A37AB6E3-BE56-4748-B18B-38D69D0F88DF}" srcOrd="6" destOrd="0" presId="urn:microsoft.com/office/officeart/2005/8/layout/hierarchy3"/>
    <dgm:cxn modelId="{11378E7E-5D02-4271-B27F-D1E9A002E2BB}" type="presParOf" srcId="{F5EC0144-C279-46CE-BF20-A13D8AC70F5C}" destId="{E7E2742C-FBF7-44FB-AE86-753A39A4FF19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D120C-E14A-4716-A591-07E0DC9EDCC4}">
      <dsp:nvSpPr>
        <dsp:cNvPr id="0" name=""/>
        <dsp:cNvSpPr/>
      </dsp:nvSpPr>
      <dsp:spPr>
        <a:xfrm>
          <a:off x="2290046" y="459"/>
          <a:ext cx="1713416" cy="8567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Fase 1</a:t>
          </a:r>
          <a:endParaRPr lang="es-ES" sz="2800" kern="1200" dirty="0"/>
        </a:p>
      </dsp:txBody>
      <dsp:txXfrm>
        <a:off x="2315138" y="25551"/>
        <a:ext cx="1663232" cy="806524"/>
      </dsp:txXfrm>
    </dsp:sp>
    <dsp:sp modelId="{6DDCE434-BF23-46D1-AD1A-8A5C935C7813}">
      <dsp:nvSpPr>
        <dsp:cNvPr id="0" name=""/>
        <dsp:cNvSpPr/>
      </dsp:nvSpPr>
      <dsp:spPr>
        <a:xfrm>
          <a:off x="2461388" y="857167"/>
          <a:ext cx="171341" cy="642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2531"/>
              </a:lnTo>
              <a:lnTo>
                <a:pt x="171341" y="64253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6BE2FC-858D-43D8-85CD-901434CC9076}">
      <dsp:nvSpPr>
        <dsp:cNvPr id="0" name=""/>
        <dsp:cNvSpPr/>
      </dsp:nvSpPr>
      <dsp:spPr>
        <a:xfrm>
          <a:off x="2632729" y="1071344"/>
          <a:ext cx="1370733" cy="8567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Formación de equipo nacional e Internacional</a:t>
          </a:r>
          <a:endParaRPr lang="es-ES" sz="1100" kern="1200" dirty="0"/>
        </a:p>
      </dsp:txBody>
      <dsp:txXfrm>
        <a:off x="2657821" y="1096436"/>
        <a:ext cx="1320549" cy="806524"/>
      </dsp:txXfrm>
    </dsp:sp>
    <dsp:sp modelId="{DBB24BA0-A795-4B83-9F1F-504530A2D684}">
      <dsp:nvSpPr>
        <dsp:cNvPr id="0" name=""/>
        <dsp:cNvSpPr/>
      </dsp:nvSpPr>
      <dsp:spPr>
        <a:xfrm>
          <a:off x="2461388" y="857167"/>
          <a:ext cx="171341" cy="1713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3416"/>
              </a:lnTo>
              <a:lnTo>
                <a:pt x="171341" y="171341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1CCC6C-CA95-4002-9E31-1397C40F7E53}">
      <dsp:nvSpPr>
        <dsp:cNvPr id="0" name=""/>
        <dsp:cNvSpPr/>
      </dsp:nvSpPr>
      <dsp:spPr>
        <a:xfrm>
          <a:off x="2632729" y="2142229"/>
          <a:ext cx="1370733" cy="8567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419125"/>
              <a:satOff val="5687"/>
              <a:lumOff val="12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Reuniones para armonizar metodología y acciones para la evaluación</a:t>
          </a:r>
          <a:endParaRPr lang="es-ES" sz="1100" kern="1200" dirty="0"/>
        </a:p>
      </dsp:txBody>
      <dsp:txXfrm>
        <a:off x="2657821" y="2167321"/>
        <a:ext cx="1320549" cy="806524"/>
      </dsp:txXfrm>
    </dsp:sp>
    <dsp:sp modelId="{3BAF2E90-3788-48C8-99D9-C0B326782CEA}">
      <dsp:nvSpPr>
        <dsp:cNvPr id="0" name=""/>
        <dsp:cNvSpPr/>
      </dsp:nvSpPr>
      <dsp:spPr>
        <a:xfrm>
          <a:off x="2461388" y="857167"/>
          <a:ext cx="171341" cy="2784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301"/>
              </a:lnTo>
              <a:lnTo>
                <a:pt x="171341" y="278430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DB426-70F8-441B-A2E1-CAA7F51F866B}">
      <dsp:nvSpPr>
        <dsp:cNvPr id="0" name=""/>
        <dsp:cNvSpPr/>
      </dsp:nvSpPr>
      <dsp:spPr>
        <a:xfrm>
          <a:off x="2632729" y="3213115"/>
          <a:ext cx="1370733" cy="8567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838251"/>
              <a:satOff val="11375"/>
              <a:lumOff val="24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Elaboración de documento base sobre los aspectos Socio demográficos, económico y de salud</a:t>
          </a:r>
          <a:endParaRPr lang="es-ES" sz="1100" kern="1200" dirty="0"/>
        </a:p>
      </dsp:txBody>
      <dsp:txXfrm>
        <a:off x="2657821" y="3238207"/>
        <a:ext cx="1320549" cy="806524"/>
      </dsp:txXfrm>
    </dsp:sp>
    <dsp:sp modelId="{89FD7D06-9501-47B4-8B85-7DF5834327C3}">
      <dsp:nvSpPr>
        <dsp:cNvPr id="0" name=""/>
        <dsp:cNvSpPr/>
      </dsp:nvSpPr>
      <dsp:spPr>
        <a:xfrm>
          <a:off x="2461388" y="857167"/>
          <a:ext cx="171341" cy="3855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5186"/>
              </a:lnTo>
              <a:lnTo>
                <a:pt x="171341" y="385518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08EDD-074E-4357-BB15-92EEA9D271BC}">
      <dsp:nvSpPr>
        <dsp:cNvPr id="0" name=""/>
        <dsp:cNvSpPr/>
      </dsp:nvSpPr>
      <dsp:spPr>
        <a:xfrm>
          <a:off x="2632729" y="4284000"/>
          <a:ext cx="1370733" cy="8567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257376"/>
              <a:satOff val="17062"/>
              <a:lumOff val="36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Documento  Fase 1 Validado por los equipos Nacionales e internacionales.</a:t>
          </a:r>
          <a:endParaRPr lang="es-ES" sz="1100" kern="1200" dirty="0"/>
        </a:p>
      </dsp:txBody>
      <dsp:txXfrm>
        <a:off x="2657821" y="4309092"/>
        <a:ext cx="1320549" cy="806524"/>
      </dsp:txXfrm>
    </dsp:sp>
    <dsp:sp modelId="{5A365DFC-3E80-4B57-BA70-29DEAFA813B5}">
      <dsp:nvSpPr>
        <dsp:cNvPr id="0" name=""/>
        <dsp:cNvSpPr/>
      </dsp:nvSpPr>
      <dsp:spPr>
        <a:xfrm>
          <a:off x="4431817" y="459"/>
          <a:ext cx="1713416" cy="856708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Fase 2</a:t>
          </a:r>
          <a:endParaRPr lang="es-ES" sz="2800" kern="1200" dirty="0"/>
        </a:p>
      </dsp:txBody>
      <dsp:txXfrm>
        <a:off x="4456909" y="25551"/>
        <a:ext cx="1663232" cy="806524"/>
      </dsp:txXfrm>
    </dsp:sp>
    <dsp:sp modelId="{1F054DC8-80C4-4CE6-B1EF-370019DE7FCD}">
      <dsp:nvSpPr>
        <dsp:cNvPr id="0" name=""/>
        <dsp:cNvSpPr/>
      </dsp:nvSpPr>
      <dsp:spPr>
        <a:xfrm>
          <a:off x="4603158" y="857167"/>
          <a:ext cx="171341" cy="642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2531"/>
              </a:lnTo>
              <a:lnTo>
                <a:pt x="171341" y="64253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517F1A-C8F5-47E3-989B-576DCC6B151B}">
      <dsp:nvSpPr>
        <dsp:cNvPr id="0" name=""/>
        <dsp:cNvSpPr/>
      </dsp:nvSpPr>
      <dsp:spPr>
        <a:xfrm>
          <a:off x="4774500" y="1071344"/>
          <a:ext cx="1370733" cy="8567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676501"/>
              <a:satOff val="22749"/>
              <a:lumOff val="49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Reuniones estratégicas con equipo internacional </a:t>
          </a:r>
          <a:endParaRPr lang="es-ES" sz="1100" kern="1200" dirty="0"/>
        </a:p>
      </dsp:txBody>
      <dsp:txXfrm>
        <a:off x="4799592" y="1096436"/>
        <a:ext cx="1320549" cy="806524"/>
      </dsp:txXfrm>
    </dsp:sp>
    <dsp:sp modelId="{84BD9AF5-0064-4EFF-AE83-E5BDD3E799E4}">
      <dsp:nvSpPr>
        <dsp:cNvPr id="0" name=""/>
        <dsp:cNvSpPr/>
      </dsp:nvSpPr>
      <dsp:spPr>
        <a:xfrm>
          <a:off x="4603158" y="857167"/>
          <a:ext cx="171341" cy="1713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3416"/>
              </a:lnTo>
              <a:lnTo>
                <a:pt x="171341" y="171341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2AF1AF-AEF0-458F-A2BC-13BC90EE1274}">
      <dsp:nvSpPr>
        <dsp:cNvPr id="0" name=""/>
        <dsp:cNvSpPr/>
      </dsp:nvSpPr>
      <dsp:spPr>
        <a:xfrm>
          <a:off x="4774500" y="2142229"/>
          <a:ext cx="1370733" cy="8567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095626"/>
              <a:satOff val="28436"/>
              <a:lumOff val="61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Preparación y visita al país con herramientas armonizadas y adaptadas</a:t>
          </a:r>
          <a:endParaRPr lang="es-ES" sz="1100" kern="1200" dirty="0"/>
        </a:p>
      </dsp:txBody>
      <dsp:txXfrm>
        <a:off x="4799592" y="2167321"/>
        <a:ext cx="1320549" cy="806524"/>
      </dsp:txXfrm>
    </dsp:sp>
    <dsp:sp modelId="{15FBE5D1-39E3-4099-951B-8D2DB8A3F4C2}">
      <dsp:nvSpPr>
        <dsp:cNvPr id="0" name=""/>
        <dsp:cNvSpPr/>
      </dsp:nvSpPr>
      <dsp:spPr>
        <a:xfrm>
          <a:off x="4603158" y="857167"/>
          <a:ext cx="171341" cy="2784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301"/>
              </a:lnTo>
              <a:lnTo>
                <a:pt x="171341" y="278430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F294B0-E265-41AF-9F00-B0C22849126A}">
      <dsp:nvSpPr>
        <dsp:cNvPr id="0" name=""/>
        <dsp:cNvSpPr/>
      </dsp:nvSpPr>
      <dsp:spPr>
        <a:xfrm>
          <a:off x="4774500" y="3213115"/>
          <a:ext cx="1370733" cy="8567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514751"/>
              <a:satOff val="34124"/>
              <a:lumOff val="73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Informe final validado por  equipos Nacional  e internacional </a:t>
          </a:r>
          <a:endParaRPr lang="es-ES" sz="1100" kern="1200" dirty="0"/>
        </a:p>
      </dsp:txBody>
      <dsp:txXfrm>
        <a:off x="4799592" y="3238207"/>
        <a:ext cx="1320549" cy="806524"/>
      </dsp:txXfrm>
    </dsp:sp>
    <dsp:sp modelId="{A37AB6E3-BE56-4748-B18B-38D69D0F88DF}">
      <dsp:nvSpPr>
        <dsp:cNvPr id="0" name=""/>
        <dsp:cNvSpPr/>
      </dsp:nvSpPr>
      <dsp:spPr>
        <a:xfrm>
          <a:off x="4603158" y="857167"/>
          <a:ext cx="171341" cy="3855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5186"/>
              </a:lnTo>
              <a:lnTo>
                <a:pt x="171341" y="385518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2742C-FBF7-44FB-AE86-753A39A4FF19}">
      <dsp:nvSpPr>
        <dsp:cNvPr id="0" name=""/>
        <dsp:cNvSpPr/>
      </dsp:nvSpPr>
      <dsp:spPr>
        <a:xfrm>
          <a:off x="4774500" y="4284000"/>
          <a:ext cx="1370733" cy="8567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Plan de Trabajo Nacional para seguimiento de las recomendaciones.</a:t>
          </a:r>
          <a:endParaRPr lang="es-ES" sz="1100" kern="1200" dirty="0"/>
        </a:p>
      </dsp:txBody>
      <dsp:txXfrm>
        <a:off x="4799592" y="4309092"/>
        <a:ext cx="1320549" cy="806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ACA928-9227-4A8D-A848-EC4CBA792EAD}" type="datetimeFigureOut">
              <a:rPr lang="es-ES" smtClean="0"/>
              <a:pPr/>
              <a:t>13/01/2015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92AC5FD-2D2C-4A41-8BA3-8E45C12DEB3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3740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8D16D4B-0E2F-403A-B29D-AC0A0D0E28FF}" type="datetimeFigureOut">
              <a:rPr lang="es-SV" smtClean="0"/>
              <a:pPr/>
              <a:t>13/01/2015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SV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0404B5-2820-42C4-B59D-22667FE4258A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55730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9569-64D5-4429-B5F8-F660242CD400}" type="datetimeFigureOut">
              <a:rPr lang="es-SV" smtClean="0"/>
              <a:pPr/>
              <a:t>13/01/2015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575A-7C27-41A2-A766-9AFC582C867F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1614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9569-64D5-4429-B5F8-F660242CD400}" type="datetimeFigureOut">
              <a:rPr lang="es-SV" smtClean="0"/>
              <a:pPr/>
              <a:t>13/01/2015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575A-7C27-41A2-A766-9AFC582C867F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34760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9569-64D5-4429-B5F8-F660242CD400}" type="datetimeFigureOut">
              <a:rPr lang="es-SV" smtClean="0"/>
              <a:pPr/>
              <a:t>13/01/2015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575A-7C27-41A2-A766-9AFC582C867F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2270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9569-64D5-4429-B5F8-F660242CD400}" type="datetimeFigureOut">
              <a:rPr lang="es-SV" smtClean="0"/>
              <a:pPr/>
              <a:t>13/01/2015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575A-7C27-41A2-A766-9AFC582C867F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55521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9569-64D5-4429-B5F8-F660242CD400}" type="datetimeFigureOut">
              <a:rPr lang="es-SV" smtClean="0"/>
              <a:pPr/>
              <a:t>13/01/2015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575A-7C27-41A2-A766-9AFC582C867F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41300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9569-64D5-4429-B5F8-F660242CD400}" type="datetimeFigureOut">
              <a:rPr lang="es-SV" smtClean="0"/>
              <a:pPr/>
              <a:t>13/01/2015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575A-7C27-41A2-A766-9AFC582C867F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224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9569-64D5-4429-B5F8-F660242CD400}" type="datetimeFigureOut">
              <a:rPr lang="es-SV" smtClean="0"/>
              <a:pPr/>
              <a:t>13/01/2015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575A-7C27-41A2-A766-9AFC582C867F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30867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9569-64D5-4429-B5F8-F660242CD400}" type="datetimeFigureOut">
              <a:rPr lang="es-SV" smtClean="0"/>
              <a:pPr/>
              <a:t>13/01/2015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575A-7C27-41A2-A766-9AFC582C867F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70849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9569-64D5-4429-B5F8-F660242CD400}" type="datetimeFigureOut">
              <a:rPr lang="es-SV" smtClean="0"/>
              <a:pPr/>
              <a:t>13/01/2015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575A-7C27-41A2-A766-9AFC582C867F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46190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9569-64D5-4429-B5F8-F660242CD400}" type="datetimeFigureOut">
              <a:rPr lang="es-SV" smtClean="0"/>
              <a:pPr/>
              <a:t>13/01/2015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575A-7C27-41A2-A766-9AFC582C867F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5226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9569-64D5-4429-B5F8-F660242CD400}" type="datetimeFigureOut">
              <a:rPr lang="es-SV" smtClean="0"/>
              <a:pPr/>
              <a:t>13/01/2015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575A-7C27-41A2-A766-9AFC582C867F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066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69569-64D5-4429-B5F8-F660242CD400}" type="datetimeFigureOut">
              <a:rPr lang="es-SV" smtClean="0"/>
              <a:pPr/>
              <a:t>13/01/2015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C575A-7C27-41A2-A766-9AFC582C867F}" type="slidenum">
              <a:rPr lang="es-SV" smtClean="0"/>
              <a:pPr/>
              <a:t>‹Nº›</a:t>
            </a:fld>
            <a:endParaRPr lang="es-SV"/>
          </a:p>
        </p:txBody>
      </p:sp>
      <p:pic>
        <p:nvPicPr>
          <p:cNvPr id="1025" name="Imagen 52" descr="Descripción: C:\Users\romeroke\Pictures\Logos\Logo_CMYK.tiff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4" y="6057900"/>
            <a:ext cx="2047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 userDrawn="1"/>
        </p:nvSpPr>
        <p:spPr>
          <a:xfrm>
            <a:off x="39002" y="5836328"/>
            <a:ext cx="2047875" cy="980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190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30796" y="2636912"/>
            <a:ext cx="6400800" cy="1584176"/>
          </a:xfrm>
        </p:spPr>
        <p:txBody>
          <a:bodyPr/>
          <a:lstStyle/>
          <a:p>
            <a:r>
              <a:rPr lang="es-SV" sz="4400" b="1" dirty="0" smtClean="0">
                <a:solidFill>
                  <a:srgbClr val="0070C0"/>
                </a:solidFill>
              </a:rPr>
              <a:t>Metodologías </a:t>
            </a:r>
            <a:r>
              <a:rPr lang="es-SV" sz="4400" b="1" smtClean="0">
                <a:solidFill>
                  <a:srgbClr val="0070C0"/>
                </a:solidFill>
              </a:rPr>
              <a:t>y Herramientas</a:t>
            </a:r>
            <a:endParaRPr lang="es-SV" sz="4400" b="1" dirty="0">
              <a:solidFill>
                <a:srgbClr val="0070C0"/>
              </a:solidFill>
            </a:endParaRPr>
          </a:p>
        </p:txBody>
      </p:sp>
      <p:pic>
        <p:nvPicPr>
          <p:cNvPr id="6" name="Imagen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560732"/>
            <a:ext cx="1076306" cy="7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425896" y="1556792"/>
            <a:ext cx="8610600" cy="8640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Evaluación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medio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termino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para la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eliminación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la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transmisión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materno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infantil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del VIH y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sífilis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congénita</a:t>
            </a:r>
            <a:endPara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483768" y="4437112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San Salvador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14 y  15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enero, 2015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s-SV" dirty="0"/>
          </a:p>
        </p:txBody>
      </p:sp>
      <p:pic>
        <p:nvPicPr>
          <p:cNvPr id="1026" name="Picture 2" descr="C:\Users\Informatica\Downloads\Logo CLAP - SMR ESPAÑOL %282%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9839" y="5826517"/>
            <a:ext cx="3498345" cy="351641"/>
          </a:xfrm>
          <a:prstGeom prst="rect">
            <a:avLst/>
          </a:prstGeom>
          <a:noFill/>
        </p:spPr>
      </p:pic>
      <p:pic>
        <p:nvPicPr>
          <p:cNvPr id="7" name="Picture" descr="C:\Users\rodrigueze\Pictures\Logo oficial MINSAL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60648"/>
            <a:ext cx="187220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n 2" descr="C:\Users\rodrigueze\Pictures\global_logo_201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5733256"/>
            <a:ext cx="1337279" cy="32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Imagen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5733256"/>
            <a:ext cx="1057770" cy="538165"/>
          </a:xfrm>
          <a:prstGeom prst="rect">
            <a:avLst/>
          </a:prstGeom>
          <a:noFill/>
        </p:spPr>
      </p:pic>
      <p:pic>
        <p:nvPicPr>
          <p:cNvPr id="10" name="9 Image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738" y="5705710"/>
            <a:ext cx="1129030" cy="375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855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627784" y="2996952"/>
            <a:ext cx="42484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GRACIAS</a:t>
            </a:r>
            <a:endParaRPr lang="es-ES" sz="7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Imagen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388208"/>
            <a:ext cx="1296144" cy="84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Informatica\Downloads\Logo CLAP - SMR ESPAÑOL %282%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5733256"/>
            <a:ext cx="3581902" cy="360040"/>
          </a:xfrm>
          <a:prstGeom prst="rect">
            <a:avLst/>
          </a:prstGeom>
          <a:noFill/>
        </p:spPr>
      </p:pic>
      <p:pic>
        <p:nvPicPr>
          <p:cNvPr id="5" name="Imagen 2" descr="C:\Users\rodrigueze\Pictures\global_logo_2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733256"/>
            <a:ext cx="1625311" cy="38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Imagen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5733256"/>
            <a:ext cx="1273794" cy="648072"/>
          </a:xfrm>
          <a:prstGeom prst="rect">
            <a:avLst/>
          </a:prstGeom>
          <a:noFill/>
        </p:spPr>
      </p:pic>
      <p:pic>
        <p:nvPicPr>
          <p:cNvPr id="8" name="Picture" descr="C:\Users\rodrigueze\Pictures\Logo oficial MINSAL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260648"/>
            <a:ext cx="187220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foto_event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94668"/>
            <a:ext cx="9144000" cy="6068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457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627784" y="2996952"/>
            <a:ext cx="42484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GRACIAS</a:t>
            </a:r>
            <a:endParaRPr lang="es-ES" sz="7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" descr="C:\Users\rodrigueze\Pictures\Logo oficial MINSAL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60648"/>
            <a:ext cx="187220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560732"/>
            <a:ext cx="1076306" cy="7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Informatica\Downloads\Logo CLAP - SMR ESPAÑOL %282%2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9839" y="5826517"/>
            <a:ext cx="3498345" cy="351641"/>
          </a:xfrm>
          <a:prstGeom prst="rect">
            <a:avLst/>
          </a:prstGeom>
          <a:noFill/>
        </p:spPr>
      </p:pic>
      <p:pic>
        <p:nvPicPr>
          <p:cNvPr id="11" name="Imagen 2" descr="C:\Users\rodrigueze\Pictures\global_logo_201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5733256"/>
            <a:ext cx="1337279" cy="32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Imagen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5733256"/>
            <a:ext cx="1057770" cy="538165"/>
          </a:xfrm>
          <a:prstGeom prst="rect">
            <a:avLst/>
          </a:prstGeom>
          <a:noFill/>
        </p:spPr>
      </p:pic>
      <p:pic>
        <p:nvPicPr>
          <p:cNvPr id="13" name="12 Image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738" y="5705710"/>
            <a:ext cx="1129030" cy="375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457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ES_tradnl" sz="3600" b="1" dirty="0" smtClean="0"/>
              <a:t>Objetivos</a:t>
            </a:r>
            <a:endParaRPr lang="es-ES_tradnl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96" y="1340768"/>
            <a:ext cx="8915400" cy="5105400"/>
          </a:xfrm>
        </p:spPr>
        <p:txBody>
          <a:bodyPr>
            <a:normAutofit/>
          </a:bodyPr>
          <a:lstStyle/>
          <a:p>
            <a:pPr lvl="0"/>
            <a:r>
              <a:rPr lang="es-ES" dirty="0" smtClean="0"/>
              <a:t>Evaluar la estrategia de eliminación de la transmisión de madre a hijo de Sífilis y VIH con un equipo externo en la red de servicios de salud de El Salvador.</a:t>
            </a:r>
            <a:endParaRPr lang="es-SV" dirty="0" smtClean="0"/>
          </a:p>
          <a:p>
            <a:pPr lvl="0"/>
            <a:r>
              <a:rPr lang="es-ES" dirty="0" smtClean="0"/>
              <a:t>Elaborar un Informe de país con hallazgos y recomendaciones para impulsar la estrategia de  eliminación de la transmisión de madre a hijo de Sífilis y VIH en El Salvador.</a:t>
            </a:r>
            <a:endParaRPr lang="es-SV" dirty="0" smtClean="0"/>
          </a:p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450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ES" sz="3600" b="1" dirty="0" smtClean="0"/>
              <a:t>Aspectos claves de la metodología </a:t>
            </a:r>
            <a:endParaRPr lang="es-ES_tradnl" sz="3600" b="1" dirty="0">
              <a:solidFill>
                <a:schemeClr val="bg1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2800" dirty="0" smtClean="0"/>
              <a:t>A) Revisión de los </a:t>
            </a:r>
            <a:r>
              <a:rPr lang="es-ES" sz="2800" b="1" dirty="0" smtClean="0"/>
              <a:t>componentes </a:t>
            </a:r>
            <a:r>
              <a:rPr lang="es-ES" sz="2800" b="1" dirty="0" smtClean="0"/>
              <a:t>políticos y programáticos </a:t>
            </a:r>
            <a:r>
              <a:rPr lang="es-ES" sz="2800" dirty="0" smtClean="0"/>
              <a:t>correspondientes a la Iniciativa de Eliminación, incluida la prevención primaria del VIH y la sífilis, servicios de atención prenatal, pruebas de VIH y sífilis, tratamiento y atención a las mujeres embarazadas infectadas, sus hijos y sus parejas.</a:t>
            </a:r>
            <a:endParaRPr lang="es-SV" sz="2800" dirty="0" smtClean="0"/>
          </a:p>
          <a:p>
            <a:pPr algn="just"/>
            <a:r>
              <a:rPr lang="es-ES" sz="2800" dirty="0" smtClean="0"/>
              <a:t>B) Evaluación del </a:t>
            </a:r>
            <a:r>
              <a:rPr lang="es-ES" sz="2800" b="1" dirty="0" smtClean="0"/>
              <a:t>sistema de vigilancia</a:t>
            </a:r>
            <a:r>
              <a:rPr lang="es-ES" sz="2800" dirty="0" smtClean="0"/>
              <a:t>: evaluación del diseño del sistema de vigilancia, de la calidad, la integridad y la representatividad de los datos.</a:t>
            </a:r>
            <a:endParaRPr lang="es-SV" sz="2800" dirty="0" smtClean="0"/>
          </a:p>
          <a:p>
            <a:pPr algn="just"/>
            <a:r>
              <a:rPr lang="es-ES" sz="2800" dirty="0" smtClean="0"/>
              <a:t>C) Evaluación de los </a:t>
            </a:r>
            <a:r>
              <a:rPr lang="es-ES" sz="2800" b="1" dirty="0" smtClean="0"/>
              <a:t>sistemas de laboratorio.</a:t>
            </a:r>
          </a:p>
          <a:p>
            <a:pPr lvl="0" algn="just" fontAlgn="t"/>
            <a:endParaRPr lang="es-SV" sz="2800" dirty="0" smtClean="0"/>
          </a:p>
          <a:p>
            <a:pPr algn="just"/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96551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ES" sz="3600" b="1" dirty="0" smtClean="0"/>
              <a:t>Fase de la metodología</a:t>
            </a:r>
            <a:endParaRPr lang="es-ES_tradnl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7966506"/>
              </p:ext>
            </p:extLst>
          </p:nvPr>
        </p:nvGraphicFramePr>
        <p:xfrm>
          <a:off x="131853" y="1628799"/>
          <a:ext cx="8435280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Abrir llave"/>
          <p:cNvSpPr/>
          <p:nvPr/>
        </p:nvSpPr>
        <p:spPr>
          <a:xfrm>
            <a:off x="1475656" y="1484784"/>
            <a:ext cx="864096" cy="5040560"/>
          </a:xfrm>
          <a:prstGeom prst="leftBrac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Abrir llave"/>
          <p:cNvSpPr/>
          <p:nvPr/>
        </p:nvSpPr>
        <p:spPr>
          <a:xfrm flipH="1">
            <a:off x="6516216" y="1556077"/>
            <a:ext cx="1152128" cy="4897973"/>
          </a:xfrm>
          <a:prstGeom prst="leftBrac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131853" y="3033669"/>
            <a:ext cx="1368152" cy="208823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Solicitud del país para la evaluación de ETMI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7668344" y="3033669"/>
            <a:ext cx="1368152" cy="208823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Plan de Trabajo con Asistencia Técnica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23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15900"/>
            <a:ext cx="1872208" cy="3329838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s-ES_tradnl" sz="2800" b="1" dirty="0" smtClean="0">
                <a:solidFill>
                  <a:schemeClr val="bg1"/>
                </a:solidFill>
              </a:rPr>
              <a:t>Equipo </a:t>
            </a:r>
            <a:r>
              <a:rPr lang="es-ES_tradnl" sz="2800" b="1" dirty="0" smtClean="0">
                <a:solidFill>
                  <a:schemeClr val="bg1"/>
                </a:solidFill>
              </a:rPr>
              <a:t/>
            </a:r>
            <a:br>
              <a:rPr lang="es-ES_tradnl" sz="2800" b="1" dirty="0" smtClean="0">
                <a:solidFill>
                  <a:schemeClr val="bg1"/>
                </a:solidFill>
              </a:rPr>
            </a:br>
            <a:r>
              <a:rPr lang="es-ES_tradnl" sz="2800" b="1" dirty="0" smtClean="0">
                <a:solidFill>
                  <a:schemeClr val="bg1"/>
                </a:solidFill>
              </a:rPr>
              <a:t>de </a:t>
            </a:r>
            <a:r>
              <a:rPr lang="es-ES_tradnl" sz="2800" b="1" dirty="0" smtClean="0">
                <a:solidFill>
                  <a:schemeClr val="bg1"/>
                </a:solidFill>
              </a:rPr>
              <a:t>evaluación</a:t>
            </a:r>
            <a:br>
              <a:rPr lang="es-ES_tradnl" sz="2800" b="1" dirty="0" smtClean="0">
                <a:solidFill>
                  <a:schemeClr val="bg1"/>
                </a:solidFill>
              </a:rPr>
            </a:br>
            <a:r>
              <a:rPr lang="es-ES_tradnl" sz="2800" b="1" dirty="0" smtClean="0">
                <a:solidFill>
                  <a:schemeClr val="bg1"/>
                </a:solidFill>
              </a:rPr>
              <a:t>ETMI</a:t>
            </a:r>
            <a:br>
              <a:rPr lang="es-ES_tradnl" sz="2800" b="1" dirty="0" smtClean="0">
                <a:solidFill>
                  <a:schemeClr val="bg1"/>
                </a:solidFill>
              </a:rPr>
            </a:br>
            <a:r>
              <a:rPr lang="es-ES_tradnl" sz="2800" b="1" dirty="0" smtClean="0">
                <a:solidFill>
                  <a:schemeClr val="bg1"/>
                </a:solidFill>
              </a:rPr>
              <a:t>VIH-sífilis</a:t>
            </a:r>
            <a:r>
              <a:rPr lang="es-ES_tradnl" sz="2800" b="1" dirty="0" smtClean="0">
                <a:solidFill>
                  <a:schemeClr val="bg1"/>
                </a:solidFill>
              </a:rPr>
              <a:t/>
            </a:r>
            <a:br>
              <a:rPr lang="es-ES_tradnl" sz="2800" b="1" dirty="0" smtClean="0">
                <a:solidFill>
                  <a:schemeClr val="bg1"/>
                </a:solidFill>
              </a:rPr>
            </a:br>
            <a:endParaRPr lang="es-ES_tradnl" sz="28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4085"/>
            <a:ext cx="6732240" cy="682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23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bg1"/>
                </a:solidFill>
              </a:rPr>
              <a:t> </a:t>
            </a:r>
            <a:r>
              <a:rPr lang="es-ES" sz="3600" dirty="0" smtClean="0">
                <a:solidFill>
                  <a:schemeClr val="bg1"/>
                </a:solidFill>
              </a:rPr>
              <a:t>Herramientas de Trabajo</a:t>
            </a:r>
            <a:endParaRPr lang="es-ES_tradnl" sz="36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342801"/>
            <a:ext cx="7632847" cy="5254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bg1"/>
                </a:solidFill>
              </a:rPr>
              <a:t> </a:t>
            </a:r>
            <a:r>
              <a:rPr lang="es-ES" sz="3600" dirty="0" smtClean="0">
                <a:solidFill>
                  <a:schemeClr val="bg1"/>
                </a:solidFill>
              </a:rPr>
              <a:t>Herramientas de Trabajo</a:t>
            </a:r>
            <a:endParaRPr lang="es-ES_tradnl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806318"/>
              </p:ext>
            </p:extLst>
          </p:nvPr>
        </p:nvGraphicFramePr>
        <p:xfrm>
          <a:off x="1187624" y="1124744"/>
          <a:ext cx="7128792" cy="54802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693"/>
                <a:gridCol w="6214099"/>
              </a:tblGrid>
              <a:tr h="390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FETMI-01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100" b="0" dirty="0">
                          <a:solidFill>
                            <a:schemeClr val="tx1"/>
                          </a:solidFill>
                          <a:effectLst/>
                        </a:rPr>
                        <a:t>Preguntas generadoras destinadas a las entrevistas exhaustivas con los directores de programas de nivel central (salud sexual y reproductiva, salud materno infantil, VIH y Sífilis)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54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200">
                          <a:effectLst/>
                        </a:rPr>
                        <a:t>FETMI-02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Lista de comprobación para la verificación de datos: Nivel Central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</a:tr>
              <a:tr h="390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200">
                          <a:effectLst/>
                        </a:rPr>
                        <a:t>FETMI-03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Lista de verificación al nivel de los programas centrales (salud sexual y reproductiva, salud materno infantil, adolescentes, VIH y Sífilis) Nivel Central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</a:tr>
              <a:tr h="5863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200">
                          <a:effectLst/>
                        </a:rPr>
                        <a:t>FETMI-04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Preguntas generadoras destinadas a las entrevistas exhaustivas con los directores y los profesionales de salud en el nivel de prestación de servicios (salud sexual y reproductiva, salud materno infantil, VIH y Sífilis)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</a:tr>
              <a:tr h="390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200">
                          <a:effectLst/>
                        </a:rPr>
                        <a:t>FETMI-05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Lista de comprobación para la verificación de datos: nivel de prestación de servicios (UCSF y hospitales)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</a:tr>
              <a:tr h="390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200">
                          <a:effectLst/>
                        </a:rPr>
                        <a:t>FETMI-06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Lista de verificación destinada a los centros de prestación de servicios (salud sexual y reproductiva, salud materno infantil, adolescentes, VIH y Sífilis) servicios de atención 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</a:tr>
              <a:tr h="1954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200">
                          <a:effectLst/>
                        </a:rPr>
                        <a:t>FETMI-07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Lista de comprobación para la verificación de datos: nivel de región y SIBASI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</a:tr>
              <a:tr h="1954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200">
                          <a:effectLst/>
                        </a:rPr>
                        <a:t>FETMI-08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Preguntas orientadoras destinadas a las entrevistas con SIBASI y regiones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</a:tr>
              <a:tr h="11727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200">
                          <a:effectLst/>
                        </a:rPr>
                        <a:t>FETMI-09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Lista de verificación destinada a la evaluación del programa de laboratorios a escala nacional Laboratorio nacional de referencia</a:t>
                      </a:r>
                      <a:endParaRPr lang="es-ES" sz="12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Formato No.1:evaluaciones de las instalaciones del laboratorio</a:t>
                      </a:r>
                      <a:endParaRPr lang="es-ES" sz="12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Formato  No.2: observaciones para todas las pruebas</a:t>
                      </a:r>
                      <a:endParaRPr lang="es-ES" sz="12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Formato No.3:equipos mínimos necesarios</a:t>
                      </a:r>
                      <a:endParaRPr lang="es-ES" sz="12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Formato No. 4: pruebas individuales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</a:tr>
              <a:tr h="11727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200">
                          <a:effectLst/>
                        </a:rPr>
                        <a:t>FETMI-10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Lista de verificación destinada a la evaluación del programa de laboratorios a escala nacional Laboratorio locales</a:t>
                      </a:r>
                      <a:endParaRPr lang="es-ES" sz="12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Formato No.1:evaluaciones de las instalaciones del laboratorio</a:t>
                      </a:r>
                      <a:endParaRPr lang="es-ES" sz="12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Formato  No.2: observaciones para todas las pruebas</a:t>
                      </a:r>
                      <a:endParaRPr lang="es-ES" sz="12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Formato No.3:equipos mínimos necesarios</a:t>
                      </a:r>
                      <a:endParaRPr lang="es-ES" sz="12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Formato No. 4: pruebas individuales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</a:tr>
              <a:tr h="390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FETMI-11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Preguntas orientadoras destinadas a las entrevistas con los representantes de la sociedad civil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457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1385435"/>
              </p:ext>
            </p:extLst>
          </p:nvPr>
        </p:nvGraphicFramePr>
        <p:xfrm>
          <a:off x="457200" y="1412875"/>
          <a:ext cx="8229600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520"/>
                <a:gridCol w="6635080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SV" dirty="0" smtClean="0"/>
                        <a:t>CINCO</a:t>
                      </a:r>
                      <a:r>
                        <a:rPr lang="es-SV" baseline="0" dirty="0" smtClean="0"/>
                        <a:t> </a:t>
                      </a:r>
                      <a:r>
                        <a:rPr lang="es-SV" dirty="0" smtClean="0"/>
                        <a:t>PROGRAMAS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s-SV" dirty="0" smtClean="0"/>
                        <a:t>ITS-VIH-SIDA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s-SV" dirty="0" smtClean="0"/>
                        <a:t>SALUD</a:t>
                      </a:r>
                      <a:r>
                        <a:rPr lang="es-SV" baseline="0" dirty="0" smtClean="0"/>
                        <a:t> SEXUAL Y REPRODUCTIVA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s-SV" baseline="0" dirty="0" smtClean="0"/>
                        <a:t>DIRECCION DE VIGILANCIA SANITARIA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s-SV" baseline="0" dirty="0" smtClean="0"/>
                        <a:t>DIRECCION DE LA TECNOLOGIA E INFORMACIÓN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s-SV" baseline="0" dirty="0" smtClean="0"/>
                        <a:t>MATERNO FETAL</a:t>
                      </a:r>
                      <a:endParaRPr lang="es-SV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SV" dirty="0" smtClean="0"/>
                        <a:t>UN LABORATORIO</a:t>
                      </a:r>
                      <a:r>
                        <a:rPr lang="es-SV" baseline="0" dirty="0" smtClean="0"/>
                        <a:t> NACIONAL DE REFERENCIA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s-SV" dirty="0" smtClean="0"/>
                        <a:t>AREA</a:t>
                      </a:r>
                      <a:r>
                        <a:rPr lang="es-SV" baseline="0" dirty="0" smtClean="0"/>
                        <a:t> VIH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s-SV" baseline="0" dirty="0" smtClean="0"/>
                        <a:t>AREA SIFILIS</a:t>
                      </a:r>
                      <a:endParaRPr lang="es-SV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SV" dirty="0" smtClean="0"/>
                        <a:t>OCHO HOSPITALES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s-SV" baseline="0" dirty="0" smtClean="0"/>
                        <a:t>HOSPITAL COJUTEPEQUE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s-SV" baseline="0" dirty="0" smtClean="0"/>
                        <a:t>HOSPITAL NUEVA GUADALUPE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s-SV" baseline="0" dirty="0" smtClean="0"/>
                        <a:t>HOSPITAL SAN RAFAEL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s-SV" baseline="0" dirty="0" smtClean="0"/>
                        <a:t>HOSPITAL SONSONATE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s-SV" baseline="0" dirty="0" smtClean="0"/>
                        <a:t>HOSPITAL PRIMERO DE MAYO (ISSS)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s-SV" baseline="0" dirty="0" smtClean="0"/>
                        <a:t>HOSPITAL DE NIÑOS BENJAMIN BLOOM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s-SV" baseline="0" dirty="0" smtClean="0"/>
                        <a:t>HOSPITAL MILITAR CENTRAL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s-SV" baseline="0" dirty="0" smtClean="0"/>
                        <a:t>HOSPITAL NACIONAL DE LA MUJER</a:t>
                      </a:r>
                      <a:endParaRPr lang="es-SV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SV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bg1"/>
                </a:solidFill>
              </a:rPr>
              <a:t> Establecimientos de salud visitados</a:t>
            </a:r>
            <a:endParaRPr lang="es-ES_tradnl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4702355"/>
              </p:ext>
            </p:extLst>
          </p:nvPr>
        </p:nvGraphicFramePr>
        <p:xfrm>
          <a:off x="467544" y="1412875"/>
          <a:ext cx="8219256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6491064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SV" dirty="0" smtClean="0"/>
                        <a:t>CINCO UCSF CON LABORATORIO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s-SV" dirty="0" smtClean="0"/>
                        <a:t>PERIFERICA DE COJUTEPEQUE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s-SV" dirty="0" smtClean="0"/>
                        <a:t>CHINAMECA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s-SV" dirty="0" smtClean="0"/>
                        <a:t>PUERTO</a:t>
                      </a:r>
                      <a:r>
                        <a:rPr lang="es-SV" baseline="0" dirty="0" smtClean="0"/>
                        <a:t> DE LA LIBERTAD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s-SV" baseline="0" dirty="0" smtClean="0"/>
                        <a:t>IZALCO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s-SV" baseline="0" dirty="0" smtClean="0"/>
                        <a:t>SAN JACINTO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SV" dirty="0" smtClean="0"/>
                        <a:t>CUATRO UCSF</a:t>
                      </a:r>
                      <a:r>
                        <a:rPr lang="es-SV" baseline="0" dirty="0" smtClean="0"/>
                        <a:t> SIN LABORATORIO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s-SV" dirty="0" smtClean="0"/>
                        <a:t>MONTE SAN JUAN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s-SV" dirty="0" smtClean="0"/>
                        <a:t>SANTIAGO TEXACUANGOS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s-SV" dirty="0" smtClean="0"/>
                        <a:t>QUELEPA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s-SV" dirty="0" smtClean="0"/>
                        <a:t>CALUCO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SV" dirty="0" smtClean="0"/>
                        <a:t>UNA REGION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SV" dirty="0" smtClean="0"/>
                        <a:t>METROPOLITANA</a:t>
                      </a:r>
                    </a:p>
                    <a:p>
                      <a:pPr algn="just"/>
                      <a:r>
                        <a:rPr lang="es-SV" dirty="0" smtClean="0"/>
                        <a:t>SIBASI CENTRO</a:t>
                      </a:r>
                      <a:endParaRPr lang="es-SV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SV" dirty="0" smtClean="0"/>
                        <a:t>DOS DE OTROS LABORATORIOS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s-SV" dirty="0" smtClean="0"/>
                        <a:t>HOSPITAL MEDICO QUIRURGICO Y ONCOLOGICO(ISSS)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s-SV" dirty="0" smtClean="0"/>
                        <a:t>UNIDAD MEDICA ATLACATL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endParaRPr lang="es-SV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SV" dirty="0" smtClean="0"/>
                        <a:t>DOS </a:t>
                      </a:r>
                      <a:r>
                        <a:rPr lang="es-SV" dirty="0" err="1" smtClean="0"/>
                        <a:t>ONG´s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s-SV" dirty="0" smtClean="0"/>
                        <a:t>FLOR DE PIEDRA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s-SV" dirty="0" smtClean="0"/>
                        <a:t>SERAPHIN</a:t>
                      </a:r>
                      <a:endParaRPr lang="es-SV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s-ES" sz="3600" dirty="0" smtClean="0"/>
              <a:t> Establecimientos de salud visitados</a:t>
            </a:r>
            <a:endParaRPr lang="es-ES_tradnl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10026</TotalTime>
  <Words>698</Words>
  <Application>Microsoft Office PowerPoint</Application>
  <PresentationFormat>Presentación en pantalla (4:3)</PresentationFormat>
  <Paragraphs>98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Objetivos</vt:lpstr>
      <vt:lpstr>Aspectos claves de la metodología </vt:lpstr>
      <vt:lpstr>Fase de la metodología</vt:lpstr>
      <vt:lpstr>Equipo  de evaluación ETMI VIH-sífilis </vt:lpstr>
      <vt:lpstr> Herramientas de Trabajo</vt:lpstr>
      <vt:lpstr> Herramientas de Trabajo</vt:lpstr>
      <vt:lpstr> Establecimientos de salud visitados</vt:lpstr>
      <vt:lpstr> Establecimientos de salud visitados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VIH</dc:creator>
  <cp:lastModifiedBy>Rodríguez, Dra. Elizabeth (ELS)</cp:lastModifiedBy>
  <cp:revision>862</cp:revision>
  <cp:lastPrinted>2013-10-28T00:29:33Z</cp:lastPrinted>
  <dcterms:created xsi:type="dcterms:W3CDTF">2013-01-24T21:28:18Z</dcterms:created>
  <dcterms:modified xsi:type="dcterms:W3CDTF">2015-01-13T20:53:29Z</dcterms:modified>
</cp:coreProperties>
</file>