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s-S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34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SV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131255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5585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25163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32525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66516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7542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570800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4926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86744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31877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SV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625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1445F-0E17-47A2-B47B-0B738C597FD7}" type="datetimeFigureOut">
              <a:rPr lang="es-SV" smtClean="0"/>
              <a:t>20/02/2014</a:t>
            </a:fld>
            <a:endParaRPr lang="es-SV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5F07D-FCFD-4982-BE95-A166D5B7076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49201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S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http://tweetyspanish101.files.wordpress.com/2010/03/el_salvador_flag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62597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SV" dirty="0" smtClean="0"/>
              <a:t>Factores clave para el éxito en la eliminación de la malaria</a:t>
            </a:r>
            <a:br>
              <a:rPr lang="es-SV" dirty="0" smtClean="0"/>
            </a:br>
            <a:endParaRPr lang="es-SV" dirty="0"/>
          </a:p>
        </p:txBody>
      </p:sp>
      <p:pic>
        <p:nvPicPr>
          <p:cNvPr id="4" name="Picture 4" descr="malaria+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095485"/>
            <a:ext cx="5905500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700338" y="3516492"/>
            <a:ext cx="61182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sz="4000" b="1" dirty="0">
                <a:solidFill>
                  <a:srgbClr val="FFFFFF"/>
                </a:solidFill>
                <a:latin typeface="Byington"/>
              </a:rPr>
              <a:t>       EL SALVADOR </a:t>
            </a:r>
            <a:r>
              <a:rPr lang="es-ES" sz="4000" b="1" dirty="0" smtClean="0">
                <a:solidFill>
                  <a:srgbClr val="FFFFFF"/>
                </a:solidFill>
                <a:latin typeface="Byington"/>
              </a:rPr>
              <a:t>2020</a:t>
            </a:r>
            <a:endParaRPr lang="es-ES" sz="4000" b="1" dirty="0">
              <a:solidFill>
                <a:srgbClr val="FFFFFF"/>
              </a:solidFill>
              <a:latin typeface="Byington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sz="4000" b="1" dirty="0">
                <a:solidFill>
                  <a:srgbClr val="FFFFFF"/>
                </a:solidFill>
                <a:latin typeface="Byington"/>
              </a:rPr>
              <a:t>     TERRITORIO LIBRE DE</a:t>
            </a:r>
          </a:p>
        </p:txBody>
      </p:sp>
      <p:pic>
        <p:nvPicPr>
          <p:cNvPr id="6" name="il_fi" descr="http://tweetyspanish101.files.wordpress.com/2010/03/el_salvador_flag.pn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81282">
            <a:off x="917575" y="2403475"/>
            <a:ext cx="3024188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9000309" y="3454993"/>
            <a:ext cx="3017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SV" b="1" dirty="0" smtClean="0"/>
              <a:t>EQUIPO TÉCNICO OPERATIVO</a:t>
            </a:r>
          </a:p>
          <a:p>
            <a:r>
              <a:rPr lang="es-SV" dirty="0" smtClean="0"/>
              <a:t>Dr. Jaime Alemán</a:t>
            </a:r>
          </a:p>
          <a:p>
            <a:r>
              <a:rPr lang="es-SV" dirty="0" smtClean="0"/>
              <a:t>Dra. Nelly Alvarado</a:t>
            </a:r>
          </a:p>
          <a:p>
            <a:r>
              <a:rPr lang="es-SV" dirty="0" smtClean="0"/>
              <a:t>Dr. Guillermo Santamaría</a:t>
            </a:r>
          </a:p>
          <a:p>
            <a:r>
              <a:rPr lang="es-SV" dirty="0" smtClean="0"/>
              <a:t>Sr. Adalberto Granados</a:t>
            </a:r>
          </a:p>
          <a:p>
            <a:r>
              <a:rPr lang="es-SV" dirty="0" smtClean="0"/>
              <a:t>Sr. José Rivas</a:t>
            </a:r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3715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Factores clave para el control</a:t>
            </a:r>
            <a:endParaRPr lang="es-SV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SV" dirty="0" smtClean="0"/>
              <a:t>Creación de Programa CENAP</a:t>
            </a:r>
          </a:p>
          <a:p>
            <a:r>
              <a:rPr lang="es-SV" dirty="0" smtClean="0"/>
              <a:t>Reclutamiento de recurso humano y formación del mismo</a:t>
            </a:r>
          </a:p>
          <a:p>
            <a:r>
              <a:rPr lang="es-SV" dirty="0" smtClean="0"/>
              <a:t>Planificación de actividades (Medio-vector-persona)</a:t>
            </a:r>
          </a:p>
          <a:p>
            <a:r>
              <a:rPr lang="es-SV" dirty="0" smtClean="0"/>
              <a:t>Estudio de la capacidad vectorial de A. albimanus (ANRRO)</a:t>
            </a:r>
          </a:p>
          <a:p>
            <a:r>
              <a:rPr lang="es-SV" dirty="0" smtClean="0"/>
              <a:t>Plan contingenciales integrales con todas la medidas</a:t>
            </a:r>
          </a:p>
          <a:p>
            <a:r>
              <a:rPr lang="es-SV" dirty="0" smtClean="0"/>
              <a:t>Ley de la defensa contra el paludismo</a:t>
            </a:r>
          </a:p>
          <a:p>
            <a:endParaRPr lang="es-SV" dirty="0" smtClean="0"/>
          </a:p>
          <a:p>
            <a:endParaRPr lang="es-SV" dirty="0" smtClean="0"/>
          </a:p>
          <a:p>
            <a:endParaRPr lang="es-SV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SV" dirty="0" smtClean="0"/>
              <a:t>Cambio de productos químicos más seguro y eficaces</a:t>
            </a:r>
          </a:p>
          <a:p>
            <a:r>
              <a:rPr lang="es-SV" dirty="0" smtClean="0"/>
              <a:t>Estratificación de áreas de riesgo</a:t>
            </a:r>
          </a:p>
          <a:p>
            <a:r>
              <a:rPr lang="es-SV" dirty="0" smtClean="0"/>
              <a:t>Reorientación del programa de erradicación al de control</a:t>
            </a:r>
          </a:p>
          <a:p>
            <a:r>
              <a:rPr lang="es-SV" dirty="0" smtClean="0"/>
              <a:t>Construcción de obras físicas de gran envergadura </a:t>
            </a:r>
          </a:p>
          <a:p>
            <a:r>
              <a:rPr lang="es-SV" dirty="0" smtClean="0"/>
              <a:t>Creación de la red vigilancia del paludismo</a:t>
            </a:r>
          </a:p>
          <a:p>
            <a:r>
              <a:rPr lang="es-SV" dirty="0" smtClean="0"/>
              <a:t>Vigilancia a inmigrantes (Interna y externa)</a:t>
            </a:r>
          </a:p>
          <a:p>
            <a:r>
              <a:rPr lang="es-SV" dirty="0" smtClean="0"/>
              <a:t>Control de calidad externa</a:t>
            </a:r>
          </a:p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97851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Factores clave para la eliminación</a:t>
            </a:r>
            <a:br>
              <a:rPr lang="es-SV" dirty="0" smtClean="0"/>
            </a:br>
            <a:r>
              <a:rPr lang="es-SV" dirty="0" smtClean="0"/>
              <a:t>Que hemos hecho</a:t>
            </a:r>
            <a:endParaRPr lang="es-SV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SV" dirty="0" smtClean="0"/>
              <a:t>Elaboración y aprobación de la Propuesta del plan para la eliminación de la malaria en El Salvador- Marzo de 2011</a:t>
            </a:r>
          </a:p>
          <a:p>
            <a:r>
              <a:rPr lang="es-SV" dirty="0" smtClean="0"/>
              <a:t>Conformación de la Comisión ministerial para la eliminación de la malaria en El Salvador</a:t>
            </a:r>
          </a:p>
          <a:p>
            <a:r>
              <a:rPr lang="es-SV" dirty="0" smtClean="0"/>
              <a:t>Conformación del Equipo técnico conductor operativo</a:t>
            </a:r>
          </a:p>
          <a:p>
            <a:r>
              <a:rPr lang="es-SV" dirty="0" smtClean="0"/>
              <a:t>Mantener la verticalidad de los mandos en el programa de malaria</a:t>
            </a:r>
          </a:p>
          <a:p>
            <a:r>
              <a:rPr lang="es-SV" dirty="0" smtClean="0"/>
              <a:t>Incorporación de la representación de malaria en el MCR y MCP</a:t>
            </a:r>
          </a:p>
          <a:p>
            <a:endParaRPr lang="es-SV" dirty="0" smtClean="0"/>
          </a:p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52079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/>
          <a:lstStyle/>
          <a:p>
            <a:r>
              <a:rPr lang="es-SV" dirty="0" smtClean="0"/>
              <a:t>Oficialización del  Plan de eliminación de la malaria en El Salvador- 12 de abril del 2011</a:t>
            </a:r>
          </a:p>
          <a:p>
            <a:pPr marL="0" indent="0">
              <a:buNone/>
            </a:pPr>
            <a:r>
              <a:rPr lang="es-SV" dirty="0" smtClean="0"/>
              <a:t>	</a:t>
            </a:r>
            <a:r>
              <a:rPr lang="es-SV" u="sng" dirty="0"/>
              <a:t>L</a:t>
            </a:r>
            <a:r>
              <a:rPr lang="es-SV" u="sng" dirty="0" smtClean="0"/>
              <a:t>íneas  estratégicas</a:t>
            </a:r>
          </a:p>
          <a:p>
            <a:pPr marL="0" indent="0">
              <a:buNone/>
            </a:pPr>
            <a:r>
              <a:rPr lang="es-SV" dirty="0" smtClean="0"/>
              <a:t>	1. Salud Ambiental</a:t>
            </a:r>
          </a:p>
          <a:p>
            <a:pPr marL="0" indent="0">
              <a:buNone/>
            </a:pPr>
            <a:r>
              <a:rPr lang="es-SV" dirty="0" smtClean="0"/>
              <a:t>	2. Promoción y educación para la Salud y participación social</a:t>
            </a:r>
          </a:p>
          <a:p>
            <a:pPr marL="0" indent="0">
              <a:buNone/>
            </a:pPr>
            <a:r>
              <a:rPr lang="es-SV" dirty="0" smtClean="0"/>
              <a:t>	3. Atención médica</a:t>
            </a:r>
          </a:p>
          <a:p>
            <a:pPr marL="0" indent="0">
              <a:buNone/>
            </a:pPr>
            <a:r>
              <a:rPr lang="es-SV" dirty="0" smtClean="0"/>
              <a:t>	4. Vigilancia epidemiológica</a:t>
            </a:r>
          </a:p>
          <a:p>
            <a:pPr marL="0" indent="0">
              <a:buNone/>
            </a:pPr>
            <a:r>
              <a:rPr lang="es-SV" dirty="0"/>
              <a:t>	</a:t>
            </a:r>
            <a:r>
              <a:rPr lang="es-SV" dirty="0" smtClean="0"/>
              <a:t>5. </a:t>
            </a:r>
            <a:r>
              <a:rPr lang="es-SV" smtClean="0"/>
              <a:t>Interinstitucionalidad, </a:t>
            </a:r>
            <a:r>
              <a:rPr lang="es-SV" smtClean="0"/>
              <a:t>Intersectorialidad</a:t>
            </a:r>
            <a:endParaRPr lang="es-SV" dirty="0" smtClean="0"/>
          </a:p>
          <a:p>
            <a:pPr marL="0" indent="0">
              <a:buNone/>
            </a:pPr>
            <a:r>
              <a:rPr lang="es-SV" dirty="0" smtClean="0"/>
              <a:t>	</a:t>
            </a:r>
          </a:p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93283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Factores clave para la eliminación </a:t>
            </a:r>
            <a:br>
              <a:rPr lang="es-SV" dirty="0" smtClean="0"/>
            </a:br>
            <a:r>
              <a:rPr lang="es-SV" dirty="0" smtClean="0"/>
              <a:t>Siguientes pasos</a:t>
            </a:r>
            <a:endParaRPr lang="es-SV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SV" dirty="0" smtClean="0"/>
              <a:t>Buscar actores claves nacionales e internacionales interesados en la inversión financiera y el fortalecimiento técnico dirigidos al esfuerzo por eliminar la malaria en El Salvador.</a:t>
            </a:r>
          </a:p>
          <a:p>
            <a:r>
              <a:rPr lang="es-SV" dirty="0" smtClean="0"/>
              <a:t>Evaluación del Plan de eliminación de la malaria 2011-2014</a:t>
            </a:r>
          </a:p>
          <a:p>
            <a:r>
              <a:rPr lang="es-SV" dirty="0" smtClean="0"/>
              <a:t>Construcción del nuevo plan 2015-2019</a:t>
            </a:r>
          </a:p>
          <a:p>
            <a:r>
              <a:rPr lang="es-SV" dirty="0" smtClean="0"/>
              <a:t>Formación del Recurso humano nuevo y reorientación del pensamiento en el personal existente que  trabaja en el programa de control por un pensamiento de eliminación </a:t>
            </a:r>
          </a:p>
          <a:p>
            <a:r>
              <a:rPr lang="es-SV" dirty="0" smtClean="0"/>
              <a:t>Ejecución de los fondos de arranque </a:t>
            </a:r>
          </a:p>
          <a:p>
            <a:r>
              <a:rPr lang="es-SV" dirty="0" smtClean="0"/>
              <a:t>Incorporar el tema de Malaria en la agenda pública a través de CISALUD</a:t>
            </a:r>
          </a:p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98145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SV" dirty="0" smtClean="0"/>
              <a:t>Resumen</a:t>
            </a:r>
            <a:endParaRPr lang="es-SV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SV" dirty="0" smtClean="0"/>
              <a:t>Político- COMISCA-MCR-MCP</a:t>
            </a:r>
          </a:p>
          <a:p>
            <a:r>
              <a:rPr lang="es-SV" dirty="0" smtClean="0"/>
              <a:t>Construcción de </a:t>
            </a:r>
            <a:r>
              <a:rPr lang="es-SV" dirty="0"/>
              <a:t>planes </a:t>
            </a:r>
            <a:r>
              <a:rPr lang="es-SV" dirty="0" smtClean="0"/>
              <a:t>de país, binacionales </a:t>
            </a:r>
            <a:r>
              <a:rPr lang="es-SV" dirty="0"/>
              <a:t>y Regionales </a:t>
            </a:r>
            <a:r>
              <a:rPr lang="es-SV" dirty="0" smtClean="0"/>
              <a:t>con </a:t>
            </a:r>
            <a:r>
              <a:rPr lang="es-SV" dirty="0"/>
              <a:t>estrategias </a:t>
            </a:r>
            <a:r>
              <a:rPr lang="es-SV" dirty="0" smtClean="0"/>
              <a:t>homologadas</a:t>
            </a:r>
          </a:p>
          <a:p>
            <a:r>
              <a:rPr lang="es-SV" dirty="0" smtClean="0"/>
              <a:t>Evaluación continua de los planes mencionados</a:t>
            </a:r>
          </a:p>
          <a:p>
            <a:r>
              <a:rPr lang="es-SV" dirty="0" smtClean="0"/>
              <a:t>Reorientación de estrategias y actividades</a:t>
            </a:r>
          </a:p>
          <a:p>
            <a:r>
              <a:rPr lang="es-SV" dirty="0" smtClean="0"/>
              <a:t>Formar parte de los Tratados de cooperación técnica y financiera entre los países de </a:t>
            </a:r>
            <a:r>
              <a:rPr lang="es-SV" smtClean="0"/>
              <a:t>las diferentes iniciativas </a:t>
            </a:r>
            <a:r>
              <a:rPr lang="es-SV" dirty="0" smtClean="0"/>
              <a:t>para la sostenibilidad de logros</a:t>
            </a:r>
          </a:p>
          <a:p>
            <a:r>
              <a:rPr lang="es-SV" dirty="0" smtClean="0"/>
              <a:t>Reorientación de los planes de eliminación a los de prevención de la reintroducción.</a:t>
            </a:r>
          </a:p>
          <a:p>
            <a:endParaRPr lang="es-SV" dirty="0" smtClean="0"/>
          </a:p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2308114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372</Words>
  <Application>Microsoft Office PowerPoint</Application>
  <PresentationFormat>Panorámica</PresentationFormat>
  <Paragraphs>52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Byington</vt:lpstr>
      <vt:lpstr>Calibri</vt:lpstr>
      <vt:lpstr>Calibri Light</vt:lpstr>
      <vt:lpstr>Times New Roman</vt:lpstr>
      <vt:lpstr>Tema de Office</vt:lpstr>
      <vt:lpstr>Factores clave para el éxito en la eliminación de la malaria </vt:lpstr>
      <vt:lpstr>Factores clave para el control</vt:lpstr>
      <vt:lpstr>Factores clave para la eliminación Que hemos hecho</vt:lpstr>
      <vt:lpstr>Presentación de PowerPoint</vt:lpstr>
      <vt:lpstr>Factores clave para la eliminación  Siguientes pasos</vt:lpstr>
      <vt:lpstr>Resumen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clave para el éxito en la eliminación de la malaria </dc:title>
  <dc:creator>Enrique Aleman</dc:creator>
  <cp:lastModifiedBy>Enrique Aleman</cp:lastModifiedBy>
  <cp:revision>18</cp:revision>
  <dcterms:created xsi:type="dcterms:W3CDTF">2014-02-20T13:38:22Z</dcterms:created>
  <dcterms:modified xsi:type="dcterms:W3CDTF">2014-02-20T18:38:40Z</dcterms:modified>
</cp:coreProperties>
</file>