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8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9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0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1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2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3.xml" ContentType="application/vnd.openxmlformats-officedocument.theme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14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15.xml" ContentType="application/vnd.openxmlformats-officedocument.theme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theme/theme16.xml" ContentType="application/vnd.openxmlformats-officedocument.theme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theme/theme17.xml" ContentType="application/vnd.openxmlformats-officedocument.theme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theme/theme18.xml" ContentType="application/vnd.openxmlformats-officedocument.theme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theme/theme19.xml" ContentType="application/vnd.openxmlformats-officedocument.theme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20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theme/theme21.xml" ContentType="application/vnd.openxmlformats-officedocument.theme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theme/theme22.xml" ContentType="application/vnd.openxmlformats-officedocument.theme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7" r:id="rId2"/>
    <p:sldMasterId id="2147483690" r:id="rId3"/>
    <p:sldMasterId id="2147483703" r:id="rId4"/>
    <p:sldMasterId id="2147483767" r:id="rId5"/>
    <p:sldMasterId id="2147483845" r:id="rId6"/>
    <p:sldMasterId id="2147483872" r:id="rId7"/>
    <p:sldMasterId id="2147483885" r:id="rId8"/>
    <p:sldMasterId id="2147483898" r:id="rId9"/>
    <p:sldMasterId id="2147483911" r:id="rId10"/>
    <p:sldMasterId id="2147483924" r:id="rId11"/>
    <p:sldMasterId id="2147483937" r:id="rId12"/>
    <p:sldMasterId id="2147483950" r:id="rId13"/>
    <p:sldMasterId id="2147483976" r:id="rId14"/>
    <p:sldMasterId id="2147483989" r:id="rId15"/>
    <p:sldMasterId id="2147484002" r:id="rId16"/>
    <p:sldMasterId id="2147484125" r:id="rId17"/>
    <p:sldMasterId id="2147484137" r:id="rId18"/>
    <p:sldMasterId id="2147484149" r:id="rId19"/>
    <p:sldMasterId id="2147484173" r:id="rId20"/>
    <p:sldMasterId id="2147484185" r:id="rId21"/>
    <p:sldMasterId id="2147484197" r:id="rId22"/>
    <p:sldMasterId id="2147484209" r:id="rId23"/>
  </p:sldMasterIdLst>
  <p:notesMasterIdLst>
    <p:notesMasterId r:id="rId69"/>
  </p:notesMasterIdLst>
  <p:handoutMasterIdLst>
    <p:handoutMasterId r:id="rId70"/>
  </p:handoutMasterIdLst>
  <p:sldIdLst>
    <p:sldId id="670" r:id="rId24"/>
    <p:sldId id="393" r:id="rId25"/>
    <p:sldId id="607" r:id="rId26"/>
    <p:sldId id="398" r:id="rId27"/>
    <p:sldId id="632" r:id="rId28"/>
    <p:sldId id="633" r:id="rId29"/>
    <p:sldId id="634" r:id="rId30"/>
    <p:sldId id="635" r:id="rId31"/>
    <p:sldId id="636" r:id="rId32"/>
    <p:sldId id="669" r:id="rId33"/>
    <p:sldId id="691" r:id="rId34"/>
    <p:sldId id="630" r:id="rId35"/>
    <p:sldId id="637" r:id="rId36"/>
    <p:sldId id="638" r:id="rId37"/>
    <p:sldId id="698" r:id="rId38"/>
    <p:sldId id="639" r:id="rId39"/>
    <p:sldId id="668" r:id="rId40"/>
    <p:sldId id="690" r:id="rId41"/>
    <p:sldId id="695" r:id="rId42"/>
    <p:sldId id="696" r:id="rId43"/>
    <p:sldId id="643" r:id="rId44"/>
    <p:sldId id="644" r:id="rId45"/>
    <p:sldId id="645" r:id="rId46"/>
    <p:sldId id="603" r:id="rId47"/>
    <p:sldId id="692" r:id="rId48"/>
    <p:sldId id="694" r:id="rId49"/>
    <p:sldId id="620" r:id="rId50"/>
    <p:sldId id="600" r:id="rId51"/>
    <p:sldId id="697" r:id="rId52"/>
    <p:sldId id="653" r:id="rId53"/>
    <p:sldId id="689" r:id="rId54"/>
    <p:sldId id="640" r:id="rId55"/>
    <p:sldId id="654" r:id="rId56"/>
    <p:sldId id="650" r:id="rId57"/>
    <p:sldId id="655" r:id="rId58"/>
    <p:sldId id="657" r:id="rId59"/>
    <p:sldId id="656" r:id="rId60"/>
    <p:sldId id="703" r:id="rId61"/>
    <p:sldId id="660" r:id="rId62"/>
    <p:sldId id="699" r:id="rId63"/>
    <p:sldId id="700" r:id="rId64"/>
    <p:sldId id="701" r:id="rId65"/>
    <p:sldId id="702" r:id="rId66"/>
    <p:sldId id="605" r:id="rId67"/>
    <p:sldId id="661" r:id="rId68"/>
  </p:sldIdLst>
  <p:sldSz cx="9144000" cy="6858000" type="screen4x3"/>
  <p:notesSz cx="6858000" cy="9144000"/>
  <p:defaultTextStyle>
    <a:defPPr>
      <a:defRPr lang="es-ES"/>
    </a:defPPr>
    <a:lvl1pPr algn="ctr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011" algn="ctr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021" algn="ctr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032" algn="ctr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041" algn="ctr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052" algn="l" defTabSz="914021" rtl="0" eaLnBrk="1" latinLnBrk="0" hangingPunct="1"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2062" algn="l" defTabSz="914021" rtl="0" eaLnBrk="1" latinLnBrk="0" hangingPunct="1"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199072" algn="l" defTabSz="914021" rtl="0" eaLnBrk="1" latinLnBrk="0" hangingPunct="1"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6083" algn="l" defTabSz="914021" rtl="0" eaLnBrk="1" latinLnBrk="0" hangingPunct="1">
      <a:defRPr sz="10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Socrates Herrera" initials="SH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62D9"/>
    <a:srgbClr val="CC0000"/>
    <a:srgbClr val="33CC33"/>
    <a:srgbClr val="A50021"/>
    <a:srgbClr val="FFFF66"/>
    <a:srgbClr val="FF3399"/>
    <a:srgbClr val="FF9900"/>
    <a:srgbClr val="FFCC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843" autoAdjust="0"/>
    <p:restoredTop sz="94660" autoAdjust="0"/>
  </p:normalViewPr>
  <p:slideViewPr>
    <p:cSldViewPr>
      <p:cViewPr>
        <p:scale>
          <a:sx n="70" d="100"/>
          <a:sy n="70" d="100"/>
        </p:scale>
        <p:origin x="-129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370"/>
    </p:cViewPr>
  </p:sorterViewPr>
  <p:notesViewPr>
    <p:cSldViewPr>
      <p:cViewPr varScale="1">
        <p:scale>
          <a:sx n="58" d="100"/>
          <a:sy n="58" d="100"/>
        </p:scale>
        <p:origin x="-1674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3.xml"/><Relationship Id="rId39" Type="http://schemas.openxmlformats.org/officeDocument/2006/relationships/slide" Target="slides/slide16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1.xml"/><Relationship Id="rId42" Type="http://schemas.openxmlformats.org/officeDocument/2006/relationships/slide" Target="slides/slide19.xml"/><Relationship Id="rId47" Type="http://schemas.openxmlformats.org/officeDocument/2006/relationships/slide" Target="slides/slide24.xml"/><Relationship Id="rId50" Type="http://schemas.openxmlformats.org/officeDocument/2006/relationships/slide" Target="slides/slide27.xml"/><Relationship Id="rId55" Type="http://schemas.openxmlformats.org/officeDocument/2006/relationships/slide" Target="slides/slide32.xml"/><Relationship Id="rId63" Type="http://schemas.openxmlformats.org/officeDocument/2006/relationships/slide" Target="slides/slide40.xml"/><Relationship Id="rId68" Type="http://schemas.openxmlformats.org/officeDocument/2006/relationships/slide" Target="slides/slide45.xml"/><Relationship Id="rId7" Type="http://schemas.openxmlformats.org/officeDocument/2006/relationships/slideMaster" Target="slideMasters/slideMaster7.xml"/><Relationship Id="rId71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53" Type="http://schemas.openxmlformats.org/officeDocument/2006/relationships/slide" Target="slides/slide30.xml"/><Relationship Id="rId58" Type="http://schemas.openxmlformats.org/officeDocument/2006/relationships/slide" Target="slides/slide35.xml"/><Relationship Id="rId66" Type="http://schemas.openxmlformats.org/officeDocument/2006/relationships/slide" Target="slides/slide43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49" Type="http://schemas.openxmlformats.org/officeDocument/2006/relationships/slide" Target="slides/slide26.xml"/><Relationship Id="rId57" Type="http://schemas.openxmlformats.org/officeDocument/2006/relationships/slide" Target="slides/slide34.xml"/><Relationship Id="rId61" Type="http://schemas.openxmlformats.org/officeDocument/2006/relationships/slide" Target="slides/slide38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8.xml"/><Relationship Id="rId44" Type="http://schemas.openxmlformats.org/officeDocument/2006/relationships/slide" Target="slides/slide21.xml"/><Relationship Id="rId52" Type="http://schemas.openxmlformats.org/officeDocument/2006/relationships/slide" Target="slides/slide29.xml"/><Relationship Id="rId60" Type="http://schemas.openxmlformats.org/officeDocument/2006/relationships/slide" Target="slides/slide37.xml"/><Relationship Id="rId65" Type="http://schemas.openxmlformats.org/officeDocument/2006/relationships/slide" Target="slides/slide42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43" Type="http://schemas.openxmlformats.org/officeDocument/2006/relationships/slide" Target="slides/slide20.xml"/><Relationship Id="rId48" Type="http://schemas.openxmlformats.org/officeDocument/2006/relationships/slide" Target="slides/slide25.xml"/><Relationship Id="rId56" Type="http://schemas.openxmlformats.org/officeDocument/2006/relationships/slide" Target="slides/slide33.xml"/><Relationship Id="rId64" Type="http://schemas.openxmlformats.org/officeDocument/2006/relationships/slide" Target="slides/slide41.xml"/><Relationship Id="rId69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8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2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46" Type="http://schemas.openxmlformats.org/officeDocument/2006/relationships/slide" Target="slides/slide23.xml"/><Relationship Id="rId59" Type="http://schemas.openxmlformats.org/officeDocument/2006/relationships/slide" Target="slides/slide36.xml"/><Relationship Id="rId67" Type="http://schemas.openxmlformats.org/officeDocument/2006/relationships/slide" Target="slides/slide44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8.xml"/><Relationship Id="rId54" Type="http://schemas.openxmlformats.org/officeDocument/2006/relationships/slide" Target="slides/slide31.xml"/><Relationship Id="rId62" Type="http://schemas.openxmlformats.org/officeDocument/2006/relationships/slide" Target="slides/slide39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s-E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s-ES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s-ES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03AD8C30-B1A9-4C98-9022-CD49F99E276D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6687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s-ES_tradnl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s-ES_tradnl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s-ES_tradnl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30103AF7-C903-47B7-806B-4C27893D9C78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35809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011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021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032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041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052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062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072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083" algn="l" defTabSz="91402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>
                <a:effectLst/>
                <a:latin typeface="arial"/>
              </a:rPr>
              <a:t>El sistema inmune innato es un mecanismo conservado evolutivamente que proporciona una respuesta rápida y eficaz contra la invasión de patógenos microbianos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515B1-370D-4B82-BD8D-677D9EF5877F}" type="slidenum">
              <a:rPr lang="es-MX" smtClean="0">
                <a:solidFill>
                  <a:prstClr val="black"/>
                </a:solidFill>
              </a:rPr>
              <a:pPr/>
              <a:t>11</a:t>
            </a:fld>
            <a:endParaRPr lang="es-MX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263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DB09A1E9-1D17-4FC4-843D-E6330EE81A8E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32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2E46FEC5-9E1B-4654-95B3-1F441FD25424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33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7CDCF41E-9315-447C-8E75-BAFB1350F65A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34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ABB3576A-3498-4B05-98B6-57ACA1D6EFA2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36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F1CE3D2-3EF6-4E3B-97C4-7225CD70F0B5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37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799B2490-F4D8-4DA6-A8B3-6A2E775090E5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39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9B5725-0195-490F-9E13-C0338A0CE0F9}" type="slidenum">
              <a:rPr lang="es-ES" altLang="es-MX"/>
              <a:pPr/>
              <a:t>40</a:t>
            </a:fld>
            <a:endParaRPr lang="es-ES" altLang="es-MX"/>
          </a:p>
        </p:txBody>
      </p:sp>
      <p:sp>
        <p:nvSpPr>
          <p:cNvPr id="1034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s-MX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7107" name="2 Marcador de notas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s-ES" altLang="es-MX" smtClean="0"/>
              <a:t>The clinical outcome </a:t>
            </a:r>
            <a:r>
              <a:rPr lang="en-US" altLang="es-MX" smtClean="0"/>
              <a:t>of malarial infection in an African child depends on many </a:t>
            </a:r>
            <a:r>
              <a:rPr lang="es-ES" altLang="es-MX" smtClean="0"/>
              <a:t>parasite, host, geographic and social factors. These converge </a:t>
            </a:r>
            <a:r>
              <a:rPr lang="en-US" altLang="es-MX" smtClean="0"/>
              <a:t>in the child to result in a range </a:t>
            </a:r>
            <a:r>
              <a:rPr lang="es-ES" altLang="es-MX" smtClean="0"/>
              <a:t>of outcomes, from an asymptomatic infection to severe disease and death.</a:t>
            </a:r>
          </a:p>
        </p:txBody>
      </p:sp>
      <p:sp>
        <p:nvSpPr>
          <p:cNvPr id="471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C5F8A361-97A1-4EBF-A553-44F0BC4C6168}" type="slidenum">
              <a:rPr lang="es-MX" altLang="es-MX">
                <a:solidFill>
                  <a:prstClr val="black"/>
                </a:solidFill>
                <a:latin typeface="Times New Roman" pitchFamily="18" charset="0"/>
                <a:cs typeface="Arial" pitchFamily="34" charset="0"/>
              </a:rPr>
              <a:pPr eaLnBrk="1" hangingPunct="1"/>
              <a:t>44</a:t>
            </a:fld>
            <a:endParaRPr lang="es-MX" altLang="es-MX">
              <a:solidFill>
                <a:prstClr val="black"/>
              </a:solidFill>
              <a:latin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 algn="just">
              <a:buFont typeface="Arial"/>
              <a:buNone/>
            </a:pPr>
            <a:r>
              <a:rPr lang="en-US" sz="1100" dirty="0" err="1" smtClean="0"/>
              <a:t>Monocyte</a:t>
            </a:r>
            <a:r>
              <a:rPr lang="en-US" sz="1100" dirty="0" smtClean="0"/>
              <a:t> subpopulations display distinct phenotypes and functions: classical, pro-inflammatory and anti-inflammatory. </a:t>
            </a:r>
          </a:p>
          <a:p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role and the functional significance of </a:t>
            </a:r>
            <a:r>
              <a:rPr lang="en-US" sz="20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monocytes</a:t>
            </a:r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innate immunity in different presentations of clinical malaria are unclear:</a:t>
            </a:r>
            <a:r>
              <a:rPr lang="en-US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-MO/macrophage functions are impaired </a:t>
            </a:r>
            <a:r>
              <a:rPr lang="en-US" sz="20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vitro</a:t>
            </a:r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the malaria parasite or by products derived from infection, </a:t>
            </a:r>
            <a:r>
              <a:rPr lang="en-US" sz="20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e.g</a:t>
            </a:r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hemozoin</a:t>
            </a:r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(malarial pigment)</a:t>
            </a:r>
          </a:p>
          <a:p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-distinct </a:t>
            </a:r>
            <a:r>
              <a:rPr lang="en-US" sz="20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monocyte</a:t>
            </a:r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subpopulations are induced during uncomplicated </a:t>
            </a:r>
            <a:r>
              <a:rPr lang="en-US" sz="20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P. falciparum</a:t>
            </a:r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malaria infection,</a:t>
            </a:r>
            <a:r>
              <a:rPr lang="en-US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 were associated with parasite inhibitory activity</a:t>
            </a:r>
          </a:p>
          <a:p>
            <a:pPr lvl="1" algn="just">
              <a:buFont typeface="Arial"/>
              <a:buNone/>
            </a:pPr>
            <a:endParaRPr lang="en-US" sz="1100" dirty="0" smtClean="0"/>
          </a:p>
          <a:p>
            <a:pPr marL="0" marR="0" lvl="1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 smtClean="0"/>
              <a:t>Cytokines that activate macrophages to destroy the parasite </a:t>
            </a:r>
          </a:p>
          <a:p>
            <a:pPr algn="just"/>
            <a:endParaRPr lang="en-US" sz="1500" dirty="0" smtClean="0"/>
          </a:p>
          <a:p>
            <a:pPr algn="just"/>
            <a:endParaRPr lang="en-US" sz="1500" dirty="0" smtClean="0"/>
          </a:p>
          <a:p>
            <a:pPr algn="just"/>
            <a:r>
              <a:rPr lang="en-US" sz="1500" dirty="0" smtClean="0"/>
              <a:t>Antibodies: block the parasite invasion to host cells and destroy infected </a:t>
            </a:r>
            <a:r>
              <a:rPr lang="en-US" sz="1500" dirty="0" err="1" smtClean="0"/>
              <a:t>RBCs</a:t>
            </a:r>
            <a:r>
              <a:rPr lang="en-US" sz="1500" dirty="0" smtClean="0"/>
              <a:t> by antibody-dependent cell-mediated inhibition (ADCI) </a:t>
            </a:r>
          </a:p>
          <a:p>
            <a:pPr lvl="1" algn="just"/>
            <a:r>
              <a:rPr lang="en-US" sz="1100" dirty="0" smtClean="0"/>
              <a:t>IgG1 and IgG3 </a:t>
            </a:r>
            <a:r>
              <a:rPr lang="en-US" sz="1100" dirty="0" err="1" smtClean="0"/>
              <a:t>isotypes</a:t>
            </a:r>
            <a:r>
              <a:rPr lang="en-US" sz="1100" dirty="0" smtClean="0"/>
              <a:t> levels are associated with low </a:t>
            </a:r>
            <a:r>
              <a:rPr lang="en-US" sz="1100" dirty="0" err="1" smtClean="0"/>
              <a:t>parasitemia</a:t>
            </a:r>
            <a:r>
              <a:rPr lang="en-US" sz="1100" dirty="0" smtClean="0"/>
              <a:t> levels.</a:t>
            </a:r>
            <a:endParaRPr lang="en-US" sz="20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2000" dirty="0" smtClean="0"/>
              <a:t>ADCI: by enabling the activation of complement and antibody-dependent </a:t>
            </a:r>
            <a:r>
              <a:rPr lang="en-US" sz="2000" dirty="0" err="1" smtClean="0"/>
              <a:t>phagocytosis</a:t>
            </a:r>
            <a:r>
              <a:rPr lang="en-US" sz="2000" dirty="0" smtClean="0"/>
              <a:t> and consequently parasite clearance</a:t>
            </a:r>
          </a:p>
          <a:p>
            <a:endParaRPr lang="en-US" sz="2000" dirty="0" smtClean="0"/>
          </a:p>
          <a:p>
            <a:pPr lvl="1" algn="just"/>
            <a:endParaRPr lang="en-US" sz="1100" dirty="0" smtClean="0"/>
          </a:p>
          <a:p>
            <a:pPr lvl="1" algn="just">
              <a:buFont typeface="Arial"/>
              <a:buNone/>
            </a:pPr>
            <a:endParaRPr lang="en-US" sz="1100" dirty="0" smtClean="0"/>
          </a:p>
          <a:p>
            <a:r>
              <a:rPr lang="en-US" sz="2000" dirty="0" smtClean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26932-0A5E-2945-A500-50F0F62F3CC1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DC6B63B-EC5F-4E0F-B765-01AA24B8242C}" type="slidenum">
              <a:rPr lang="es-ES" altLang="es-MX" sz="1200" b="0">
                <a:solidFill>
                  <a:prstClr val="black"/>
                </a:solidFill>
              </a:rPr>
              <a:pPr eaLnBrk="1" hangingPunct="1"/>
              <a:t>15</a:t>
            </a:fld>
            <a:endParaRPr lang="es-ES" altLang="es-MX" sz="1200" b="0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D5F1B2-28B9-432B-A376-BBE1AEA15AC6}" type="slidenum">
              <a:rPr lang="es-ES" altLang="es-MX">
                <a:solidFill>
                  <a:prstClr val="black"/>
                </a:solidFill>
              </a:rPr>
              <a:pPr/>
              <a:t>19</a:t>
            </a:fld>
            <a:endParaRPr lang="es-ES" altLang="es-MX">
              <a:solidFill>
                <a:prstClr val="black"/>
              </a:solidFill>
            </a:endParaRPr>
          </a:p>
        </p:txBody>
      </p:sp>
      <p:sp>
        <p:nvSpPr>
          <p:cNvPr id="860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altLang="es-MX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376C2F-03C9-4AC1-8EEB-77112F0A343B}" type="slidenum">
              <a:rPr lang="es-ES" altLang="es-MX">
                <a:solidFill>
                  <a:prstClr val="black"/>
                </a:solidFill>
              </a:rPr>
              <a:pPr/>
              <a:t>20</a:t>
            </a:fld>
            <a:endParaRPr lang="es-ES" altLang="es-MX">
              <a:solidFill>
                <a:prstClr val="black"/>
              </a:solidFill>
            </a:endParaRPr>
          </a:p>
        </p:txBody>
      </p:sp>
      <p:sp>
        <p:nvSpPr>
          <p:cNvPr id="880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 altLang="es-MX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D5EC1EA2-EB8D-4C23-A728-FAFC24A01080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21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300BED8-5A5A-42D0-9839-679DF4DD8D71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22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C6D7947-DB0A-4B6B-9478-49D910F0D606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23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100A5E26-DF69-44A5-8348-8BAB874578C4}" type="slidenum">
              <a:rPr lang="es-ES" altLang="es-MX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30</a:t>
            </a:fld>
            <a:endParaRPr lang="es-ES" altLang="es-MX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11" indent="0" algn="ctr">
              <a:buNone/>
              <a:defRPr/>
            </a:lvl2pPr>
            <a:lvl3pPr marL="914021" indent="0" algn="ctr">
              <a:buNone/>
              <a:defRPr/>
            </a:lvl3pPr>
            <a:lvl4pPr marL="1371032" indent="0" algn="ctr">
              <a:buNone/>
              <a:defRPr/>
            </a:lvl4pPr>
            <a:lvl5pPr marL="1828041" indent="0" algn="ctr">
              <a:buNone/>
              <a:defRPr/>
            </a:lvl5pPr>
            <a:lvl6pPr marL="2285052" indent="0" algn="ctr">
              <a:buNone/>
              <a:defRPr/>
            </a:lvl6pPr>
            <a:lvl7pPr marL="2742062" indent="0" algn="ctr">
              <a:buNone/>
              <a:defRPr/>
            </a:lvl7pPr>
            <a:lvl8pPr marL="3199072" indent="0" algn="ctr">
              <a:buNone/>
              <a:defRPr/>
            </a:lvl8pPr>
            <a:lvl9pPr marL="3656083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676092-84C0-4CEC-BA32-D518F7F295A9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F0E09-984F-4037-9BC0-D2E289E7341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B5DA-A43D-4E58-809F-47EFE2B094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22606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54EE783-DA00-400E-8689-A9D6974FB6A0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0832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C9E7-31E2-43F4-9448-D9B54B7DE7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7941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0268-16DF-4D70-B607-AAE7B9EB8D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5155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84D2-48BF-42C6-AF08-2BC19AF66C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21990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6FF9-E638-4D06-BCF4-591E780F96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74621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DEB-2BB4-4840-A1A0-D7916955E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10022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AF51-E00F-4BA9-8D6B-7758461732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51840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D058-9E28-4941-A20A-DE7F99D1FB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54433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CD63-456B-42EA-A174-E9DC784BD1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388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F092E7-9C80-442D-9140-F32C28EF3E8F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C4F86-B37B-49F5-AB44-0D4B85356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17337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60BB-881F-446A-801A-608E7F831A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43440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B5DA-A43D-4E58-809F-47EFE2B094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04552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54EE783-DA00-400E-8689-A9D6974FB6A0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43430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C9E7-31E2-43F4-9448-D9B54B7DE7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4792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0268-16DF-4D70-B607-AAE7B9EB8D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00068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84D2-48BF-42C6-AF08-2BC19AF66C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804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6FF9-E638-4D06-BCF4-591E780F96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04958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DEB-2BB4-4840-A1A0-D7916955E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8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AF51-E00F-4BA9-8D6B-7758461732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266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85800" y="1981204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4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93249D0-41E4-4449-B01D-5A9601004A5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D058-9E28-4941-A20A-DE7F99D1FB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47630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CD63-456B-42EA-A174-E9DC784BD1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37269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C4F86-B37B-49F5-AB44-0D4B85356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12743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60BB-881F-446A-801A-608E7F831A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34877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B5DA-A43D-4E58-809F-47EFE2B094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6417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54EE783-DA00-400E-8689-A9D6974FB6A0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06618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C9E7-31E2-43F4-9448-D9B54B7DE7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77480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0268-16DF-4D70-B607-AAE7B9EB8D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53049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84D2-48BF-42C6-AF08-2BC19AF66C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0327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6FF9-E638-4D06-BCF4-591E780F96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8577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4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4"/>
            <a:ext cx="3810000" cy="1981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114802"/>
            <a:ext cx="3810000" cy="1981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D6DF31D-281C-4367-9522-E1B6729CFFEF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DEB-2BB4-4840-A1A0-D7916955E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12106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AF51-E00F-4BA9-8D6B-7758461732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29200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D058-9E28-4941-A20A-DE7F99D1FB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91138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CD63-456B-42EA-A174-E9DC784BD1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56292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C4F86-B37B-49F5-AB44-0D4B85356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73062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60BB-881F-446A-801A-608E7F831A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47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B5DA-A43D-4E58-809F-47EFE2B094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65792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54EE783-DA00-400E-8689-A9D6974FB6A0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81062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C9E7-31E2-43F4-9448-D9B54B7DE7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65521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0268-16DF-4D70-B607-AAE7B9EB8D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950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685800" y="1981204"/>
            <a:ext cx="7772400" cy="4114800"/>
          </a:xfrm>
        </p:spPr>
        <p:txBody>
          <a:bodyPr/>
          <a:lstStyle/>
          <a:p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301DDD3-4AA7-4CFD-9084-23997FA0371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84D2-48BF-42C6-AF08-2BC19AF66C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56158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6FF9-E638-4D06-BCF4-591E780F96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63126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DEB-2BB4-4840-A1A0-D7916955E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75398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AF51-E00F-4BA9-8D6B-7758461732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73100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D058-9E28-4941-A20A-DE7F99D1FB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89067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CD63-456B-42EA-A174-E9DC784BD1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19924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C4F86-B37B-49F5-AB44-0D4B85356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34588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60BB-881F-446A-801A-608E7F831A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45132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B5DA-A43D-4E58-809F-47EFE2B094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34041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54EE783-DA00-400E-8689-A9D6974FB6A0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956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1362BD2-43EE-48E2-8984-9885ABEBF17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C9E7-31E2-43F4-9448-D9B54B7DE7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38354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0268-16DF-4D70-B607-AAE7B9EB8D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47990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84D2-48BF-42C6-AF08-2BC19AF66C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83110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6FF9-E638-4D06-BCF4-591E780F96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5672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DEB-2BB4-4840-A1A0-D7916955E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16280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AF51-E00F-4BA9-8D6B-7758461732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87955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D058-9E28-4941-A20A-DE7F99D1FB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54447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CD63-456B-42EA-A174-E9DC784BD1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79494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C4F86-B37B-49F5-AB44-0D4B85356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72582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60BB-881F-446A-801A-608E7F831A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510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2438404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1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EFC38F3-0B6A-4E98-B07D-D65799F65EA9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57485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B5DA-A43D-4E58-809F-47EFE2B094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47136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EFC38F3-0B6A-4E98-B07D-D65799F65EA9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01445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B22BF-9C33-41CB-8A51-79687C289C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0500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582FC-1837-4519-BC62-0627B4E63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24945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CADA1-086F-4536-8DCA-ACFC7BA1EB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30752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A8BA3-FFFC-41D9-95BB-0D15E9DFC9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87590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D4FD-05F9-402B-B9CD-C4412706A8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93939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31EF4-9046-4E00-BDC7-3FB7042F71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75183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3BA8D-5053-4EA5-8A35-A5BC7DD991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64581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25794-C7BC-4753-B62E-E3999CD9AE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02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B22BF-9C33-41CB-8A51-79687C289C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72789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16476-0E3A-44D0-AD84-5091ED2E1E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91968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B10D-4AA7-44C9-A78A-A6897DB5F6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38737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A43FD-B30D-496C-B2CC-F8058291B1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87410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EFC38F3-0B6A-4E98-B07D-D65799F65EA9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95779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B22BF-9C33-41CB-8A51-79687C289C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59192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582FC-1837-4519-BC62-0627B4E63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85526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CADA1-086F-4536-8DCA-ACFC7BA1EB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43944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A8BA3-FFFC-41D9-95BB-0D15E9DFC9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55050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D4FD-05F9-402B-B9CD-C4412706A8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898752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31EF4-9046-4E00-BDC7-3FB7042F71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4528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1" indent="0">
              <a:buNone/>
              <a:defRPr sz="1600"/>
            </a:lvl3pPr>
            <a:lvl4pPr marL="1371032" indent="0">
              <a:buNone/>
              <a:defRPr sz="1400"/>
            </a:lvl4pPr>
            <a:lvl5pPr marL="1828041" indent="0">
              <a:buNone/>
              <a:defRPr sz="1400"/>
            </a:lvl5pPr>
            <a:lvl6pPr marL="2285052" indent="0">
              <a:buNone/>
              <a:defRPr sz="1400"/>
            </a:lvl6pPr>
            <a:lvl7pPr marL="2742062" indent="0">
              <a:buNone/>
              <a:defRPr sz="1400"/>
            </a:lvl7pPr>
            <a:lvl8pPr marL="3199072" indent="0">
              <a:buNone/>
              <a:defRPr sz="1400"/>
            </a:lvl8pPr>
            <a:lvl9pPr marL="3656083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582FC-1837-4519-BC62-0627B4E63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256899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3BA8D-5053-4EA5-8A35-A5BC7DD991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05364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25794-C7BC-4753-B62E-E3999CD9AE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64818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16476-0E3A-44D0-AD84-5091ED2E1E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47401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B10D-4AA7-44C9-A78A-A6897DB5F6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77567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A43FD-B30D-496C-B2CC-F8058291B1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4502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EFC38F3-0B6A-4E98-B07D-D65799F65EA9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138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B22BF-9C33-41CB-8A51-79687C289C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20205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582FC-1837-4519-BC62-0627B4E63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35390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CADA1-086F-4536-8DCA-ACFC7BA1EB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49929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A8BA3-FFFC-41D9-95BB-0D15E9DFC9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115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CADA1-086F-4536-8DCA-ACFC7BA1EB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68827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D4FD-05F9-402B-B9CD-C4412706A8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81793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31EF4-9046-4E00-BDC7-3FB7042F71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373157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3BA8D-5053-4EA5-8A35-A5BC7DD991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5935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25794-C7BC-4753-B62E-E3999CD9AE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62800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16476-0E3A-44D0-AD84-5091ED2E1E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60999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B10D-4AA7-44C9-A78A-A6897DB5F6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831943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A43FD-B30D-496C-B2CC-F8058291B1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7067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39821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541438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555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F0F2DB-F162-45EE-92DA-BBE20F23420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A8BA3-FFFC-41D9-95BB-0D15E9DFC9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98275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23930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193056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38543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73101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68063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358716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37790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3156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899550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3158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D4FD-05F9-402B-B9CD-C4412706A8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48902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94493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61014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64771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406762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95969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384332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48062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074246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31972-4845-4976-AA9F-46C0C6D6F4E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19/02/2014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8FE4-0012-4374-B962-C6BBA94B1D5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021387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7E29C-3D82-40E0-8226-A93C6F8A0D3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004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31EF4-9046-4E00-BDC7-3FB7042F71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995890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BB2C-FDA5-4C07-8BEA-30127D831CE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06156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B55E-61BE-44F2-BDC2-C78C5492FD5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56947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8C39C-570D-41DB-B88C-D9C56832658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05347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464E3-82A4-4382-B330-FD3DECADC7C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782832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CADAA-4276-4748-A326-E5972BC2CC71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816214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85CDD-7CA5-4922-B042-E9787855B0C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327276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F7D57-0C89-4356-A75F-1F064C54686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030383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A10C8-E0FB-4D91-8E07-1EBCC394495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321673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333A2-3610-4939-BF9A-BB48ADD27ED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63211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87A63-1A56-431B-A919-4E5B1F35026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6956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3BA8D-5053-4EA5-8A35-A5BC7DD991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58273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7E29C-3D82-40E0-8226-A93C6F8A0D3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357840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BB2C-FDA5-4C07-8BEA-30127D831CE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700699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B55E-61BE-44F2-BDC2-C78C5492FD5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68151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8C39C-570D-41DB-B88C-D9C56832658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42318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464E3-82A4-4382-B330-FD3DECADC7C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498615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CADAA-4276-4748-A326-E5972BC2CC71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632298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85CDD-7CA5-4922-B042-E9787855B0C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485594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F7D57-0C89-4356-A75F-1F064C54686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26081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A10C8-E0FB-4D91-8E07-1EBCC394495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403971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333A2-3610-4939-BF9A-BB48ADD27ED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2279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25794-C7BC-4753-B62E-E3999CD9AE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861735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87A63-1A56-431B-A919-4E5B1F35026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788500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D5F9B0-DECD-424A-9278-C452A9E3F34C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483293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DD2868-C4E2-47DC-852B-9FDDAEBDE784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31913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572E6-7A06-4983-A976-3138F52579DF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797752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59F497-AEF3-4048-9BB0-10AB689A0EC2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376682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624D36-0932-4328-9F8A-C43A636FDCBC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106564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293E3-06E1-46A0-A039-6C74C0D1F07A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62789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51359A-175C-4BC1-8FBE-A0679D1B0B23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171181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67C585-FB88-4757-AB17-C2E9DAD2C153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611708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53483F-B48A-4E95-913A-09C080D23D6D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6160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16476-0E3A-44D0-AD84-5091ED2E1E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729429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955EBB-B829-469F-A010-A80423B21003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720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4630F7-162C-4ECC-BFEC-DA8E4D66DF35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61360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D5F9B0-DECD-424A-9278-C452A9E3F34C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367302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DD2868-C4E2-47DC-852B-9FDDAEBDE784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4977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572E6-7A06-4983-A976-3138F52579DF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097273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59F497-AEF3-4048-9BB0-10AB689A0EC2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33112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624D36-0932-4328-9F8A-C43A636FDCBC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22657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293E3-06E1-46A0-A039-6C74C0D1F07A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46144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51359A-175C-4BC1-8FBE-A0679D1B0B23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561326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67C585-FB88-4757-AB17-C2E9DAD2C153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946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1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40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B10D-4AA7-44C9-A78A-A6897DB5F6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785695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53483F-B48A-4E95-913A-09C080D23D6D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705114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955EBB-B829-469F-A010-A80423B21003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0076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CO" altLang="es-MX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4630F7-162C-4ECC-BFEC-DA8E4D66DF35}" type="slidenum">
              <a:rPr lang="es-CO" altLang="es-MX">
                <a:solidFill>
                  <a:srgbClr val="000000"/>
                </a:solidFill>
              </a:rPr>
              <a:pPr/>
              <a:t>‹Nº›</a:t>
            </a:fld>
            <a:endParaRPr lang="es-CO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77244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B1D84-EAA0-423F-84E5-E9B8EAF24F8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494235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8C4FB-FE30-428F-A26B-A65EE721A0C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119914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D49DD-8847-453F-8056-A5CE61A9424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625790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1752A-F9E4-4309-AF51-38D2C6CA6136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165037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3A494-5709-4023-A3CF-3CAA1276B62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40829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51A33-0AEE-4917-8BD7-4804E815FB8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080191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7D263-1078-400F-8D6E-43F19377DB7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0185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A43FD-B30D-496C-B2CC-F8058291B1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893194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67C05-F60E-4EF7-80DC-4C60FDECF01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67709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E5452-916A-4408-8D73-9A4F78E070A8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9033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CBCCB-6F04-4531-93B7-5F90E1033C7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617644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0FEBE-F88A-4CFE-8E56-48591D3A3B2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3324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2438404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1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EFC38F3-0B6A-4E98-B07D-D65799F65EA9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8043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B22BF-9C33-41CB-8A51-79687C289C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139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1" indent="0">
              <a:buNone/>
              <a:defRPr sz="1600"/>
            </a:lvl3pPr>
            <a:lvl4pPr marL="1371032" indent="0">
              <a:buNone/>
              <a:defRPr sz="1400"/>
            </a:lvl4pPr>
            <a:lvl5pPr marL="1828041" indent="0">
              <a:buNone/>
              <a:defRPr sz="1400"/>
            </a:lvl5pPr>
            <a:lvl6pPr marL="2285052" indent="0">
              <a:buNone/>
              <a:defRPr sz="1400"/>
            </a:lvl6pPr>
            <a:lvl7pPr marL="2742062" indent="0">
              <a:buNone/>
              <a:defRPr sz="1400"/>
            </a:lvl7pPr>
            <a:lvl8pPr marL="3199072" indent="0">
              <a:buNone/>
              <a:defRPr sz="1400"/>
            </a:lvl8pPr>
            <a:lvl9pPr marL="3656083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A6D57F-8A99-4651-82F2-EBE42E75351C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1" indent="0">
              <a:buNone/>
              <a:defRPr sz="1600"/>
            </a:lvl3pPr>
            <a:lvl4pPr marL="1371032" indent="0">
              <a:buNone/>
              <a:defRPr sz="1400"/>
            </a:lvl4pPr>
            <a:lvl5pPr marL="1828041" indent="0">
              <a:buNone/>
              <a:defRPr sz="1400"/>
            </a:lvl5pPr>
            <a:lvl6pPr marL="2285052" indent="0">
              <a:buNone/>
              <a:defRPr sz="1400"/>
            </a:lvl6pPr>
            <a:lvl7pPr marL="2742062" indent="0">
              <a:buNone/>
              <a:defRPr sz="1400"/>
            </a:lvl7pPr>
            <a:lvl8pPr marL="3199072" indent="0">
              <a:buNone/>
              <a:defRPr sz="1400"/>
            </a:lvl8pPr>
            <a:lvl9pPr marL="3656083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582FC-1837-4519-BC62-0627B4E63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6124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CADA1-086F-4536-8DCA-ACFC7BA1EB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7671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A8BA3-FFFC-41D9-95BB-0D15E9DFC9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699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D4FD-05F9-402B-B9CD-C4412706A8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9520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31EF4-9046-4E00-BDC7-3FB7042F71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7262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3BA8D-5053-4EA5-8A35-A5BC7DD991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2886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25794-C7BC-4753-B62E-E3999CD9AE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98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16476-0E3A-44D0-AD84-5091ED2E1E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8020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1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40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B10D-4AA7-44C9-A78A-A6897DB5F6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8422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A43FD-B30D-496C-B2CC-F8058291B1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147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4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4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4E4438-211C-4522-9ED8-CD20CC35443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2438404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1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EFC38F3-0B6A-4E98-B07D-D65799F65EA9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4923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B22BF-9C33-41CB-8A51-79687C289C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2015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1" indent="0">
              <a:buNone/>
              <a:defRPr sz="1600"/>
            </a:lvl3pPr>
            <a:lvl4pPr marL="1371032" indent="0">
              <a:buNone/>
              <a:defRPr sz="1400"/>
            </a:lvl4pPr>
            <a:lvl5pPr marL="1828041" indent="0">
              <a:buNone/>
              <a:defRPr sz="1400"/>
            </a:lvl5pPr>
            <a:lvl6pPr marL="2285052" indent="0">
              <a:buNone/>
              <a:defRPr sz="1400"/>
            </a:lvl6pPr>
            <a:lvl7pPr marL="2742062" indent="0">
              <a:buNone/>
              <a:defRPr sz="1400"/>
            </a:lvl7pPr>
            <a:lvl8pPr marL="3199072" indent="0">
              <a:buNone/>
              <a:defRPr sz="1400"/>
            </a:lvl8pPr>
            <a:lvl9pPr marL="3656083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582FC-1837-4519-BC62-0627B4E63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3932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6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CADA1-086F-4536-8DCA-ACFC7BA1EB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4255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A8BA3-FFFC-41D9-95BB-0D15E9DFC9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6413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7D4FD-05F9-402B-B9CD-C4412706A8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4122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31EF4-9046-4E00-BDC7-3FB7042F71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245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3BA8D-5053-4EA5-8A35-A5BC7DD991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4968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25794-C7BC-4753-B62E-E3999CD9AE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7857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16476-0E3A-44D0-AD84-5091ED2E1E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614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9131FC-CC79-4227-9D4C-23C9CDD6903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1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40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B10D-4AA7-44C9-A78A-A6897DB5F6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9249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A43FD-B30D-496C-B2CC-F8058291B1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9428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11" indent="0" algn="ctr">
              <a:buNone/>
              <a:defRPr/>
            </a:lvl2pPr>
            <a:lvl3pPr marL="914021" indent="0" algn="ctr">
              <a:buNone/>
              <a:defRPr/>
            </a:lvl3pPr>
            <a:lvl4pPr marL="1371032" indent="0" algn="ctr">
              <a:buNone/>
              <a:defRPr/>
            </a:lvl4pPr>
            <a:lvl5pPr marL="1828041" indent="0" algn="ctr">
              <a:buNone/>
              <a:defRPr/>
            </a:lvl5pPr>
            <a:lvl6pPr marL="2285052" indent="0" algn="ctr">
              <a:buNone/>
              <a:defRPr/>
            </a:lvl6pPr>
            <a:lvl7pPr marL="2742062" indent="0" algn="ctr">
              <a:buNone/>
              <a:defRPr/>
            </a:lvl7pPr>
            <a:lvl8pPr marL="3199072" indent="0" algn="ctr">
              <a:buNone/>
              <a:defRPr/>
            </a:lvl8pPr>
            <a:lvl9pPr marL="3656083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78FDC-1909-4F82-9DBA-A120073DE099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70151"/>
      </p:ext>
    </p:extLst>
  </p:cSld>
  <p:clrMapOvr>
    <a:masterClrMapping/>
  </p:clrMapOvr>
  <p:transition spd="med" advClick="0" advTm="5000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BE55A-20D2-401D-887E-68FC6FC2C71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750534"/>
      </p:ext>
    </p:extLst>
  </p:cSld>
  <p:clrMapOvr>
    <a:masterClrMapping/>
  </p:clrMapOvr>
  <p:transition spd="med" advClick="0" advTm="5000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1" indent="0">
              <a:buNone/>
              <a:defRPr sz="1600"/>
            </a:lvl3pPr>
            <a:lvl4pPr marL="1371032" indent="0">
              <a:buNone/>
              <a:defRPr sz="1400"/>
            </a:lvl4pPr>
            <a:lvl5pPr marL="1828041" indent="0">
              <a:buNone/>
              <a:defRPr sz="1400"/>
            </a:lvl5pPr>
            <a:lvl6pPr marL="2285052" indent="0">
              <a:buNone/>
              <a:defRPr sz="1400"/>
            </a:lvl6pPr>
            <a:lvl7pPr marL="2742062" indent="0">
              <a:buNone/>
              <a:defRPr sz="1400"/>
            </a:lvl7pPr>
            <a:lvl8pPr marL="3199072" indent="0">
              <a:buNone/>
              <a:defRPr sz="1400"/>
            </a:lvl8pPr>
            <a:lvl9pPr marL="3656083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80287-7555-47FB-BF1C-D3A160950E4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609331"/>
      </p:ext>
    </p:extLst>
  </p:cSld>
  <p:clrMapOvr>
    <a:masterClrMapping/>
  </p:clrMapOvr>
  <p:transition spd="med" advClick="0" advTm="5000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5A51A-3AEE-47DB-8969-07A4B63C12C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727334"/>
      </p:ext>
    </p:extLst>
  </p:cSld>
  <p:clrMapOvr>
    <a:masterClrMapping/>
  </p:clrMapOvr>
  <p:transition spd="med" advClick="0" advTm="5000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1" indent="0">
              <a:buNone/>
              <a:defRPr sz="1800" b="1"/>
            </a:lvl3pPr>
            <a:lvl4pPr marL="1371032" indent="0">
              <a:buNone/>
              <a:defRPr sz="1600" b="1"/>
            </a:lvl4pPr>
            <a:lvl5pPr marL="1828041" indent="0">
              <a:buNone/>
              <a:defRPr sz="1600" b="1"/>
            </a:lvl5pPr>
            <a:lvl6pPr marL="2285052" indent="0">
              <a:buNone/>
              <a:defRPr sz="1600" b="1"/>
            </a:lvl6pPr>
            <a:lvl7pPr marL="2742062" indent="0">
              <a:buNone/>
              <a:defRPr sz="1600" b="1"/>
            </a:lvl7pPr>
            <a:lvl8pPr marL="3199072" indent="0">
              <a:buNone/>
              <a:defRPr sz="1600" b="1"/>
            </a:lvl8pPr>
            <a:lvl9pPr marL="365608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CBDFF-DAF6-4182-86F9-2D848825ED9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604347"/>
      </p:ext>
    </p:extLst>
  </p:cSld>
  <p:clrMapOvr>
    <a:masterClrMapping/>
  </p:clrMapOvr>
  <p:transition spd="med" advClick="0" advTm="5000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7BEA0-F545-490A-9AB9-ED277051C56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042116"/>
      </p:ext>
    </p:extLst>
  </p:cSld>
  <p:clrMapOvr>
    <a:masterClrMapping/>
  </p:clrMapOvr>
  <p:transition spd="med" advClick="0" advTm="5000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F25B3-C630-40CE-9FD1-EEA992FAD6F9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204867"/>
      </p:ext>
    </p:extLst>
  </p:cSld>
  <p:clrMapOvr>
    <a:masterClrMapping/>
  </p:clrMapOvr>
  <p:transition spd="med" advClick="0" advTm="5000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DB200-03E7-4BA4-90F3-02D5293C618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9633"/>
      </p:ext>
    </p:extLst>
  </p:cSld>
  <p:clrMapOvr>
    <a:masterClrMapping/>
  </p:clrMapOvr>
  <p:transition spd="med" advClick="0" advTm="5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7F498-DA05-49C0-AC08-22CE3DE729E9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0DDB1-8D52-425A-8A23-6FDF5EE7FAC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4755"/>
      </p:ext>
    </p:extLst>
  </p:cSld>
  <p:clrMapOvr>
    <a:masterClrMapping/>
  </p:clrMapOvr>
  <p:transition spd="med" advClick="0" advTm="5000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96F06-8A0A-4287-A306-012F44ABA23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99777"/>
      </p:ext>
    </p:extLst>
  </p:cSld>
  <p:clrMapOvr>
    <a:masterClrMapping/>
  </p:clrMapOvr>
  <p:transition spd="med" advClick="0" advTm="5000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089DB-5108-40DF-892E-1E167E4BB4F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480379"/>
      </p:ext>
    </p:extLst>
  </p:cSld>
  <p:clrMapOvr>
    <a:masterClrMapping/>
  </p:clrMapOvr>
  <p:transition spd="med" advClick="0" advTm="5000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92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6BCA4-52FA-406B-9505-041642D42F7F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06260"/>
      </p:ext>
    </p:extLst>
  </p:cSld>
  <p:clrMapOvr>
    <a:masterClrMapping/>
  </p:clrMapOvr>
  <p:transition spd="med" advClick="0" advTm="5000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42"/>
            <a:ext cx="8229600" cy="5851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73D62-D882-48EF-944C-2FE5ECE4ACA1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789949"/>
      </p:ext>
    </p:extLst>
  </p:cSld>
  <p:clrMapOvr>
    <a:masterClrMapping/>
  </p:clrMapOvr>
  <p:transition spd="med" advClick="0" advTm="5000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4"/>
            <a:ext cx="8229600" cy="4525963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75834-0969-4D99-821E-D4F7E73B50A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227691"/>
      </p:ext>
    </p:extLst>
  </p:cSld>
  <p:clrMapOvr>
    <a:masterClrMapping/>
  </p:clrMapOvr>
  <p:transition spd="med" advClick="0" advTm="5000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5092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13264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3518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657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23586D-F1B4-4615-9690-C24DBDFB78F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05737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2980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14543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0927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2658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0625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DFD8E-EA8F-D540-A2D8-BA0D36F0A5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596A3-1065-F748-9EEA-CE9186712A3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7344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54EE783-DA00-400E-8689-A9D6974FB6A0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20466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C9E7-31E2-43F4-9448-D9B54B7DE7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3376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0268-16DF-4D70-B607-AAE7B9EB8D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770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2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F07A3B-1FBA-4481-8B4D-D6847FFC204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84D2-48BF-42C6-AF08-2BC19AF66C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32247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6FF9-E638-4D06-BCF4-591E780F96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68431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DEB-2BB4-4840-A1A0-D7916955E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02414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AF51-E00F-4BA9-8D6B-7758461732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3081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D058-9E28-4941-A20A-DE7F99D1FB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91912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CD63-456B-42EA-A174-E9DC784BD1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1271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C4F86-B37B-49F5-AB44-0D4B85356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385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60BB-881F-446A-801A-608E7F831A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9817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B5DA-A43D-4E58-809F-47EFE2B094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61738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79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Haga clic para cambiar el estilo de título	</a:t>
            </a:r>
          </a:p>
        </p:txBody>
      </p:sp>
      <p:sp>
        <p:nvSpPr>
          <p:cNvPr id="1679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Haga clic para modificar el estilo de subtítulo del patrón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54EE783-DA00-400E-8689-A9D6974FB6A0}" type="slidenum">
              <a:rPr lang="en-US">
                <a:solidFill>
                  <a:srgbClr val="1C1C1C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2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1" indent="0">
              <a:buNone/>
              <a:defRPr sz="2400"/>
            </a:lvl3pPr>
            <a:lvl4pPr marL="1371032" indent="0">
              <a:buNone/>
              <a:defRPr sz="2000"/>
            </a:lvl4pPr>
            <a:lvl5pPr marL="1828041" indent="0">
              <a:buNone/>
              <a:defRPr sz="2000"/>
            </a:lvl5pPr>
            <a:lvl6pPr marL="2285052" indent="0">
              <a:buNone/>
              <a:defRPr sz="2000"/>
            </a:lvl6pPr>
            <a:lvl7pPr marL="2742062" indent="0">
              <a:buNone/>
              <a:defRPr sz="2000"/>
            </a:lvl7pPr>
            <a:lvl8pPr marL="3199072" indent="0">
              <a:buNone/>
              <a:defRPr sz="2000"/>
            </a:lvl8pPr>
            <a:lvl9pPr marL="3656083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1" indent="0">
              <a:buNone/>
              <a:defRPr sz="1000"/>
            </a:lvl3pPr>
            <a:lvl4pPr marL="1371032" indent="0">
              <a:buNone/>
              <a:defRPr sz="900"/>
            </a:lvl4pPr>
            <a:lvl5pPr marL="1828041" indent="0">
              <a:buNone/>
              <a:defRPr sz="900"/>
            </a:lvl5pPr>
            <a:lvl6pPr marL="2285052" indent="0">
              <a:buNone/>
              <a:defRPr sz="900"/>
            </a:lvl6pPr>
            <a:lvl7pPr marL="2742062" indent="0">
              <a:buNone/>
              <a:defRPr sz="900"/>
            </a:lvl7pPr>
            <a:lvl8pPr marL="3199072" indent="0">
              <a:buNone/>
              <a:defRPr sz="900"/>
            </a:lvl8pPr>
            <a:lvl9pPr marL="3656083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29F477-358D-42AA-91F2-839E363C5235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4C9E7-31E2-43F4-9448-D9B54B7DE7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89262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10268-16DF-4D70-B607-AAE7B9EB8D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8292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F84D2-48BF-42C6-AF08-2BC19AF66C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04601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6FF9-E638-4D06-BCF4-591E780F96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3008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DEB-2BB4-4840-A1A0-D7916955E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4350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3AF51-E00F-4BA9-8D6B-7758461732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07410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CD058-9E28-4941-A20A-DE7F99D1FB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2441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CD63-456B-42EA-A174-E9DC784BD1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87082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C4F86-B37B-49F5-AB44-0D4B85356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29006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F60BB-881F-446A-801A-608E7F831A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311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60.xml"/><Relationship Id="rId2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8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63.xml"/><Relationship Id="rId7" Type="http://schemas.openxmlformats.org/officeDocument/2006/relationships/slideLayout" Target="../slideLayouts/slideLayout167.xml"/><Relationship Id="rId12" Type="http://schemas.openxmlformats.org/officeDocument/2006/relationships/slideLayout" Target="../slideLayouts/slideLayout172.xml"/><Relationship Id="rId2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6.xml"/><Relationship Id="rId11" Type="http://schemas.openxmlformats.org/officeDocument/2006/relationships/slideLayout" Target="../slideLayouts/slideLayout171.xml"/><Relationship Id="rId5" Type="http://schemas.openxmlformats.org/officeDocument/2006/relationships/slideLayout" Target="../slideLayouts/slideLayout165.xml"/><Relationship Id="rId10" Type="http://schemas.openxmlformats.org/officeDocument/2006/relationships/slideLayout" Target="../slideLayouts/slideLayout170.xml"/><Relationship Id="rId4" Type="http://schemas.openxmlformats.org/officeDocument/2006/relationships/slideLayout" Target="../slideLayouts/slideLayout164.xml"/><Relationship Id="rId9" Type="http://schemas.openxmlformats.org/officeDocument/2006/relationships/slideLayout" Target="../slideLayouts/slideLayout169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0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79.xml"/><Relationship Id="rId12" Type="http://schemas.openxmlformats.org/officeDocument/2006/relationships/slideLayout" Target="../slideLayouts/slideLayout184.xml"/><Relationship Id="rId2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77.xml"/><Relationship Id="rId10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2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87.xml"/><Relationship Id="rId7" Type="http://schemas.openxmlformats.org/officeDocument/2006/relationships/slideLayout" Target="../slideLayouts/slideLayout191.xml"/><Relationship Id="rId12" Type="http://schemas.openxmlformats.org/officeDocument/2006/relationships/slideLayout" Target="../slideLayouts/slideLayout196.xml"/><Relationship Id="rId2" Type="http://schemas.openxmlformats.org/officeDocument/2006/relationships/slideLayout" Target="../slideLayouts/slideLayout186.xml"/><Relationship Id="rId1" Type="http://schemas.openxmlformats.org/officeDocument/2006/relationships/slideLayout" Target="../slideLayouts/slideLayout185.xml"/><Relationship Id="rId6" Type="http://schemas.openxmlformats.org/officeDocument/2006/relationships/slideLayout" Target="../slideLayouts/slideLayout190.xml"/><Relationship Id="rId11" Type="http://schemas.openxmlformats.org/officeDocument/2006/relationships/slideLayout" Target="../slideLayouts/slideLayout195.xml"/><Relationship Id="rId5" Type="http://schemas.openxmlformats.org/officeDocument/2006/relationships/slideLayout" Target="../slideLayouts/slideLayout189.xml"/><Relationship Id="rId10" Type="http://schemas.openxmlformats.org/officeDocument/2006/relationships/slideLayout" Target="../slideLayouts/slideLayout194.xml"/><Relationship Id="rId4" Type="http://schemas.openxmlformats.org/officeDocument/2006/relationships/slideLayout" Target="../slideLayouts/slideLayout188.xml"/><Relationship Id="rId9" Type="http://schemas.openxmlformats.org/officeDocument/2006/relationships/slideLayout" Target="../slideLayouts/slideLayout193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4.xml"/><Relationship Id="rId3" Type="http://schemas.openxmlformats.org/officeDocument/2006/relationships/slideLayout" Target="../slideLayouts/slideLayout199.xml"/><Relationship Id="rId7" Type="http://schemas.openxmlformats.org/officeDocument/2006/relationships/slideLayout" Target="../slideLayouts/slideLayout20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98.xml"/><Relationship Id="rId1" Type="http://schemas.openxmlformats.org/officeDocument/2006/relationships/slideLayout" Target="../slideLayouts/slideLayout197.xml"/><Relationship Id="rId6" Type="http://schemas.openxmlformats.org/officeDocument/2006/relationships/slideLayout" Target="../slideLayouts/slideLayout202.xml"/><Relationship Id="rId11" Type="http://schemas.openxmlformats.org/officeDocument/2006/relationships/slideLayout" Target="../slideLayouts/slideLayout207.xml"/><Relationship Id="rId5" Type="http://schemas.openxmlformats.org/officeDocument/2006/relationships/slideLayout" Target="../slideLayouts/slideLayout201.xml"/><Relationship Id="rId10" Type="http://schemas.openxmlformats.org/officeDocument/2006/relationships/slideLayout" Target="../slideLayouts/slideLayout206.xml"/><Relationship Id="rId4" Type="http://schemas.openxmlformats.org/officeDocument/2006/relationships/slideLayout" Target="../slideLayouts/slideLayout200.xml"/><Relationship Id="rId9" Type="http://schemas.openxmlformats.org/officeDocument/2006/relationships/slideLayout" Target="../slideLayouts/slideLayout20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5.xml"/><Relationship Id="rId3" Type="http://schemas.openxmlformats.org/officeDocument/2006/relationships/slideLayout" Target="../slideLayouts/slideLayout210.xml"/><Relationship Id="rId7" Type="http://schemas.openxmlformats.org/officeDocument/2006/relationships/slideLayout" Target="../slideLayouts/slideLayout21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209.xml"/><Relationship Id="rId1" Type="http://schemas.openxmlformats.org/officeDocument/2006/relationships/slideLayout" Target="../slideLayouts/slideLayout208.xml"/><Relationship Id="rId6" Type="http://schemas.openxmlformats.org/officeDocument/2006/relationships/slideLayout" Target="../slideLayouts/slideLayout213.xml"/><Relationship Id="rId11" Type="http://schemas.openxmlformats.org/officeDocument/2006/relationships/slideLayout" Target="../slideLayouts/slideLayout218.xml"/><Relationship Id="rId5" Type="http://schemas.openxmlformats.org/officeDocument/2006/relationships/slideLayout" Target="../slideLayouts/slideLayout212.xml"/><Relationship Id="rId10" Type="http://schemas.openxmlformats.org/officeDocument/2006/relationships/slideLayout" Target="../slideLayouts/slideLayout217.xml"/><Relationship Id="rId4" Type="http://schemas.openxmlformats.org/officeDocument/2006/relationships/slideLayout" Target="../slideLayouts/slideLayout211.xml"/><Relationship Id="rId9" Type="http://schemas.openxmlformats.org/officeDocument/2006/relationships/slideLayout" Target="../slideLayouts/slideLayout21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6.xml"/><Relationship Id="rId3" Type="http://schemas.openxmlformats.org/officeDocument/2006/relationships/slideLayout" Target="../slideLayouts/slideLayout221.xml"/><Relationship Id="rId7" Type="http://schemas.openxmlformats.org/officeDocument/2006/relationships/slideLayout" Target="../slideLayouts/slideLayout22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20.xml"/><Relationship Id="rId1" Type="http://schemas.openxmlformats.org/officeDocument/2006/relationships/slideLayout" Target="../slideLayouts/slideLayout219.xml"/><Relationship Id="rId6" Type="http://schemas.openxmlformats.org/officeDocument/2006/relationships/slideLayout" Target="../slideLayouts/slideLayout224.xml"/><Relationship Id="rId11" Type="http://schemas.openxmlformats.org/officeDocument/2006/relationships/slideLayout" Target="../slideLayouts/slideLayout229.xml"/><Relationship Id="rId5" Type="http://schemas.openxmlformats.org/officeDocument/2006/relationships/slideLayout" Target="../slideLayouts/slideLayout223.xml"/><Relationship Id="rId10" Type="http://schemas.openxmlformats.org/officeDocument/2006/relationships/slideLayout" Target="../slideLayouts/slideLayout228.xml"/><Relationship Id="rId4" Type="http://schemas.openxmlformats.org/officeDocument/2006/relationships/slideLayout" Target="../slideLayouts/slideLayout222.xml"/><Relationship Id="rId9" Type="http://schemas.openxmlformats.org/officeDocument/2006/relationships/slideLayout" Target="../slideLayouts/slideLayout2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7.xml"/><Relationship Id="rId3" Type="http://schemas.openxmlformats.org/officeDocument/2006/relationships/slideLayout" Target="../slideLayouts/slideLayout232.xml"/><Relationship Id="rId7" Type="http://schemas.openxmlformats.org/officeDocument/2006/relationships/slideLayout" Target="../slideLayouts/slideLayout23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31.xml"/><Relationship Id="rId1" Type="http://schemas.openxmlformats.org/officeDocument/2006/relationships/slideLayout" Target="../slideLayouts/slideLayout230.xml"/><Relationship Id="rId6" Type="http://schemas.openxmlformats.org/officeDocument/2006/relationships/slideLayout" Target="../slideLayouts/slideLayout235.xml"/><Relationship Id="rId11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234.xml"/><Relationship Id="rId10" Type="http://schemas.openxmlformats.org/officeDocument/2006/relationships/slideLayout" Target="../slideLayouts/slideLayout239.xml"/><Relationship Id="rId4" Type="http://schemas.openxmlformats.org/officeDocument/2006/relationships/slideLayout" Target="../slideLayouts/slideLayout233.xml"/><Relationship Id="rId9" Type="http://schemas.openxmlformats.org/officeDocument/2006/relationships/slideLayout" Target="../slideLayouts/slideLayout23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8.xml"/><Relationship Id="rId3" Type="http://schemas.openxmlformats.org/officeDocument/2006/relationships/slideLayout" Target="../slideLayouts/slideLayout243.xml"/><Relationship Id="rId7" Type="http://schemas.openxmlformats.org/officeDocument/2006/relationships/slideLayout" Target="../slideLayouts/slideLayout24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42.xm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5" Type="http://schemas.openxmlformats.org/officeDocument/2006/relationships/slideLayout" Target="../slideLayouts/slideLayout245.xml"/><Relationship Id="rId10" Type="http://schemas.openxmlformats.org/officeDocument/2006/relationships/slideLayout" Target="../slideLayouts/slideLayout250.xm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9.xml"/><Relationship Id="rId3" Type="http://schemas.openxmlformats.org/officeDocument/2006/relationships/slideLayout" Target="../slideLayouts/slideLayout254.xml"/><Relationship Id="rId7" Type="http://schemas.openxmlformats.org/officeDocument/2006/relationships/slideLayout" Target="../slideLayouts/slideLayout25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53.xml"/><Relationship Id="rId1" Type="http://schemas.openxmlformats.org/officeDocument/2006/relationships/slideLayout" Target="../slideLayouts/slideLayout252.xml"/><Relationship Id="rId6" Type="http://schemas.openxmlformats.org/officeDocument/2006/relationships/slideLayout" Target="../slideLayouts/slideLayout257.xml"/><Relationship Id="rId11" Type="http://schemas.openxmlformats.org/officeDocument/2006/relationships/slideLayout" Target="../slideLayouts/slideLayout262.xml"/><Relationship Id="rId5" Type="http://schemas.openxmlformats.org/officeDocument/2006/relationships/slideLayout" Target="../slideLayouts/slideLayout256.xml"/><Relationship Id="rId10" Type="http://schemas.openxmlformats.org/officeDocument/2006/relationships/slideLayout" Target="../slideLayouts/slideLayout261.xml"/><Relationship Id="rId4" Type="http://schemas.openxmlformats.org/officeDocument/2006/relationships/slideLayout" Target="../slideLayouts/slideLayout255.xml"/><Relationship Id="rId9" Type="http://schemas.openxmlformats.org/officeDocument/2006/relationships/slideLayout" Target="../slideLayouts/slideLayout26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0.xml"/><Relationship Id="rId3" Type="http://schemas.openxmlformats.org/officeDocument/2006/relationships/slideLayout" Target="../slideLayouts/slideLayout265.xml"/><Relationship Id="rId7" Type="http://schemas.openxmlformats.org/officeDocument/2006/relationships/slideLayout" Target="../slideLayouts/slideLayout26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64.xml"/><Relationship Id="rId1" Type="http://schemas.openxmlformats.org/officeDocument/2006/relationships/slideLayout" Target="../slideLayouts/slideLayout263.xml"/><Relationship Id="rId6" Type="http://schemas.openxmlformats.org/officeDocument/2006/relationships/slideLayout" Target="../slideLayouts/slideLayout268.xml"/><Relationship Id="rId11" Type="http://schemas.openxmlformats.org/officeDocument/2006/relationships/slideLayout" Target="../slideLayouts/slideLayout273.xml"/><Relationship Id="rId5" Type="http://schemas.openxmlformats.org/officeDocument/2006/relationships/slideLayout" Target="../slideLayouts/slideLayout267.xml"/><Relationship Id="rId10" Type="http://schemas.openxmlformats.org/officeDocument/2006/relationships/slideLayout" Target="../slideLayouts/slideLayout272.xml"/><Relationship Id="rId4" Type="http://schemas.openxmlformats.org/officeDocument/2006/relationships/slideLayout" Target="../slideLayouts/slideLayout266.xml"/><Relationship Id="rId9" Type="http://schemas.openxmlformats.org/officeDocument/2006/relationships/slideLayout" Target="../slideLayouts/slideLayout27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4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92F6F8A4-EF3E-4DC1-B654-EC7BF9197EF9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01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02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03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04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758" indent="-342758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528" indent="-228506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537" indent="-228506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547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558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568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579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589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D1FA17-6E97-4C1B-9534-69ACEEA9B6EF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045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D1FA17-6E97-4C1B-9534-69ACEEA9B6EF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884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D1FA17-6E97-4C1B-9534-69ACEEA9B6EF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67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D1FA17-6E97-4C1B-9534-69ACEEA9B6EF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60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  <p:sldLayoutId id="214748396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AB54B4D-98F4-4222-A8CC-D2FB4B1DC125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44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  <p:sldLayoutId id="214748398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AB54B4D-98F4-4222-A8CC-D2FB4B1DC125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01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AB54B4D-98F4-4222-A8CC-D2FB4B1DC125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823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  <p:sldLayoutId id="214748401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8831972-4845-4976-AA9F-46C0C6D6F4EF}" type="datetimeFigureOut">
              <a:rPr lang="es-MX" b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19/02/2014</a:t>
            </a:fld>
            <a:endParaRPr lang="es-MX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MX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9658FE4-0012-4374-B962-C6BBA94B1D50}" type="slidenum">
              <a:rPr lang="es-MX" b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MX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8539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8831972-4845-4976-AA9F-46C0C6D6F4EF}" type="datetimeFigureOut">
              <a:rPr lang="es-MX" b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19/02/2014</a:t>
            </a:fld>
            <a:endParaRPr lang="es-MX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MX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9658FE4-0012-4374-B962-C6BBA94B1D50}" type="slidenum">
              <a:rPr lang="es-MX" b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MX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327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39" r:id="rId2"/>
    <p:sldLayoutId id="2147484140" r:id="rId3"/>
    <p:sldLayoutId id="2147484141" r:id="rId4"/>
    <p:sldLayoutId id="2147484142" r:id="rId5"/>
    <p:sldLayoutId id="2147484143" r:id="rId6"/>
    <p:sldLayoutId id="2147484144" r:id="rId7"/>
    <p:sldLayoutId id="2147484145" r:id="rId8"/>
    <p:sldLayoutId id="2147484146" r:id="rId9"/>
    <p:sldLayoutId id="2147484147" r:id="rId10"/>
    <p:sldLayoutId id="214748414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text styles</a:t>
            </a:r>
          </a:p>
          <a:p>
            <a:pPr lvl="1"/>
            <a:r>
              <a:rPr lang="es-ES" altLang="es-MX" smtClean="0"/>
              <a:t>Second level</a:t>
            </a:r>
          </a:p>
          <a:p>
            <a:pPr lvl="2"/>
            <a:r>
              <a:rPr lang="es-ES" altLang="es-MX" smtClean="0"/>
              <a:t>Third level</a:t>
            </a:r>
          </a:p>
          <a:p>
            <a:pPr lvl="3"/>
            <a:r>
              <a:rPr lang="es-ES" altLang="es-MX" smtClean="0"/>
              <a:t>Fourth level</a:t>
            </a:r>
          </a:p>
          <a:p>
            <a:pPr lvl="4"/>
            <a:r>
              <a:rPr lang="es-ES" altLang="es-MX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</a:defRPr>
            </a:lvl1pPr>
          </a:lstStyle>
          <a:p>
            <a:pPr algn="l">
              <a:defRPr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fld id="{8EB4DD9D-5614-4BB4-B774-DC6EFC05AEB8}" type="slidenum">
              <a:rPr lang="es-ES" b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44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1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4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42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1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7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6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AB54B4D-98F4-4222-A8CC-D2FB4B1DC125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962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01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02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032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04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758" indent="-342758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2528" indent="-228506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599537" indent="-22850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6547" indent="-228506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355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056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757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458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text styles</a:t>
            </a:r>
          </a:p>
          <a:p>
            <a:pPr lvl="1"/>
            <a:r>
              <a:rPr lang="es-ES" altLang="es-MX" smtClean="0"/>
              <a:t>Second level</a:t>
            </a:r>
          </a:p>
          <a:p>
            <a:pPr lvl="2"/>
            <a:r>
              <a:rPr lang="es-ES" altLang="es-MX" smtClean="0"/>
              <a:t>Third level</a:t>
            </a:r>
          </a:p>
          <a:p>
            <a:pPr lvl="3"/>
            <a:r>
              <a:rPr lang="es-ES" altLang="es-MX" smtClean="0"/>
              <a:t>Fourth level</a:t>
            </a:r>
          </a:p>
          <a:p>
            <a:pPr lvl="4"/>
            <a:r>
              <a:rPr lang="es-ES" altLang="es-MX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</a:defRPr>
            </a:lvl1pPr>
          </a:lstStyle>
          <a:p>
            <a:pPr algn="l">
              <a:defRPr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fld id="{8EB4DD9D-5614-4BB4-B774-DC6EFC05AEB8}" type="slidenum">
              <a:rPr lang="es-ES" b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67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4" r:id="rId1"/>
    <p:sldLayoutId id="2147484175" r:id="rId2"/>
    <p:sldLayoutId id="2147484176" r:id="rId3"/>
    <p:sldLayoutId id="2147484177" r:id="rId4"/>
    <p:sldLayoutId id="2147484178" r:id="rId5"/>
    <p:sldLayoutId id="2147484179" r:id="rId6"/>
    <p:sldLayoutId id="2147484180" r:id="rId7"/>
    <p:sldLayoutId id="2147484181" r:id="rId8"/>
    <p:sldLayoutId id="2147484182" r:id="rId9"/>
    <p:sldLayoutId id="2147484183" r:id="rId10"/>
    <p:sldLayoutId id="21474841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CO" altLang="es-MX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CO" altLang="es-MX" smtClean="0"/>
              <a:t>Click to edit Master text styles</a:t>
            </a:r>
          </a:p>
          <a:p>
            <a:pPr lvl="1"/>
            <a:r>
              <a:rPr lang="es-CO" altLang="es-MX" smtClean="0"/>
              <a:t>Second level</a:t>
            </a:r>
          </a:p>
          <a:p>
            <a:pPr lvl="2"/>
            <a:r>
              <a:rPr lang="es-CO" altLang="es-MX" smtClean="0"/>
              <a:t>Third level</a:t>
            </a:r>
          </a:p>
          <a:p>
            <a:pPr lvl="3"/>
            <a:r>
              <a:rPr lang="es-CO" altLang="es-MX" smtClean="0"/>
              <a:t>Fourth level</a:t>
            </a:r>
          </a:p>
          <a:p>
            <a:pPr lvl="4"/>
            <a:r>
              <a:rPr lang="es-CO" altLang="es-MX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 eaLnBrk="0" hangingPunct="0"/>
            <a:endParaRPr lang="es-CO" altLang="es-MX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hangingPunct="0"/>
            <a:endParaRPr lang="es-CO" altLang="es-MX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hangingPunct="0"/>
            <a:fld id="{5A00279B-CAF8-48F0-B307-2E541A27F1DA}" type="slidenum">
              <a:rPr lang="es-CO" altLang="es-MX" b="0" smtClean="0">
                <a:solidFill>
                  <a:srgbClr val="000000"/>
                </a:solidFill>
              </a:rPr>
              <a:pPr eaLnBrk="0" hangingPunct="0"/>
              <a:t>‹Nº›</a:t>
            </a:fld>
            <a:endParaRPr lang="es-CO" altLang="es-MX" b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75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6" r:id="rId1"/>
    <p:sldLayoutId id="2147484187" r:id="rId2"/>
    <p:sldLayoutId id="2147484188" r:id="rId3"/>
    <p:sldLayoutId id="2147484189" r:id="rId4"/>
    <p:sldLayoutId id="2147484190" r:id="rId5"/>
    <p:sldLayoutId id="2147484191" r:id="rId6"/>
    <p:sldLayoutId id="2147484192" r:id="rId7"/>
    <p:sldLayoutId id="2147484193" r:id="rId8"/>
    <p:sldLayoutId id="2147484194" r:id="rId9"/>
    <p:sldLayoutId id="2147484195" r:id="rId10"/>
    <p:sldLayoutId id="21474841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CO" altLang="es-MX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CO" altLang="es-MX" smtClean="0"/>
              <a:t>Click to edit Master text styles</a:t>
            </a:r>
          </a:p>
          <a:p>
            <a:pPr lvl="1"/>
            <a:r>
              <a:rPr lang="es-CO" altLang="es-MX" smtClean="0"/>
              <a:t>Second level</a:t>
            </a:r>
          </a:p>
          <a:p>
            <a:pPr lvl="2"/>
            <a:r>
              <a:rPr lang="es-CO" altLang="es-MX" smtClean="0"/>
              <a:t>Third level</a:t>
            </a:r>
          </a:p>
          <a:p>
            <a:pPr lvl="3"/>
            <a:r>
              <a:rPr lang="es-CO" altLang="es-MX" smtClean="0"/>
              <a:t>Fourth level</a:t>
            </a:r>
          </a:p>
          <a:p>
            <a:pPr lvl="4"/>
            <a:r>
              <a:rPr lang="es-CO" altLang="es-MX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 eaLnBrk="0" hangingPunct="0"/>
            <a:endParaRPr lang="es-CO" altLang="es-MX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hangingPunct="0"/>
            <a:endParaRPr lang="es-CO" altLang="es-MX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hangingPunct="0"/>
            <a:fld id="{5A00279B-CAF8-48F0-B307-2E541A27F1DA}" type="slidenum">
              <a:rPr lang="es-CO" altLang="es-MX" b="0" smtClean="0">
                <a:solidFill>
                  <a:srgbClr val="000000"/>
                </a:solidFill>
              </a:rPr>
              <a:pPr eaLnBrk="0" hangingPunct="0"/>
              <a:t>‹Nº›</a:t>
            </a:fld>
            <a:endParaRPr lang="es-CO" altLang="es-MX" b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99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  <p:sldLayoutId id="2147484200" r:id="rId3"/>
    <p:sldLayoutId id="2147484201" r:id="rId4"/>
    <p:sldLayoutId id="2147484202" r:id="rId5"/>
    <p:sldLayoutId id="2147484203" r:id="rId6"/>
    <p:sldLayoutId id="2147484204" r:id="rId7"/>
    <p:sldLayoutId id="2147484205" r:id="rId8"/>
    <p:sldLayoutId id="2147484206" r:id="rId9"/>
    <p:sldLayoutId id="2147484207" r:id="rId10"/>
    <p:sldLayoutId id="214748420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Haga clic para modificar el estilo de texto del patrón</a:t>
            </a:r>
          </a:p>
          <a:p>
            <a:pPr lvl="1"/>
            <a:r>
              <a:rPr lang="es-ES" altLang="es-MX" smtClean="0"/>
              <a:t>Segundo nivel</a:t>
            </a:r>
          </a:p>
          <a:p>
            <a:pPr lvl="2"/>
            <a:r>
              <a:rPr lang="es-ES" altLang="es-MX" smtClean="0"/>
              <a:t>Tercer nivel</a:t>
            </a:r>
          </a:p>
          <a:p>
            <a:pPr lvl="3"/>
            <a:r>
              <a:rPr lang="es-ES" altLang="es-MX" smtClean="0"/>
              <a:t>Cuarto nivel</a:t>
            </a:r>
          </a:p>
          <a:p>
            <a:pPr lvl="4"/>
            <a:r>
              <a:rPr lang="es-ES" altLang="es-MX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l"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1D11A365-F6BC-4EEE-9078-518896A4DBB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807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0" r:id="rId1"/>
    <p:sldLayoutId id="2147484211" r:id="rId2"/>
    <p:sldLayoutId id="2147484212" r:id="rId3"/>
    <p:sldLayoutId id="2147484213" r:id="rId4"/>
    <p:sldLayoutId id="2147484214" r:id="rId5"/>
    <p:sldLayoutId id="2147484215" r:id="rId6"/>
    <p:sldLayoutId id="2147484216" r:id="rId7"/>
    <p:sldLayoutId id="2147484217" r:id="rId8"/>
    <p:sldLayoutId id="2147484218" r:id="rId9"/>
    <p:sldLayoutId id="2147484219" r:id="rId10"/>
    <p:sldLayoutId id="21474842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1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4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42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1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7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6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AB54B4D-98F4-4222-A8CC-D2FB4B1DC125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204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01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02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032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04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758" indent="-342758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2528" indent="-228506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599537" indent="-22850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6547" indent="-228506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355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056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757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458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1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4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42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1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0" tIns="45702" rIns="91400" bIns="45702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7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6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00" tIns="45702" rIns="91400" bIns="45702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AB54B4D-98F4-4222-A8CC-D2FB4B1DC125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444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01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02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032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041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758" indent="-342758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2528" indent="-228506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599537" indent="-22850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6547" indent="-228506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355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0568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757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4589" indent="-228506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2" rIns="91400" bIns="457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Click to edit Master text styles</a:t>
            </a:r>
          </a:p>
          <a:p>
            <a:pPr lvl="1"/>
            <a:r>
              <a:rPr lang="es-ES" altLang="es-MX" smtClean="0"/>
              <a:t>Second level</a:t>
            </a:r>
          </a:p>
          <a:p>
            <a:pPr lvl="2"/>
            <a:r>
              <a:rPr lang="es-ES" altLang="es-MX" smtClean="0"/>
              <a:t>Third level</a:t>
            </a:r>
          </a:p>
          <a:p>
            <a:pPr lvl="3"/>
            <a:r>
              <a:rPr lang="es-ES" altLang="es-MX" smtClean="0"/>
              <a:t>Fourth level</a:t>
            </a:r>
          </a:p>
          <a:p>
            <a:pPr lvl="4"/>
            <a:r>
              <a:rPr lang="es-ES" altLang="es-MX" smtClean="0"/>
              <a:t>Fifth level</a:t>
            </a:r>
          </a:p>
        </p:txBody>
      </p:sp>
      <p:sp>
        <p:nvSpPr>
          <p:cNvPr id="8939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>
            <a:lvl1pPr>
              <a:defRPr b="0"/>
            </a:lvl1pPr>
          </a:lstStyle>
          <a:p>
            <a:pPr algn="l">
              <a:defRPr/>
            </a:pPr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939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>
            <a:lvl1pPr algn="ctr">
              <a:defRPr b="0"/>
            </a:lvl1pPr>
          </a:lstStyle>
          <a:p>
            <a:pPr>
              <a:defRPr/>
            </a:pPr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939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0" tIns="45702" rIns="91400" bIns="45702" numCol="1" anchor="t" anchorCtr="0" compatLnSpc="1">
            <a:prstTxWarp prst="textNoShape">
              <a:avLst/>
            </a:prstTxWarp>
          </a:bodyPr>
          <a:lstStyle>
            <a:lvl1pPr algn="r">
              <a:defRPr b="0"/>
            </a:lvl1pPr>
          </a:lstStyle>
          <a:p>
            <a:pPr>
              <a:defRPr/>
            </a:pPr>
            <a:fld id="{AD8C70E0-18A1-413D-B36E-EAB2C7865DFE}" type="slidenum">
              <a:rPr lang="es-ES" sz="1400">
                <a:solidFill>
                  <a:srgbClr val="000000"/>
                </a:solidFill>
                <a:latin typeface="Arial" pitchFamily="34" charset="0"/>
              </a:rPr>
              <a:pPr>
                <a:defRPr/>
              </a:pPr>
              <a:t>‹Nº›</a:t>
            </a:fld>
            <a:endParaRPr lang="es-ES" sz="140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446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</p:sldLayoutIdLst>
  <p:transition spd="med" advClick="0" advTm="50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01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02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03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04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758" indent="-342758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642" indent="-28563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2528" indent="-228506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599537" indent="-228506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6547" indent="-228506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3558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0568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7579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4589" indent="-22850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9140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0CBDFD8E-EA8F-D540-A2D8-BA0D36F0A50A}" type="datetimeFigureOut">
              <a:rPr lang="en-US" b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2/19/2014</a:t>
            </a:fld>
            <a:endParaRPr lang="en-US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16D596A3-1065-F748-9EEA-CE9186712A35}" type="slidenum">
              <a:rPr lang="en-US" b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US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8754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D1FA17-6E97-4C1B-9534-69ACEEA9B6EF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724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D1FA17-6E97-4C1B-9534-69ACEEA9B6EF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860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kumimoji="1" lang="en-US" altLang="es-MX" sz="2400" b="0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cambiar el estilo de título	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smtClean="0"/>
              <a:t>Haga clic para modificar el estilo de texto del patrón</a:t>
            </a:r>
          </a:p>
          <a:p>
            <a:pPr lvl="1"/>
            <a:r>
              <a:rPr lang="en-US" altLang="es-MX" smtClean="0"/>
              <a:t>Segundo nivel</a:t>
            </a:r>
          </a:p>
          <a:p>
            <a:pPr lvl="2"/>
            <a:r>
              <a:rPr lang="en-US" altLang="es-MX" smtClean="0"/>
              <a:t>Tercer nivel</a:t>
            </a:r>
          </a:p>
          <a:p>
            <a:pPr lvl="3"/>
            <a:r>
              <a:rPr lang="en-US" altLang="es-MX" smtClean="0"/>
              <a:t>Cuarto nivel</a:t>
            </a:r>
          </a:p>
          <a:p>
            <a:pPr lvl="4"/>
            <a:r>
              <a:rPr lang="en-US" altLang="es-MX" smtClean="0"/>
              <a:t>Quinto nivel</a:t>
            </a:r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algn="l"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69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3D1FA17-6E97-4C1B-9534-69ACEEA9B6EF}" type="slidenum">
              <a:rPr lang="en-US" b="0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‹Nº›</a:t>
            </a:fld>
            <a:endParaRPr lang="en-US" b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904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4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3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9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7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0.xml"/><Relationship Id="rId4" Type="http://schemas.openxmlformats.org/officeDocument/2006/relationships/image" Target="../media/image3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s-MX" b="1" dirty="0" smtClean="0">
                <a:solidFill>
                  <a:srgbClr val="C00000"/>
                </a:solidFill>
              </a:rPr>
              <a:t>Temas</a:t>
            </a:r>
            <a:endParaRPr lang="es-MX" b="1" dirty="0">
              <a:solidFill>
                <a:srgbClr val="C0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r>
              <a:rPr lang="es-MX" dirty="0">
                <a:solidFill>
                  <a:schemeClr val="bg1">
                    <a:lumMod val="85000"/>
                  </a:schemeClr>
                </a:solidFill>
              </a:rPr>
              <a:t>C</a:t>
            </a:r>
            <a:r>
              <a:rPr lang="es-MX" dirty="0" smtClean="0">
                <a:solidFill>
                  <a:schemeClr val="bg1">
                    <a:lumMod val="85000"/>
                  </a:schemeClr>
                </a:solidFill>
              </a:rPr>
              <a:t>lico de vida y enfermedad</a:t>
            </a:r>
          </a:p>
          <a:p>
            <a:r>
              <a:rPr lang="es-MX" dirty="0" smtClean="0"/>
              <a:t>Respuesta inmune</a:t>
            </a:r>
          </a:p>
          <a:p>
            <a:r>
              <a:rPr lang="es-MX" dirty="0" smtClean="0">
                <a:solidFill>
                  <a:schemeClr val="bg1">
                    <a:lumMod val="85000"/>
                  </a:schemeClr>
                </a:solidFill>
              </a:rPr>
              <a:t>Oportunidades para la su eliminación</a:t>
            </a:r>
          </a:p>
        </p:txBody>
      </p:sp>
    </p:spTree>
    <p:extLst>
      <p:ext uri="{BB962C8B-B14F-4D97-AF65-F5344CB8AC3E}">
        <p14:creationId xmlns:p14="http://schemas.microsoft.com/office/powerpoint/2010/main" val="397465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s-MX" smtClean="0"/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713"/>
            <a:ext cx="8893175" cy="562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838200" y="1125940"/>
            <a:ext cx="21336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sz="1800" dirty="0" smtClean="0"/>
              <a:t>Inmunidad innata</a:t>
            </a:r>
            <a:endParaRPr lang="es-MX" sz="1800" dirty="0"/>
          </a:p>
        </p:txBody>
      </p:sp>
      <p:sp>
        <p:nvSpPr>
          <p:cNvPr id="5" name="4 CuadroTexto"/>
          <p:cNvSpPr txBox="1"/>
          <p:nvPr/>
        </p:nvSpPr>
        <p:spPr>
          <a:xfrm>
            <a:off x="4876800" y="1121390"/>
            <a:ext cx="25146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sz="1800" dirty="0" smtClean="0"/>
              <a:t>Inmunidad adquirida</a:t>
            </a:r>
            <a:endParaRPr lang="es-MX" sz="1800" dirty="0"/>
          </a:p>
        </p:txBody>
      </p:sp>
    </p:spTree>
    <p:extLst>
      <p:ext uri="{BB962C8B-B14F-4D97-AF65-F5344CB8AC3E}">
        <p14:creationId xmlns:p14="http://schemas.microsoft.com/office/powerpoint/2010/main" val="344660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404665"/>
            <a:ext cx="7772400" cy="576064"/>
          </a:xfrm>
        </p:spPr>
        <p:txBody>
          <a:bodyPr>
            <a:normAutofit fontScale="90000"/>
          </a:bodyPr>
          <a:lstStyle/>
          <a:p>
            <a:endParaRPr lang="es-MX" dirty="0"/>
          </a:p>
        </p:txBody>
      </p:sp>
      <p:pic>
        <p:nvPicPr>
          <p:cNvPr id="1026" name="Picture 2" descr="http://www.wikilearning.com/imagescc/ACT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627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66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8382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Respuesta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inmune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innata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adaptiva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nrc1252-f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145" y="1143000"/>
            <a:ext cx="8233055" cy="5447538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6019800" y="6324600"/>
            <a:ext cx="20930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err="1" smtClean="0">
                <a:solidFill>
                  <a:prstClr val="black"/>
                </a:solidFill>
                <a:latin typeface="Arial"/>
                <a:cs typeface="Arial"/>
              </a:rPr>
              <a:t>Dranoff</a:t>
            </a:r>
            <a:r>
              <a:rPr lang="en-US" sz="1200" dirty="0" smtClean="0">
                <a:solidFill>
                  <a:prstClr val="black"/>
                </a:solidFill>
                <a:latin typeface="Arial"/>
                <a:cs typeface="Arial"/>
              </a:rPr>
              <a:t> 2004. </a:t>
            </a:r>
            <a:endParaRPr lang="en-US" sz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" y="2286000"/>
            <a:ext cx="13716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1"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0" dirty="0" err="1" smtClean="0">
                <a:solidFill>
                  <a:prstClr val="black"/>
                </a:solidFill>
              </a:rPr>
              <a:t>Monocyte</a:t>
            </a:r>
            <a:r>
              <a:rPr lang="en-US" sz="1200" b="0" dirty="0" smtClean="0">
                <a:solidFill>
                  <a:prstClr val="black"/>
                </a:solidFill>
              </a:rPr>
              <a:t> subpopulations: </a:t>
            </a:r>
          </a:p>
          <a:p>
            <a:pPr marL="0" lvl="1" algn="l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b="0" dirty="0" smtClean="0">
                <a:solidFill>
                  <a:prstClr val="black"/>
                </a:solidFill>
              </a:rPr>
              <a:t>classical</a:t>
            </a:r>
          </a:p>
          <a:p>
            <a:pPr marL="0" lvl="1" algn="l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b="0" dirty="0" smtClean="0">
                <a:solidFill>
                  <a:prstClr val="black"/>
                </a:solidFill>
              </a:rPr>
              <a:t>pro-inflammatory</a:t>
            </a:r>
          </a:p>
          <a:p>
            <a:pPr marL="0" lvl="1" algn="l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b="0" dirty="0" smtClean="0">
                <a:solidFill>
                  <a:prstClr val="black"/>
                </a:solidFill>
              </a:rPr>
              <a:t>anti-inflammatory 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0" y="5105400"/>
            <a:ext cx="1711357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1"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0" dirty="0" smtClean="0">
                <a:solidFill>
                  <a:prstClr val="black"/>
                </a:solidFill>
              </a:rPr>
              <a:t>Cytokines that activate MO, B cell and CD8+T cell</a:t>
            </a:r>
          </a:p>
        </p:txBody>
      </p:sp>
      <p:sp>
        <p:nvSpPr>
          <p:cNvPr id="9" name="Rectangle 8"/>
          <p:cNvSpPr/>
          <p:nvPr/>
        </p:nvSpPr>
        <p:spPr>
          <a:xfrm>
            <a:off x="5445157" y="4724400"/>
            <a:ext cx="148904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0" dirty="0" smtClean="0">
                <a:solidFill>
                  <a:prstClr val="black"/>
                </a:solidFill>
              </a:rPr>
              <a:t>antibody-dependent cell-mediated inhibition (ADCI) </a:t>
            </a:r>
            <a:endParaRPr lang="en-US" sz="1200" b="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29400" y="1117937"/>
            <a:ext cx="17526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1"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0" dirty="0" smtClean="0">
                <a:solidFill>
                  <a:prstClr val="black"/>
                </a:solidFill>
              </a:rPr>
              <a:t>B cell subpopulations: </a:t>
            </a:r>
          </a:p>
          <a:p>
            <a:pPr marL="0" lvl="1" algn="l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b="0" dirty="0" smtClean="0">
                <a:solidFill>
                  <a:prstClr val="black"/>
                </a:solidFill>
              </a:rPr>
              <a:t>Naive</a:t>
            </a:r>
          </a:p>
          <a:p>
            <a:pPr marL="0" lvl="1" algn="l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b="0" dirty="0" smtClean="0">
                <a:solidFill>
                  <a:prstClr val="black"/>
                </a:solidFill>
              </a:rPr>
              <a:t>Plasma</a:t>
            </a:r>
          </a:p>
          <a:p>
            <a:pPr marL="0" lvl="1" algn="l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b="0" dirty="0" smtClean="0">
                <a:solidFill>
                  <a:prstClr val="black"/>
                </a:solidFill>
              </a:rPr>
              <a:t>MBC (classical, atypical, activated)</a:t>
            </a:r>
          </a:p>
        </p:txBody>
      </p:sp>
    </p:spTree>
    <p:extLst>
      <p:ext uri="{BB962C8B-B14F-4D97-AF65-F5344CB8AC3E}">
        <p14:creationId xmlns:p14="http://schemas.microsoft.com/office/powerpoint/2010/main" val="317484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88913"/>
            <a:ext cx="8534400" cy="725487"/>
          </a:xfrm>
        </p:spPr>
        <p:txBody>
          <a:bodyPr/>
          <a:lstStyle/>
          <a:p>
            <a:pPr eaLnBrk="1" hangingPunct="1"/>
            <a:r>
              <a:rPr lang="es-CO" altLang="es-MX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Fagocitosis y procesamiento  antigénico</a:t>
            </a:r>
            <a:endParaRPr lang="es-ES" altLang="es-MX" sz="4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1524000"/>
            <a:ext cx="9144000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99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3797300" y="1638300"/>
            <a:ext cx="1079500" cy="881063"/>
            <a:chOff x="2688" y="1845"/>
            <a:chExt cx="680" cy="555"/>
          </a:xfrm>
        </p:grpSpPr>
        <p:sp>
          <p:nvSpPr>
            <p:cNvPr id="13387" name="Oval 3"/>
            <p:cNvSpPr>
              <a:spLocks noChangeArrowheads="1"/>
            </p:cNvSpPr>
            <p:nvPr/>
          </p:nvSpPr>
          <p:spPr bwMode="auto">
            <a:xfrm>
              <a:off x="2688" y="1845"/>
              <a:ext cx="680" cy="555"/>
            </a:xfrm>
            <a:prstGeom prst="ellipse">
              <a:avLst/>
            </a:prstGeom>
            <a:solidFill>
              <a:srgbClr val="33CCFF"/>
            </a:solidFill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13388" name="Oval 4"/>
            <p:cNvSpPr>
              <a:spLocks noChangeArrowheads="1"/>
            </p:cNvSpPr>
            <p:nvPr/>
          </p:nvSpPr>
          <p:spPr bwMode="auto">
            <a:xfrm>
              <a:off x="2858" y="1945"/>
              <a:ext cx="340" cy="311"/>
            </a:xfrm>
            <a:prstGeom prst="ellipse">
              <a:avLst/>
            </a:prstGeom>
            <a:gradFill rotWithShape="0">
              <a:gsLst>
                <a:gs pos="0">
                  <a:srgbClr val="66CCFF"/>
                </a:gs>
                <a:gs pos="100000">
                  <a:srgbClr val="2F5E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3315" name="Group 5"/>
          <p:cNvGrpSpPr>
            <a:grpSpLocks/>
          </p:cNvGrpSpPr>
          <p:nvPr/>
        </p:nvGrpSpPr>
        <p:grpSpPr bwMode="auto">
          <a:xfrm>
            <a:off x="3505200" y="2552700"/>
            <a:ext cx="1079500" cy="881063"/>
            <a:chOff x="2688" y="1845"/>
            <a:chExt cx="680" cy="555"/>
          </a:xfrm>
        </p:grpSpPr>
        <p:sp>
          <p:nvSpPr>
            <p:cNvPr id="13385" name="Oval 6"/>
            <p:cNvSpPr>
              <a:spLocks noChangeArrowheads="1"/>
            </p:cNvSpPr>
            <p:nvPr/>
          </p:nvSpPr>
          <p:spPr bwMode="auto">
            <a:xfrm>
              <a:off x="2688" y="1845"/>
              <a:ext cx="680" cy="555"/>
            </a:xfrm>
            <a:prstGeom prst="ellipse">
              <a:avLst/>
            </a:prstGeom>
            <a:solidFill>
              <a:srgbClr val="33CCFF"/>
            </a:solidFill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13386" name="Oval 7"/>
            <p:cNvSpPr>
              <a:spLocks noChangeArrowheads="1"/>
            </p:cNvSpPr>
            <p:nvPr/>
          </p:nvSpPr>
          <p:spPr bwMode="auto">
            <a:xfrm>
              <a:off x="2858" y="1945"/>
              <a:ext cx="340" cy="311"/>
            </a:xfrm>
            <a:prstGeom prst="ellipse">
              <a:avLst/>
            </a:prstGeom>
            <a:gradFill rotWithShape="0">
              <a:gsLst>
                <a:gs pos="0">
                  <a:srgbClr val="66CCFF"/>
                </a:gs>
                <a:gs pos="100000">
                  <a:srgbClr val="2F5E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3316" name="Group 8"/>
          <p:cNvGrpSpPr>
            <a:grpSpLocks/>
          </p:cNvGrpSpPr>
          <p:nvPr/>
        </p:nvGrpSpPr>
        <p:grpSpPr bwMode="auto">
          <a:xfrm>
            <a:off x="3886200" y="2628900"/>
            <a:ext cx="1079500" cy="881063"/>
            <a:chOff x="2688" y="1845"/>
            <a:chExt cx="680" cy="555"/>
          </a:xfrm>
        </p:grpSpPr>
        <p:sp>
          <p:nvSpPr>
            <p:cNvPr id="13383" name="Oval 9"/>
            <p:cNvSpPr>
              <a:spLocks noChangeArrowheads="1"/>
            </p:cNvSpPr>
            <p:nvPr/>
          </p:nvSpPr>
          <p:spPr bwMode="auto">
            <a:xfrm>
              <a:off x="2688" y="1845"/>
              <a:ext cx="680" cy="555"/>
            </a:xfrm>
            <a:prstGeom prst="ellipse">
              <a:avLst/>
            </a:prstGeom>
            <a:solidFill>
              <a:srgbClr val="33CCFF"/>
            </a:solidFill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13384" name="Oval 10"/>
            <p:cNvSpPr>
              <a:spLocks noChangeArrowheads="1"/>
            </p:cNvSpPr>
            <p:nvPr/>
          </p:nvSpPr>
          <p:spPr bwMode="auto">
            <a:xfrm>
              <a:off x="2858" y="1945"/>
              <a:ext cx="340" cy="311"/>
            </a:xfrm>
            <a:prstGeom prst="ellipse">
              <a:avLst/>
            </a:prstGeom>
            <a:gradFill rotWithShape="0">
              <a:gsLst>
                <a:gs pos="0">
                  <a:srgbClr val="66CCFF"/>
                </a:gs>
                <a:gs pos="100000">
                  <a:srgbClr val="2F5E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3317" name="Freeform 11"/>
          <p:cNvSpPr>
            <a:spLocks/>
          </p:cNvSpPr>
          <p:nvPr/>
        </p:nvSpPr>
        <p:spPr bwMode="auto">
          <a:xfrm rot="-5400000">
            <a:off x="194469" y="2594769"/>
            <a:ext cx="2057400" cy="1211262"/>
          </a:xfrm>
          <a:custGeom>
            <a:avLst/>
            <a:gdLst>
              <a:gd name="T0" fmla="*/ 200376942 w 1340"/>
              <a:gd name="T1" fmla="*/ 1482845053 h 749"/>
              <a:gd name="T2" fmla="*/ 238094918 w 1340"/>
              <a:gd name="T3" fmla="*/ 507357061 h 749"/>
              <a:gd name="T4" fmla="*/ 391323621 w 1340"/>
              <a:gd name="T5" fmla="*/ 423670015 h 749"/>
              <a:gd name="T6" fmla="*/ 466759574 w 1340"/>
              <a:gd name="T7" fmla="*/ 295522053 h 749"/>
              <a:gd name="T8" fmla="*/ 1079675923 w 1340"/>
              <a:gd name="T9" fmla="*/ 0 h 749"/>
              <a:gd name="T10" fmla="*/ 1461569283 w 1340"/>
              <a:gd name="T11" fmla="*/ 41844331 h 749"/>
              <a:gd name="T12" fmla="*/ 1577081546 w 1340"/>
              <a:gd name="T13" fmla="*/ 83688663 h 749"/>
              <a:gd name="T14" fmla="*/ 2147483647 w 1340"/>
              <a:gd name="T15" fmla="*/ 761036400 h 749"/>
              <a:gd name="T16" fmla="*/ 2147483647 w 1340"/>
              <a:gd name="T17" fmla="*/ 931027076 h 749"/>
              <a:gd name="T18" fmla="*/ 2147483647 w 1340"/>
              <a:gd name="T19" fmla="*/ 1822826405 h 749"/>
              <a:gd name="T20" fmla="*/ 2147483647 w 1340"/>
              <a:gd name="T21" fmla="*/ 1864670736 h 749"/>
              <a:gd name="T22" fmla="*/ 1577081546 w 1340"/>
              <a:gd name="T23" fmla="*/ 1822826405 h 749"/>
              <a:gd name="T24" fmla="*/ 1270622603 w 1340"/>
              <a:gd name="T25" fmla="*/ 1739139359 h 749"/>
              <a:gd name="T26" fmla="*/ 851011267 w 1340"/>
              <a:gd name="T27" fmla="*/ 1822826405 h 749"/>
              <a:gd name="T28" fmla="*/ 619988278 w 1340"/>
              <a:gd name="T29" fmla="*/ 1864670736 h 749"/>
              <a:gd name="T30" fmla="*/ 544552325 w 1340"/>
              <a:gd name="T31" fmla="*/ 1739139359 h 749"/>
              <a:gd name="T32" fmla="*/ 353605645 w 1340"/>
              <a:gd name="T33" fmla="*/ 1694680060 h 749"/>
              <a:gd name="T34" fmla="*/ 200376942 w 1340"/>
              <a:gd name="T35" fmla="*/ 1482845053 h 74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340"/>
              <a:gd name="T55" fmla="*/ 0 h 749"/>
              <a:gd name="T56" fmla="*/ 1340 w 1340"/>
              <a:gd name="T57" fmla="*/ 749 h 749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340" h="749">
                <a:moveTo>
                  <a:pt x="85" y="567"/>
                </a:moveTo>
                <a:cubicBezTo>
                  <a:pt x="60" y="464"/>
                  <a:pt x="0" y="278"/>
                  <a:pt x="101" y="194"/>
                </a:cubicBezTo>
                <a:cubicBezTo>
                  <a:pt x="120" y="179"/>
                  <a:pt x="144" y="173"/>
                  <a:pt x="166" y="162"/>
                </a:cubicBezTo>
                <a:cubicBezTo>
                  <a:pt x="177" y="146"/>
                  <a:pt x="185" y="128"/>
                  <a:pt x="198" y="113"/>
                </a:cubicBezTo>
                <a:cubicBezTo>
                  <a:pt x="286" y="10"/>
                  <a:pt x="332" y="41"/>
                  <a:pt x="458" y="0"/>
                </a:cubicBezTo>
                <a:cubicBezTo>
                  <a:pt x="512" y="5"/>
                  <a:pt x="566" y="8"/>
                  <a:pt x="620" y="16"/>
                </a:cubicBezTo>
                <a:cubicBezTo>
                  <a:pt x="637" y="19"/>
                  <a:pt x="657" y="19"/>
                  <a:pt x="669" y="32"/>
                </a:cubicBezTo>
                <a:cubicBezTo>
                  <a:pt x="824" y="203"/>
                  <a:pt x="719" y="201"/>
                  <a:pt x="944" y="291"/>
                </a:cubicBezTo>
                <a:cubicBezTo>
                  <a:pt x="1054" y="335"/>
                  <a:pt x="1216" y="342"/>
                  <a:pt x="1334" y="356"/>
                </a:cubicBezTo>
                <a:cubicBezTo>
                  <a:pt x="1330" y="388"/>
                  <a:pt x="1340" y="666"/>
                  <a:pt x="1236" y="697"/>
                </a:cubicBezTo>
                <a:cubicBezTo>
                  <a:pt x="1200" y="708"/>
                  <a:pt x="1161" y="708"/>
                  <a:pt x="1123" y="713"/>
                </a:cubicBezTo>
                <a:cubicBezTo>
                  <a:pt x="972" y="708"/>
                  <a:pt x="820" y="709"/>
                  <a:pt x="669" y="697"/>
                </a:cubicBezTo>
                <a:cubicBezTo>
                  <a:pt x="625" y="693"/>
                  <a:pt x="584" y="665"/>
                  <a:pt x="539" y="665"/>
                </a:cubicBezTo>
                <a:cubicBezTo>
                  <a:pt x="479" y="665"/>
                  <a:pt x="420" y="686"/>
                  <a:pt x="361" y="697"/>
                </a:cubicBezTo>
                <a:cubicBezTo>
                  <a:pt x="322" y="722"/>
                  <a:pt x="309" y="749"/>
                  <a:pt x="263" y="713"/>
                </a:cubicBezTo>
                <a:cubicBezTo>
                  <a:pt x="248" y="701"/>
                  <a:pt x="248" y="675"/>
                  <a:pt x="231" y="665"/>
                </a:cubicBezTo>
                <a:cubicBezTo>
                  <a:pt x="207" y="651"/>
                  <a:pt x="177" y="654"/>
                  <a:pt x="150" y="648"/>
                </a:cubicBezTo>
                <a:cubicBezTo>
                  <a:pt x="128" y="581"/>
                  <a:pt x="148" y="609"/>
                  <a:pt x="85" y="567"/>
                </a:cubicBezTo>
                <a:close/>
              </a:path>
            </a:pathLst>
          </a:custGeom>
          <a:solidFill>
            <a:srgbClr val="CC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s-MX" sz="1800" b="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2956" name="Oval 12"/>
          <p:cNvSpPr>
            <a:spLocks noChangeArrowheads="1"/>
          </p:cNvSpPr>
          <p:nvPr/>
        </p:nvSpPr>
        <p:spPr bwMode="auto">
          <a:xfrm>
            <a:off x="1181100" y="2771775"/>
            <a:ext cx="485775" cy="425450"/>
          </a:xfrm>
          <a:prstGeom prst="ellipse">
            <a:avLst/>
          </a:prstGeom>
          <a:solidFill>
            <a:srgbClr val="CCFF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sz="1200">
              <a:solidFill>
                <a:srgbClr val="CCFF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3319" name="Oval 13"/>
          <p:cNvSpPr>
            <a:spLocks noChangeArrowheads="1"/>
          </p:cNvSpPr>
          <p:nvPr/>
        </p:nvSpPr>
        <p:spPr bwMode="auto">
          <a:xfrm>
            <a:off x="2209800" y="1819275"/>
            <a:ext cx="1066800" cy="809625"/>
          </a:xfrm>
          <a:prstGeom prst="ellipse">
            <a:avLst/>
          </a:prstGeom>
          <a:solidFill>
            <a:srgbClr val="33CCFF"/>
          </a:solidFill>
          <a:ln w="19050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20" name="Oval 14"/>
          <p:cNvSpPr>
            <a:spLocks noChangeArrowheads="1"/>
          </p:cNvSpPr>
          <p:nvPr/>
        </p:nvSpPr>
        <p:spPr bwMode="auto">
          <a:xfrm>
            <a:off x="2476500" y="1920875"/>
            <a:ext cx="571500" cy="454025"/>
          </a:xfrm>
          <a:prstGeom prst="ellipse">
            <a:avLst/>
          </a:prstGeom>
          <a:gradFill rotWithShape="0">
            <a:gsLst>
              <a:gs pos="0">
                <a:srgbClr val="66CCFF"/>
              </a:gs>
              <a:gs pos="100000">
                <a:srgbClr val="2F5E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2959" name="Rectangle 15"/>
          <p:cNvSpPr>
            <a:spLocks noChangeArrowheads="1"/>
          </p:cNvSpPr>
          <p:nvPr/>
        </p:nvSpPr>
        <p:spPr bwMode="auto">
          <a:xfrm>
            <a:off x="1116013" y="2857500"/>
            <a:ext cx="5603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APC</a:t>
            </a:r>
          </a:p>
        </p:txBody>
      </p:sp>
      <p:grpSp>
        <p:nvGrpSpPr>
          <p:cNvPr id="13322" name="Group 16"/>
          <p:cNvGrpSpPr>
            <a:grpSpLocks/>
          </p:cNvGrpSpPr>
          <p:nvPr/>
        </p:nvGrpSpPr>
        <p:grpSpPr bwMode="auto">
          <a:xfrm>
            <a:off x="533400" y="4610100"/>
            <a:ext cx="1079500" cy="1143000"/>
            <a:chOff x="768" y="2832"/>
            <a:chExt cx="680" cy="720"/>
          </a:xfrm>
        </p:grpSpPr>
        <p:sp>
          <p:nvSpPr>
            <p:cNvPr id="13379" name="Oval 17"/>
            <p:cNvSpPr>
              <a:spLocks noChangeArrowheads="1"/>
            </p:cNvSpPr>
            <p:nvPr/>
          </p:nvSpPr>
          <p:spPr bwMode="auto">
            <a:xfrm>
              <a:off x="768" y="2997"/>
              <a:ext cx="680" cy="555"/>
            </a:xfrm>
            <a:prstGeom prst="ellipse">
              <a:avLst/>
            </a:prstGeom>
            <a:solidFill>
              <a:srgbClr val="33CCFF"/>
            </a:solidFill>
            <a:ln w="1905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13380" name="Oval 18"/>
            <p:cNvSpPr>
              <a:spLocks noChangeArrowheads="1"/>
            </p:cNvSpPr>
            <p:nvPr/>
          </p:nvSpPr>
          <p:spPr bwMode="auto">
            <a:xfrm>
              <a:off x="938" y="3067"/>
              <a:ext cx="340" cy="311"/>
            </a:xfrm>
            <a:prstGeom prst="ellipse">
              <a:avLst/>
            </a:prstGeom>
            <a:gradFill rotWithShape="0">
              <a:gsLst>
                <a:gs pos="0">
                  <a:srgbClr val="66CCFF"/>
                </a:gs>
                <a:gs pos="100000">
                  <a:srgbClr val="2F5E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13381" name="Rectangle 19"/>
            <p:cNvSpPr>
              <a:spLocks noChangeArrowheads="1"/>
            </p:cNvSpPr>
            <p:nvPr/>
          </p:nvSpPr>
          <p:spPr bwMode="auto">
            <a:xfrm rot="5595998">
              <a:off x="1098" y="2790"/>
              <a:ext cx="39" cy="123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  <p:sp>
          <p:nvSpPr>
            <p:cNvPr id="13382" name="Rectangle 20"/>
            <p:cNvSpPr>
              <a:spLocks noChangeArrowheads="1"/>
            </p:cNvSpPr>
            <p:nvPr/>
          </p:nvSpPr>
          <p:spPr bwMode="auto">
            <a:xfrm rot="5609126">
              <a:off x="1062" y="2922"/>
              <a:ext cx="115" cy="31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3323" name="Rectangle 21"/>
          <p:cNvSpPr>
            <a:spLocks noChangeArrowheads="1"/>
          </p:cNvSpPr>
          <p:nvPr/>
        </p:nvSpPr>
        <p:spPr bwMode="auto">
          <a:xfrm rot="5400000">
            <a:off x="1707357" y="2293143"/>
            <a:ext cx="76200" cy="29051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13324" name="Rectangle 22"/>
          <p:cNvSpPr>
            <a:spLocks noChangeArrowheads="1"/>
          </p:cNvSpPr>
          <p:nvPr/>
        </p:nvSpPr>
        <p:spPr bwMode="auto">
          <a:xfrm rot="5400000">
            <a:off x="1901031" y="2251869"/>
            <a:ext cx="73025" cy="21748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25" name="Rectangle 23"/>
          <p:cNvSpPr>
            <a:spLocks noChangeArrowheads="1"/>
          </p:cNvSpPr>
          <p:nvPr/>
        </p:nvSpPr>
        <p:spPr bwMode="auto">
          <a:xfrm rot="5400000">
            <a:off x="1900237" y="2405063"/>
            <a:ext cx="74613" cy="21748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13326" name="Rectangle 24"/>
          <p:cNvSpPr>
            <a:spLocks noChangeArrowheads="1"/>
          </p:cNvSpPr>
          <p:nvPr/>
        </p:nvSpPr>
        <p:spPr bwMode="auto">
          <a:xfrm rot="10800000">
            <a:off x="1066800" y="4152900"/>
            <a:ext cx="76200" cy="29051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27" name="Rectangle 25"/>
          <p:cNvSpPr>
            <a:spLocks noChangeArrowheads="1"/>
          </p:cNvSpPr>
          <p:nvPr/>
        </p:nvSpPr>
        <p:spPr bwMode="auto">
          <a:xfrm rot="10800000">
            <a:off x="990600" y="4381500"/>
            <a:ext cx="73025" cy="21748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28" name="Rectangle 26"/>
          <p:cNvSpPr>
            <a:spLocks noChangeArrowheads="1"/>
          </p:cNvSpPr>
          <p:nvPr/>
        </p:nvSpPr>
        <p:spPr bwMode="auto">
          <a:xfrm rot="10800000">
            <a:off x="1143000" y="4381500"/>
            <a:ext cx="74613" cy="21748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29" name="Rectangle 27"/>
          <p:cNvSpPr>
            <a:spLocks noChangeArrowheads="1"/>
          </p:cNvSpPr>
          <p:nvPr/>
        </p:nvSpPr>
        <p:spPr bwMode="auto">
          <a:xfrm rot="-5400000">
            <a:off x="2209800" y="2324100"/>
            <a:ext cx="76200" cy="228600"/>
          </a:xfrm>
          <a:prstGeom prst="rect">
            <a:avLst/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30" name="Rectangle 28"/>
          <p:cNvSpPr>
            <a:spLocks noChangeArrowheads="1"/>
          </p:cNvSpPr>
          <p:nvPr/>
        </p:nvSpPr>
        <p:spPr bwMode="auto">
          <a:xfrm rot="10800000">
            <a:off x="2057400" y="2324100"/>
            <a:ext cx="76200" cy="228600"/>
          </a:xfrm>
          <a:prstGeom prst="rect">
            <a:avLst/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2973" name="Text Box 29"/>
          <p:cNvSpPr txBox="1">
            <a:spLocks noChangeArrowheads="1"/>
          </p:cNvSpPr>
          <p:nvPr/>
        </p:nvSpPr>
        <p:spPr bwMode="auto">
          <a:xfrm>
            <a:off x="762000" y="5100638"/>
            <a:ext cx="5889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CD8</a:t>
            </a:r>
          </a:p>
        </p:txBody>
      </p:sp>
      <p:sp>
        <p:nvSpPr>
          <p:cNvPr id="82974" name="Text Box 30"/>
          <p:cNvSpPr txBox="1">
            <a:spLocks noChangeArrowheads="1"/>
          </p:cNvSpPr>
          <p:nvPr/>
        </p:nvSpPr>
        <p:spPr bwMode="auto">
          <a:xfrm>
            <a:off x="2459038" y="1987550"/>
            <a:ext cx="5889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CD4</a:t>
            </a:r>
          </a:p>
        </p:txBody>
      </p:sp>
      <p:sp>
        <p:nvSpPr>
          <p:cNvPr id="13333" name="Oval 31"/>
          <p:cNvSpPr>
            <a:spLocks noChangeArrowheads="1"/>
          </p:cNvSpPr>
          <p:nvPr/>
        </p:nvSpPr>
        <p:spPr bwMode="auto">
          <a:xfrm>
            <a:off x="3962400" y="2052638"/>
            <a:ext cx="1079500" cy="881062"/>
          </a:xfrm>
          <a:prstGeom prst="ellipse">
            <a:avLst/>
          </a:prstGeom>
          <a:solidFill>
            <a:srgbClr val="33CCFF"/>
          </a:solidFill>
          <a:ln w="19050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34" name="Oval 32"/>
          <p:cNvSpPr>
            <a:spLocks noChangeArrowheads="1"/>
          </p:cNvSpPr>
          <p:nvPr/>
        </p:nvSpPr>
        <p:spPr bwMode="auto">
          <a:xfrm>
            <a:off x="4232275" y="2163763"/>
            <a:ext cx="539750" cy="493712"/>
          </a:xfrm>
          <a:prstGeom prst="ellipse">
            <a:avLst/>
          </a:prstGeom>
          <a:gradFill rotWithShape="0">
            <a:gsLst>
              <a:gs pos="0">
                <a:srgbClr val="66CCFF"/>
              </a:gs>
              <a:gs pos="100000">
                <a:srgbClr val="2F5E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2977" name="Text Box 33"/>
          <p:cNvSpPr txBox="1">
            <a:spLocks noChangeArrowheads="1"/>
          </p:cNvSpPr>
          <p:nvPr/>
        </p:nvSpPr>
        <p:spPr bwMode="auto">
          <a:xfrm>
            <a:off x="4267200" y="2205038"/>
            <a:ext cx="522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</a:t>
            </a:r>
            <a:r>
              <a:rPr lang="es-CO" sz="1600" baseline="-25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H</a:t>
            </a:r>
            <a:r>
              <a:rPr lang="es-CO" sz="1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0</a:t>
            </a:r>
          </a:p>
        </p:txBody>
      </p:sp>
      <p:sp>
        <p:nvSpPr>
          <p:cNvPr id="13336" name="Oval 34"/>
          <p:cNvSpPr>
            <a:spLocks noChangeArrowheads="1"/>
          </p:cNvSpPr>
          <p:nvPr/>
        </p:nvSpPr>
        <p:spPr bwMode="auto">
          <a:xfrm>
            <a:off x="5473700" y="2095500"/>
            <a:ext cx="1079500" cy="881063"/>
          </a:xfrm>
          <a:prstGeom prst="ellipse">
            <a:avLst/>
          </a:prstGeom>
          <a:solidFill>
            <a:srgbClr val="33CCFF"/>
          </a:solidFill>
          <a:ln w="19050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37" name="Oval 35"/>
          <p:cNvSpPr>
            <a:spLocks noChangeArrowheads="1"/>
          </p:cNvSpPr>
          <p:nvPr/>
        </p:nvSpPr>
        <p:spPr bwMode="auto">
          <a:xfrm>
            <a:off x="5743575" y="2206625"/>
            <a:ext cx="539750" cy="493713"/>
          </a:xfrm>
          <a:prstGeom prst="ellipse">
            <a:avLst/>
          </a:prstGeom>
          <a:gradFill rotWithShape="0">
            <a:gsLst>
              <a:gs pos="0">
                <a:srgbClr val="66CCFF"/>
              </a:gs>
              <a:gs pos="100000">
                <a:srgbClr val="2F5E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2980" name="Text Box 36"/>
          <p:cNvSpPr txBox="1">
            <a:spLocks noChangeArrowheads="1"/>
          </p:cNvSpPr>
          <p:nvPr/>
        </p:nvSpPr>
        <p:spPr bwMode="auto">
          <a:xfrm>
            <a:off x="5778500" y="2247900"/>
            <a:ext cx="522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</a:t>
            </a:r>
            <a:r>
              <a:rPr lang="es-CO" sz="1600" baseline="-25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H</a:t>
            </a:r>
            <a:r>
              <a:rPr lang="es-CO" sz="1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13339" name="Oval 37"/>
          <p:cNvSpPr>
            <a:spLocks noChangeArrowheads="1"/>
          </p:cNvSpPr>
          <p:nvPr/>
        </p:nvSpPr>
        <p:spPr bwMode="auto">
          <a:xfrm>
            <a:off x="5397500" y="3957638"/>
            <a:ext cx="1079500" cy="881062"/>
          </a:xfrm>
          <a:prstGeom prst="ellipse">
            <a:avLst/>
          </a:prstGeom>
          <a:solidFill>
            <a:srgbClr val="33CCFF"/>
          </a:solidFill>
          <a:ln w="19050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40" name="Oval 38"/>
          <p:cNvSpPr>
            <a:spLocks noChangeArrowheads="1"/>
          </p:cNvSpPr>
          <p:nvPr/>
        </p:nvSpPr>
        <p:spPr bwMode="auto">
          <a:xfrm>
            <a:off x="5667375" y="4068763"/>
            <a:ext cx="539750" cy="493712"/>
          </a:xfrm>
          <a:prstGeom prst="ellipse">
            <a:avLst/>
          </a:prstGeom>
          <a:gradFill rotWithShape="0">
            <a:gsLst>
              <a:gs pos="0">
                <a:srgbClr val="66CCFF"/>
              </a:gs>
              <a:gs pos="100000">
                <a:srgbClr val="2F5E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2983" name="Text Box 39"/>
          <p:cNvSpPr txBox="1">
            <a:spLocks noChangeArrowheads="1"/>
          </p:cNvSpPr>
          <p:nvPr/>
        </p:nvSpPr>
        <p:spPr bwMode="auto">
          <a:xfrm>
            <a:off x="5702300" y="4110038"/>
            <a:ext cx="522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</a:t>
            </a:r>
            <a:r>
              <a:rPr lang="es-CO" sz="1600" baseline="-25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H</a:t>
            </a:r>
            <a:r>
              <a:rPr lang="es-CO" sz="16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13342" name="AutoShape 40"/>
          <p:cNvSpPr>
            <a:spLocks noChangeArrowheads="1"/>
          </p:cNvSpPr>
          <p:nvPr/>
        </p:nvSpPr>
        <p:spPr bwMode="auto">
          <a:xfrm>
            <a:off x="3429000" y="21717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43" name="AutoShape 41"/>
          <p:cNvSpPr>
            <a:spLocks noChangeArrowheads="1"/>
          </p:cNvSpPr>
          <p:nvPr/>
        </p:nvSpPr>
        <p:spPr bwMode="auto">
          <a:xfrm>
            <a:off x="5105400" y="23241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44" name="AutoShape 42"/>
          <p:cNvSpPr>
            <a:spLocks noChangeArrowheads="1"/>
          </p:cNvSpPr>
          <p:nvPr/>
        </p:nvSpPr>
        <p:spPr bwMode="auto">
          <a:xfrm rot="2732585">
            <a:off x="4838700" y="36576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45" name="AutoShape 43"/>
          <p:cNvSpPr>
            <a:spLocks noChangeArrowheads="1"/>
          </p:cNvSpPr>
          <p:nvPr/>
        </p:nvSpPr>
        <p:spPr bwMode="auto">
          <a:xfrm>
            <a:off x="6705600" y="23241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46" name="AutoShape 44"/>
          <p:cNvSpPr>
            <a:spLocks noChangeArrowheads="1"/>
          </p:cNvSpPr>
          <p:nvPr/>
        </p:nvSpPr>
        <p:spPr bwMode="auto">
          <a:xfrm>
            <a:off x="6629400" y="43053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2989" name="Text Box 45"/>
          <p:cNvSpPr txBox="1">
            <a:spLocks noChangeArrowheads="1"/>
          </p:cNvSpPr>
          <p:nvPr/>
        </p:nvSpPr>
        <p:spPr bwMode="auto">
          <a:xfrm>
            <a:off x="7239000" y="2019300"/>
            <a:ext cx="1200150" cy="1016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IL-2</a:t>
            </a:r>
          </a:p>
          <a:p>
            <a:pPr algn="l">
              <a:defRPr/>
            </a:pPr>
            <a:r>
              <a:rPr lang="es-CO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IFN-</a:t>
            </a:r>
            <a:r>
              <a:rPr lang="es-CO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</a:rPr>
              <a:t>g</a:t>
            </a:r>
            <a:endParaRPr lang="es-CO" sz="20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l">
              <a:defRPr/>
            </a:pPr>
            <a:r>
              <a:rPr lang="es-CO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TNF-</a:t>
            </a:r>
            <a:r>
              <a:rPr lang="es-CO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</a:rPr>
              <a:t>b, a</a:t>
            </a:r>
          </a:p>
        </p:txBody>
      </p:sp>
      <p:sp>
        <p:nvSpPr>
          <p:cNvPr id="82990" name="Text Box 46"/>
          <p:cNvSpPr txBox="1">
            <a:spLocks noChangeArrowheads="1"/>
          </p:cNvSpPr>
          <p:nvPr/>
        </p:nvSpPr>
        <p:spPr bwMode="auto">
          <a:xfrm>
            <a:off x="7453313" y="3924300"/>
            <a:ext cx="785812" cy="1016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IL-4</a:t>
            </a:r>
          </a:p>
          <a:p>
            <a:pPr algn="l">
              <a:defRPr/>
            </a:pPr>
            <a:r>
              <a:rPr lang="es-CO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IL-5</a:t>
            </a:r>
          </a:p>
          <a:p>
            <a:pPr algn="l">
              <a:defRPr/>
            </a:pPr>
            <a:r>
              <a:rPr lang="es-CO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IL-10</a:t>
            </a:r>
          </a:p>
        </p:txBody>
      </p:sp>
      <p:sp>
        <p:nvSpPr>
          <p:cNvPr id="13349" name="AutoShape 47"/>
          <p:cNvSpPr>
            <a:spLocks noChangeArrowheads="1"/>
          </p:cNvSpPr>
          <p:nvPr/>
        </p:nvSpPr>
        <p:spPr bwMode="auto">
          <a:xfrm rot="-5400000">
            <a:off x="7696200" y="16383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50" name="AutoShape 48"/>
          <p:cNvSpPr>
            <a:spLocks noChangeArrowheads="1"/>
          </p:cNvSpPr>
          <p:nvPr/>
        </p:nvSpPr>
        <p:spPr bwMode="auto">
          <a:xfrm rot="5400000">
            <a:off x="7658100" y="5105400"/>
            <a:ext cx="304800" cy="228600"/>
          </a:xfrm>
          <a:prstGeom prst="rightArrow">
            <a:avLst>
              <a:gd name="adj1" fmla="val 50000"/>
              <a:gd name="adj2" fmla="val 33333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2993" name="Text Box 49"/>
          <p:cNvSpPr txBox="1">
            <a:spLocks noChangeArrowheads="1"/>
          </p:cNvSpPr>
          <p:nvPr/>
        </p:nvSpPr>
        <p:spPr bwMode="auto">
          <a:xfrm>
            <a:off x="1447800" y="4343400"/>
            <a:ext cx="8969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Class  I</a:t>
            </a:r>
          </a:p>
        </p:txBody>
      </p:sp>
      <p:sp>
        <p:nvSpPr>
          <p:cNvPr id="82994" name="Text Box 50"/>
          <p:cNvSpPr txBox="1">
            <a:spLocks noChangeArrowheads="1"/>
          </p:cNvSpPr>
          <p:nvPr/>
        </p:nvSpPr>
        <p:spPr bwMode="auto">
          <a:xfrm>
            <a:off x="1303338" y="1714500"/>
            <a:ext cx="9540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Class  II</a:t>
            </a:r>
          </a:p>
        </p:txBody>
      </p:sp>
      <p:sp>
        <p:nvSpPr>
          <p:cNvPr id="13353" name="Freeform 51"/>
          <p:cNvSpPr>
            <a:spLocks/>
          </p:cNvSpPr>
          <p:nvPr/>
        </p:nvSpPr>
        <p:spPr bwMode="auto">
          <a:xfrm>
            <a:off x="846138" y="5753100"/>
            <a:ext cx="628650" cy="590550"/>
          </a:xfrm>
          <a:custGeom>
            <a:avLst/>
            <a:gdLst>
              <a:gd name="T0" fmla="*/ 218811627 w 607"/>
              <a:gd name="T1" fmla="*/ 626470945 h 518"/>
              <a:gd name="T2" fmla="*/ 77227633 w 607"/>
              <a:gd name="T3" fmla="*/ 548486423 h 518"/>
              <a:gd name="T4" fmla="*/ 38613816 w 607"/>
              <a:gd name="T5" fmla="*/ 517293299 h 518"/>
              <a:gd name="T6" fmla="*/ 0 w 607"/>
              <a:gd name="T7" fmla="*/ 501696166 h 518"/>
              <a:gd name="T8" fmla="*/ 77227633 w 607"/>
              <a:gd name="T9" fmla="*/ 361325395 h 518"/>
              <a:gd name="T10" fmla="*/ 64356361 w 607"/>
              <a:gd name="T11" fmla="*/ 283342014 h 518"/>
              <a:gd name="T12" fmla="*/ 128712722 w 607"/>
              <a:gd name="T13" fmla="*/ 189760360 h 518"/>
              <a:gd name="T14" fmla="*/ 347524348 w 607"/>
              <a:gd name="T15" fmla="*/ 64986721 h 518"/>
              <a:gd name="T16" fmla="*/ 476237070 w 607"/>
              <a:gd name="T17" fmla="*/ 49389589 h 518"/>
              <a:gd name="T18" fmla="*/ 617821064 w 607"/>
              <a:gd name="T19" fmla="*/ 220954625 h 518"/>
              <a:gd name="T20" fmla="*/ 643563608 w 607"/>
              <a:gd name="T21" fmla="*/ 314535138 h 518"/>
              <a:gd name="T22" fmla="*/ 617821064 w 607"/>
              <a:gd name="T23" fmla="*/ 392518520 h 518"/>
              <a:gd name="T24" fmla="*/ 527722158 w 607"/>
              <a:gd name="T25" fmla="*/ 532890431 h 518"/>
              <a:gd name="T26" fmla="*/ 373266893 w 607"/>
              <a:gd name="T27" fmla="*/ 564083556 h 518"/>
              <a:gd name="T28" fmla="*/ 296039260 w 607"/>
              <a:gd name="T29" fmla="*/ 673261202 h 518"/>
              <a:gd name="T30" fmla="*/ 257425443 w 607"/>
              <a:gd name="T31" fmla="*/ 657664069 h 518"/>
              <a:gd name="T32" fmla="*/ 218811627 w 607"/>
              <a:gd name="T33" fmla="*/ 626470945 h 51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607"/>
              <a:gd name="T52" fmla="*/ 0 h 518"/>
              <a:gd name="T53" fmla="*/ 607 w 607"/>
              <a:gd name="T54" fmla="*/ 518 h 51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607" h="518">
                <a:moveTo>
                  <a:pt x="204" y="482"/>
                </a:moveTo>
                <a:cubicBezTo>
                  <a:pt x="134" y="412"/>
                  <a:pt x="205" y="470"/>
                  <a:pt x="72" y="422"/>
                </a:cubicBezTo>
                <a:cubicBezTo>
                  <a:pt x="58" y="417"/>
                  <a:pt x="49" y="404"/>
                  <a:pt x="36" y="398"/>
                </a:cubicBezTo>
                <a:cubicBezTo>
                  <a:pt x="25" y="392"/>
                  <a:pt x="12" y="390"/>
                  <a:pt x="0" y="386"/>
                </a:cubicBezTo>
                <a:cubicBezTo>
                  <a:pt x="14" y="330"/>
                  <a:pt x="24" y="310"/>
                  <a:pt x="72" y="278"/>
                </a:cubicBezTo>
                <a:cubicBezTo>
                  <a:pt x="68" y="258"/>
                  <a:pt x="58" y="238"/>
                  <a:pt x="60" y="218"/>
                </a:cubicBezTo>
                <a:cubicBezTo>
                  <a:pt x="66" y="167"/>
                  <a:pt x="89" y="172"/>
                  <a:pt x="120" y="146"/>
                </a:cubicBezTo>
                <a:cubicBezTo>
                  <a:pt x="195" y="83"/>
                  <a:pt x="232" y="65"/>
                  <a:pt x="324" y="50"/>
                </a:cubicBezTo>
                <a:cubicBezTo>
                  <a:pt x="378" y="14"/>
                  <a:pt x="387" y="0"/>
                  <a:pt x="444" y="38"/>
                </a:cubicBezTo>
                <a:cubicBezTo>
                  <a:pt x="466" y="103"/>
                  <a:pt x="521" y="133"/>
                  <a:pt x="576" y="170"/>
                </a:cubicBezTo>
                <a:cubicBezTo>
                  <a:pt x="584" y="194"/>
                  <a:pt x="592" y="218"/>
                  <a:pt x="600" y="242"/>
                </a:cubicBezTo>
                <a:cubicBezTo>
                  <a:pt x="607" y="262"/>
                  <a:pt x="586" y="283"/>
                  <a:pt x="576" y="302"/>
                </a:cubicBezTo>
                <a:cubicBezTo>
                  <a:pt x="574" y="306"/>
                  <a:pt x="516" y="402"/>
                  <a:pt x="492" y="410"/>
                </a:cubicBezTo>
                <a:cubicBezTo>
                  <a:pt x="446" y="425"/>
                  <a:pt x="348" y="434"/>
                  <a:pt x="348" y="434"/>
                </a:cubicBezTo>
                <a:cubicBezTo>
                  <a:pt x="331" y="486"/>
                  <a:pt x="330" y="500"/>
                  <a:pt x="276" y="518"/>
                </a:cubicBezTo>
                <a:cubicBezTo>
                  <a:pt x="264" y="514"/>
                  <a:pt x="249" y="515"/>
                  <a:pt x="240" y="506"/>
                </a:cubicBezTo>
                <a:cubicBezTo>
                  <a:pt x="205" y="471"/>
                  <a:pt x="253" y="457"/>
                  <a:pt x="204" y="482"/>
                </a:cubicBezTo>
                <a:close/>
              </a:path>
            </a:pathLst>
          </a:custGeom>
          <a:solidFill>
            <a:schemeClr val="hlink"/>
          </a:solidFill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s-MX" sz="1800" b="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2996" name="Text Box 52"/>
          <p:cNvSpPr txBox="1">
            <a:spLocks noChangeArrowheads="1"/>
          </p:cNvSpPr>
          <p:nvPr/>
        </p:nvSpPr>
        <p:spPr bwMode="auto">
          <a:xfrm>
            <a:off x="1668463" y="5878513"/>
            <a:ext cx="12017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Target cell</a:t>
            </a:r>
          </a:p>
        </p:txBody>
      </p:sp>
      <p:sp>
        <p:nvSpPr>
          <p:cNvPr id="13355" name="Oval 53"/>
          <p:cNvSpPr>
            <a:spLocks noChangeArrowheads="1"/>
          </p:cNvSpPr>
          <p:nvPr/>
        </p:nvSpPr>
        <p:spPr bwMode="auto">
          <a:xfrm>
            <a:off x="1227138" y="6057900"/>
            <a:ext cx="1524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56" name="Oval 54"/>
          <p:cNvSpPr>
            <a:spLocks noChangeArrowheads="1"/>
          </p:cNvSpPr>
          <p:nvPr/>
        </p:nvSpPr>
        <p:spPr bwMode="auto">
          <a:xfrm>
            <a:off x="5578475" y="5051425"/>
            <a:ext cx="877888" cy="644525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2999" name="Oval 55"/>
          <p:cNvSpPr>
            <a:spLocks noChangeArrowheads="1"/>
          </p:cNvSpPr>
          <p:nvPr/>
        </p:nvSpPr>
        <p:spPr bwMode="auto">
          <a:xfrm>
            <a:off x="5822950" y="5213350"/>
            <a:ext cx="438150" cy="401638"/>
          </a:xfrm>
          <a:prstGeom prst="ellipse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es-MX" sz="1800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3000" name="Text Box 56"/>
          <p:cNvSpPr txBox="1">
            <a:spLocks noChangeArrowheads="1"/>
          </p:cNvSpPr>
          <p:nvPr/>
        </p:nvSpPr>
        <p:spPr bwMode="auto">
          <a:xfrm>
            <a:off x="6400800" y="5203825"/>
            <a:ext cx="784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B cell</a:t>
            </a:r>
            <a:endParaRPr lang="es-CO" sz="1600" b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359" name="Oval 57"/>
          <p:cNvSpPr>
            <a:spLocks noChangeArrowheads="1"/>
          </p:cNvSpPr>
          <p:nvPr/>
        </p:nvSpPr>
        <p:spPr bwMode="auto">
          <a:xfrm rot="5400000">
            <a:off x="7274719" y="5755481"/>
            <a:ext cx="877888" cy="644525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3002" name="Oval 58"/>
          <p:cNvSpPr>
            <a:spLocks noChangeArrowheads="1"/>
          </p:cNvSpPr>
          <p:nvPr/>
        </p:nvSpPr>
        <p:spPr bwMode="auto">
          <a:xfrm rot="5400000">
            <a:off x="7517607" y="5918994"/>
            <a:ext cx="438150" cy="401637"/>
          </a:xfrm>
          <a:prstGeom prst="ellipse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es-MX" sz="1800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3361" name="Rectangle 59"/>
          <p:cNvSpPr>
            <a:spLocks noChangeArrowheads="1"/>
          </p:cNvSpPr>
          <p:nvPr/>
        </p:nvSpPr>
        <p:spPr bwMode="auto">
          <a:xfrm rot="-2692970">
            <a:off x="7265988" y="5794375"/>
            <a:ext cx="49212" cy="161925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62" name="Rectangle 60"/>
          <p:cNvSpPr>
            <a:spLocks noChangeArrowheads="1"/>
          </p:cNvSpPr>
          <p:nvPr/>
        </p:nvSpPr>
        <p:spPr bwMode="auto">
          <a:xfrm rot="-3823504">
            <a:off x="7149306" y="5758657"/>
            <a:ext cx="41275" cy="147638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63" name="Rectangle 61"/>
          <p:cNvSpPr>
            <a:spLocks noChangeArrowheads="1"/>
          </p:cNvSpPr>
          <p:nvPr/>
        </p:nvSpPr>
        <p:spPr bwMode="auto">
          <a:xfrm rot="-1339102">
            <a:off x="7207250" y="5715000"/>
            <a:ext cx="49213" cy="122238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64" name="Rectangle 62"/>
          <p:cNvSpPr>
            <a:spLocks noChangeArrowheads="1"/>
          </p:cNvSpPr>
          <p:nvPr/>
        </p:nvSpPr>
        <p:spPr bwMode="auto">
          <a:xfrm rot="-2692970">
            <a:off x="7189788" y="6043613"/>
            <a:ext cx="49212" cy="161925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65" name="Rectangle 63"/>
          <p:cNvSpPr>
            <a:spLocks noChangeArrowheads="1"/>
          </p:cNvSpPr>
          <p:nvPr/>
        </p:nvSpPr>
        <p:spPr bwMode="auto">
          <a:xfrm rot="-3823504">
            <a:off x="7073106" y="6007894"/>
            <a:ext cx="41275" cy="147638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66" name="Rectangle 64"/>
          <p:cNvSpPr>
            <a:spLocks noChangeArrowheads="1"/>
          </p:cNvSpPr>
          <p:nvPr/>
        </p:nvSpPr>
        <p:spPr bwMode="auto">
          <a:xfrm rot="-1339102">
            <a:off x="7131050" y="5964238"/>
            <a:ext cx="49213" cy="122237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83009" name="Text Box 65"/>
          <p:cNvSpPr txBox="1">
            <a:spLocks noChangeArrowheads="1"/>
          </p:cNvSpPr>
          <p:nvPr/>
        </p:nvSpPr>
        <p:spPr bwMode="auto">
          <a:xfrm>
            <a:off x="7696200" y="5378450"/>
            <a:ext cx="1292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Plasma cell</a:t>
            </a:r>
          </a:p>
        </p:txBody>
      </p:sp>
      <p:sp>
        <p:nvSpPr>
          <p:cNvPr id="83010" name="Text Box 66"/>
          <p:cNvSpPr txBox="1">
            <a:spLocks noChangeArrowheads="1"/>
          </p:cNvSpPr>
          <p:nvPr/>
        </p:nvSpPr>
        <p:spPr bwMode="auto">
          <a:xfrm>
            <a:off x="6172200" y="6199188"/>
            <a:ext cx="1098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Antibodies</a:t>
            </a:r>
          </a:p>
        </p:txBody>
      </p:sp>
      <p:sp>
        <p:nvSpPr>
          <p:cNvPr id="13369" name="Rectangle 67"/>
          <p:cNvSpPr>
            <a:spLocks noChangeArrowheads="1"/>
          </p:cNvSpPr>
          <p:nvPr/>
        </p:nvSpPr>
        <p:spPr bwMode="auto">
          <a:xfrm>
            <a:off x="5943600" y="4800600"/>
            <a:ext cx="76200" cy="15240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70" name="Rectangle 68"/>
          <p:cNvSpPr>
            <a:spLocks noChangeArrowheads="1"/>
          </p:cNvSpPr>
          <p:nvPr/>
        </p:nvSpPr>
        <p:spPr bwMode="auto">
          <a:xfrm>
            <a:off x="5943600" y="4953000"/>
            <a:ext cx="76200" cy="152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71" name="Rectangle 69"/>
          <p:cNvSpPr>
            <a:spLocks noChangeArrowheads="1"/>
          </p:cNvSpPr>
          <p:nvPr/>
        </p:nvSpPr>
        <p:spPr bwMode="auto">
          <a:xfrm rot="516109">
            <a:off x="5611813" y="5562600"/>
            <a:ext cx="49212" cy="161925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72" name="Rectangle 70"/>
          <p:cNvSpPr>
            <a:spLocks noChangeArrowheads="1"/>
          </p:cNvSpPr>
          <p:nvPr/>
        </p:nvSpPr>
        <p:spPr bwMode="auto">
          <a:xfrm rot="-1256745">
            <a:off x="5670550" y="5719763"/>
            <a:ext cx="41275" cy="147637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73" name="Rectangle 71"/>
          <p:cNvSpPr>
            <a:spLocks noChangeArrowheads="1"/>
          </p:cNvSpPr>
          <p:nvPr/>
        </p:nvSpPr>
        <p:spPr bwMode="auto">
          <a:xfrm rot="2217320">
            <a:off x="5562600" y="5715000"/>
            <a:ext cx="49213" cy="122238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800" b="0" smtClean="0">
              <a:solidFill>
                <a:srgbClr val="000000"/>
              </a:solidFill>
            </a:endParaRPr>
          </a:p>
        </p:txBody>
      </p:sp>
      <p:sp>
        <p:nvSpPr>
          <p:cNvPr id="13374" name="Freeform 72"/>
          <p:cNvSpPr>
            <a:spLocks/>
          </p:cNvSpPr>
          <p:nvPr/>
        </p:nvSpPr>
        <p:spPr bwMode="auto">
          <a:xfrm>
            <a:off x="7162800" y="609600"/>
            <a:ext cx="1371600" cy="873125"/>
          </a:xfrm>
          <a:custGeom>
            <a:avLst/>
            <a:gdLst>
              <a:gd name="T0" fmla="*/ 89055736 w 1340"/>
              <a:gd name="T1" fmla="*/ 770499589 h 749"/>
              <a:gd name="T2" fmla="*/ 105819964 w 1340"/>
              <a:gd name="T3" fmla="*/ 263627795 h 749"/>
              <a:gd name="T4" fmla="*/ 173921951 w 1340"/>
              <a:gd name="T5" fmla="*/ 220142906 h 749"/>
              <a:gd name="T6" fmla="*/ 207448359 w 1340"/>
              <a:gd name="T7" fmla="*/ 153555759 h 749"/>
              <a:gd name="T8" fmla="*/ 479856307 w 1340"/>
              <a:gd name="T9" fmla="*/ 0 h 749"/>
              <a:gd name="T10" fmla="*/ 649586689 w 1340"/>
              <a:gd name="T11" fmla="*/ 21743027 h 749"/>
              <a:gd name="T12" fmla="*/ 700924449 w 1340"/>
              <a:gd name="T13" fmla="*/ 43484889 h 749"/>
              <a:gd name="T14" fmla="*/ 989047453 w 1340"/>
              <a:gd name="T15" fmla="*/ 395441693 h 749"/>
              <a:gd name="T16" fmla="*/ 1397659376 w 1340"/>
              <a:gd name="T17" fmla="*/ 483770702 h 749"/>
              <a:gd name="T18" fmla="*/ 1294981810 w 1340"/>
              <a:gd name="T19" fmla="*/ 947157607 h 749"/>
              <a:gd name="T20" fmla="*/ 1176590211 w 1340"/>
              <a:gd name="T21" fmla="*/ 968899468 h 749"/>
              <a:gd name="T22" fmla="*/ 700924449 w 1340"/>
              <a:gd name="T23" fmla="*/ 947157607 h 749"/>
              <a:gd name="T24" fmla="*/ 564721498 w 1340"/>
              <a:gd name="T25" fmla="*/ 903671552 h 749"/>
              <a:gd name="T26" fmla="*/ 378226889 w 1340"/>
              <a:gd name="T27" fmla="*/ 947157607 h 749"/>
              <a:gd name="T28" fmla="*/ 275550346 w 1340"/>
              <a:gd name="T29" fmla="*/ 968899468 h 749"/>
              <a:gd name="T30" fmla="*/ 242022914 w 1340"/>
              <a:gd name="T31" fmla="*/ 903671552 h 749"/>
              <a:gd name="T32" fmla="*/ 157157723 w 1340"/>
              <a:gd name="T33" fmla="*/ 880570460 h 749"/>
              <a:gd name="T34" fmla="*/ 89055736 w 1340"/>
              <a:gd name="T35" fmla="*/ 770499589 h 74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340"/>
              <a:gd name="T55" fmla="*/ 0 h 749"/>
              <a:gd name="T56" fmla="*/ 1340 w 1340"/>
              <a:gd name="T57" fmla="*/ 749 h 749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340" h="749">
                <a:moveTo>
                  <a:pt x="85" y="567"/>
                </a:moveTo>
                <a:cubicBezTo>
                  <a:pt x="60" y="464"/>
                  <a:pt x="0" y="278"/>
                  <a:pt x="101" y="194"/>
                </a:cubicBezTo>
                <a:cubicBezTo>
                  <a:pt x="120" y="179"/>
                  <a:pt x="144" y="173"/>
                  <a:pt x="166" y="162"/>
                </a:cubicBezTo>
                <a:cubicBezTo>
                  <a:pt x="177" y="146"/>
                  <a:pt x="185" y="128"/>
                  <a:pt x="198" y="113"/>
                </a:cubicBezTo>
                <a:cubicBezTo>
                  <a:pt x="286" y="10"/>
                  <a:pt x="332" y="41"/>
                  <a:pt x="458" y="0"/>
                </a:cubicBezTo>
                <a:cubicBezTo>
                  <a:pt x="512" y="5"/>
                  <a:pt x="566" y="8"/>
                  <a:pt x="620" y="16"/>
                </a:cubicBezTo>
                <a:cubicBezTo>
                  <a:pt x="637" y="19"/>
                  <a:pt x="657" y="19"/>
                  <a:pt x="669" y="32"/>
                </a:cubicBezTo>
                <a:cubicBezTo>
                  <a:pt x="824" y="203"/>
                  <a:pt x="719" y="201"/>
                  <a:pt x="944" y="291"/>
                </a:cubicBezTo>
                <a:cubicBezTo>
                  <a:pt x="1054" y="335"/>
                  <a:pt x="1216" y="342"/>
                  <a:pt x="1334" y="356"/>
                </a:cubicBezTo>
                <a:cubicBezTo>
                  <a:pt x="1330" y="388"/>
                  <a:pt x="1340" y="666"/>
                  <a:pt x="1236" y="697"/>
                </a:cubicBezTo>
                <a:cubicBezTo>
                  <a:pt x="1200" y="708"/>
                  <a:pt x="1161" y="708"/>
                  <a:pt x="1123" y="713"/>
                </a:cubicBezTo>
                <a:cubicBezTo>
                  <a:pt x="972" y="708"/>
                  <a:pt x="820" y="709"/>
                  <a:pt x="669" y="697"/>
                </a:cubicBezTo>
                <a:cubicBezTo>
                  <a:pt x="625" y="693"/>
                  <a:pt x="584" y="665"/>
                  <a:pt x="539" y="665"/>
                </a:cubicBezTo>
                <a:cubicBezTo>
                  <a:pt x="479" y="665"/>
                  <a:pt x="420" y="686"/>
                  <a:pt x="361" y="697"/>
                </a:cubicBezTo>
                <a:cubicBezTo>
                  <a:pt x="322" y="722"/>
                  <a:pt x="309" y="749"/>
                  <a:pt x="263" y="713"/>
                </a:cubicBezTo>
                <a:cubicBezTo>
                  <a:pt x="248" y="701"/>
                  <a:pt x="248" y="675"/>
                  <a:pt x="231" y="665"/>
                </a:cubicBezTo>
                <a:cubicBezTo>
                  <a:pt x="207" y="651"/>
                  <a:pt x="177" y="654"/>
                  <a:pt x="150" y="648"/>
                </a:cubicBezTo>
                <a:cubicBezTo>
                  <a:pt x="128" y="581"/>
                  <a:pt x="148" y="609"/>
                  <a:pt x="85" y="567"/>
                </a:cubicBezTo>
                <a:close/>
              </a:path>
            </a:pathLst>
          </a:custGeom>
          <a:solidFill>
            <a:srgbClr val="CC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s-MX" sz="1800" b="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3017" name="Oval 73"/>
          <p:cNvSpPr>
            <a:spLocks noChangeArrowheads="1"/>
          </p:cNvSpPr>
          <p:nvPr/>
        </p:nvSpPr>
        <p:spPr bwMode="auto">
          <a:xfrm>
            <a:off x="7924800" y="1035050"/>
            <a:ext cx="311150" cy="336550"/>
          </a:xfrm>
          <a:prstGeom prst="ellipse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sz="12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3018" name="Rectangle 74"/>
          <p:cNvSpPr>
            <a:spLocks noChangeArrowheads="1"/>
          </p:cNvSpPr>
          <p:nvPr/>
        </p:nvSpPr>
        <p:spPr bwMode="auto">
          <a:xfrm>
            <a:off x="7848600" y="1066800"/>
            <a:ext cx="469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s-CO" sz="1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MØ</a:t>
            </a:r>
          </a:p>
        </p:txBody>
      </p:sp>
      <p:sp>
        <p:nvSpPr>
          <p:cNvPr id="13377" name="Text Box 75"/>
          <p:cNvSpPr txBox="1">
            <a:spLocks noChangeArrowheads="1"/>
          </p:cNvSpPr>
          <p:nvPr/>
        </p:nvSpPr>
        <p:spPr bwMode="auto">
          <a:xfrm>
            <a:off x="2879725" y="620713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endParaRPr lang="es-MX" altLang="es-MX" sz="1400" b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3020" name="Text Box 76"/>
          <p:cNvSpPr txBox="1">
            <a:spLocks noChangeArrowheads="1"/>
          </p:cNvSpPr>
          <p:nvPr/>
        </p:nvSpPr>
        <p:spPr bwMode="auto">
          <a:xfrm>
            <a:off x="1843088" y="347663"/>
            <a:ext cx="47975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28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Respuesta</a:t>
            </a:r>
            <a:r>
              <a:rPr lang="en-US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  Immune </a:t>
            </a:r>
            <a:r>
              <a:rPr lang="en-US" sz="28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Adaptiva</a:t>
            </a:r>
            <a:r>
              <a:rPr lang="en-US" sz="2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83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0"/>
          <p:cNvSpPr txBox="1">
            <a:spLocks noChangeArrowheads="1"/>
          </p:cNvSpPr>
          <p:nvPr/>
        </p:nvSpPr>
        <p:spPr bwMode="auto">
          <a:xfrm>
            <a:off x="428625" y="228600"/>
            <a:ext cx="8429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es-MX" sz="2800" dirty="0" smtClean="0">
                <a:solidFill>
                  <a:srgbClr val="CC3300"/>
                </a:solidFill>
                <a:latin typeface="Arial" charset="0"/>
              </a:rPr>
              <a:t>MOLECULAS DE SUPERFICIE MHC CLASE I Y II</a:t>
            </a:r>
          </a:p>
        </p:txBody>
      </p:sp>
      <p:pic>
        <p:nvPicPr>
          <p:cNvPr id="1433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19" y="1857375"/>
            <a:ext cx="3898881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628775"/>
            <a:ext cx="4083050" cy="429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00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6"/>
          <p:cNvGrpSpPr>
            <a:grpSpLocks/>
          </p:cNvGrpSpPr>
          <p:nvPr/>
        </p:nvGrpSpPr>
        <p:grpSpPr bwMode="auto">
          <a:xfrm>
            <a:off x="0" y="692150"/>
            <a:ext cx="9144000" cy="6165850"/>
            <a:chOff x="975" y="839"/>
            <a:chExt cx="3779" cy="2682"/>
          </a:xfrm>
        </p:grpSpPr>
        <p:pic>
          <p:nvPicPr>
            <p:cNvPr id="14339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6" y="839"/>
              <a:ext cx="3748" cy="26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340" name="Rectangle 5"/>
            <p:cNvSpPr>
              <a:spLocks noChangeArrowheads="1"/>
            </p:cNvSpPr>
            <p:nvPr/>
          </p:nvSpPr>
          <p:spPr bwMode="auto">
            <a:xfrm>
              <a:off x="975" y="3430"/>
              <a:ext cx="1950" cy="9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239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52400" y="152401"/>
            <a:ext cx="9434512" cy="685800"/>
          </a:xfrm>
        </p:spPr>
        <p:txBody>
          <a:bodyPr/>
          <a:lstStyle/>
          <a:p>
            <a:pPr algn="ctr" eaLnBrk="1" hangingPunct="1"/>
            <a:r>
              <a:rPr lang="es-CO" altLang="es-MX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Respuesta inmune </a:t>
            </a:r>
            <a:r>
              <a:rPr lang="es-CO" altLang="es-MX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altLang="es-MX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Primaria y Secundaria</a:t>
            </a:r>
            <a:endParaRPr lang="es-ES" altLang="es-MX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228600" y="1295400"/>
            <a:ext cx="8915399" cy="9220200"/>
            <a:chOff x="3810000" y="2151063"/>
            <a:chExt cx="5334000" cy="6840537"/>
          </a:xfrm>
        </p:grpSpPr>
        <p:pic>
          <p:nvPicPr>
            <p:cNvPr id="25603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175" y="2151063"/>
              <a:ext cx="5003800" cy="6840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1 Rectángulo"/>
            <p:cNvSpPr/>
            <p:nvPr/>
          </p:nvSpPr>
          <p:spPr bwMode="auto">
            <a:xfrm>
              <a:off x="3810000" y="5943600"/>
              <a:ext cx="5334000" cy="3048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644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2050" name="Picture 2" descr="http://upload.wikimedia.org/wikipedia/commons/b/be/Immune_respon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8" y="990600"/>
            <a:ext cx="9125155" cy="565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88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1676400" y="228600"/>
            <a:ext cx="6096000" cy="9829800"/>
            <a:chOff x="1248" y="240"/>
            <a:chExt cx="3648" cy="5760"/>
          </a:xfrm>
        </p:grpSpPr>
        <p:grpSp>
          <p:nvGrpSpPr>
            <p:cNvPr id="17411" name="Group 3"/>
            <p:cNvGrpSpPr>
              <a:grpSpLocks/>
            </p:cNvGrpSpPr>
            <p:nvPr/>
          </p:nvGrpSpPr>
          <p:grpSpPr bwMode="auto">
            <a:xfrm>
              <a:off x="1248" y="240"/>
              <a:ext cx="3648" cy="5760"/>
              <a:chOff x="1440" y="192"/>
              <a:chExt cx="3120" cy="5328"/>
            </a:xfrm>
          </p:grpSpPr>
          <p:pic>
            <p:nvPicPr>
              <p:cNvPr id="17412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0" y="192"/>
                <a:ext cx="3092" cy="5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413" name="Rectangle 5"/>
              <p:cNvSpPr>
                <a:spLocks noChangeArrowheads="1"/>
              </p:cNvSpPr>
              <p:nvPr/>
            </p:nvSpPr>
            <p:spPr bwMode="auto">
              <a:xfrm>
                <a:off x="1440" y="3648"/>
                <a:ext cx="3120" cy="6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l" eaLnBrk="0" hangingPunct="0"/>
                <a:endParaRPr lang="es-MX" sz="2400" b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7414" name="Rectangle 6"/>
            <p:cNvSpPr>
              <a:spLocks noChangeArrowheads="1"/>
            </p:cNvSpPr>
            <p:nvPr/>
          </p:nvSpPr>
          <p:spPr bwMode="auto">
            <a:xfrm>
              <a:off x="1344" y="4320"/>
              <a:ext cx="3360" cy="16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eaLnBrk="0" hangingPunct="0"/>
              <a:endParaRPr lang="es-MX" sz="2400" b="0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6556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879" name="Group 7"/>
          <p:cNvGrpSpPr>
            <a:grpSpLocks/>
          </p:cNvGrpSpPr>
          <p:nvPr/>
        </p:nvGrpSpPr>
        <p:grpSpPr bwMode="auto">
          <a:xfrm>
            <a:off x="-381000" y="-76200"/>
            <a:ext cx="5803900" cy="7010400"/>
            <a:chOff x="1008" y="96"/>
            <a:chExt cx="3368" cy="4128"/>
          </a:xfrm>
        </p:grpSpPr>
        <p:pic>
          <p:nvPicPr>
            <p:cNvPr id="20787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08" y="96"/>
              <a:ext cx="3368" cy="4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7876" name="Oval 4"/>
            <p:cNvSpPr>
              <a:spLocks noChangeArrowheads="1"/>
            </p:cNvSpPr>
            <p:nvPr/>
          </p:nvSpPr>
          <p:spPr bwMode="auto">
            <a:xfrm>
              <a:off x="2736" y="864"/>
              <a:ext cx="528" cy="57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sz="4000">
                  <a:solidFill>
                    <a:schemeClr val="bg1"/>
                  </a:solidFill>
                </a:rPr>
                <a:t>1</a:t>
              </a:r>
              <a:endParaRPr lang="es-ES" sz="4000">
                <a:solidFill>
                  <a:schemeClr val="bg1"/>
                </a:solidFill>
              </a:endParaRPr>
            </a:p>
          </p:txBody>
        </p:sp>
        <p:sp>
          <p:nvSpPr>
            <p:cNvPr id="207877" name="Oval 5"/>
            <p:cNvSpPr>
              <a:spLocks noChangeArrowheads="1"/>
            </p:cNvSpPr>
            <p:nvPr/>
          </p:nvSpPr>
          <p:spPr bwMode="auto">
            <a:xfrm>
              <a:off x="1152" y="3456"/>
              <a:ext cx="528" cy="57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sz="4000">
                  <a:solidFill>
                    <a:schemeClr val="bg1"/>
                  </a:solidFill>
                </a:rPr>
                <a:t>3</a:t>
              </a:r>
              <a:endParaRPr lang="es-ES" sz="4000">
                <a:solidFill>
                  <a:schemeClr val="bg1"/>
                </a:solidFill>
              </a:endParaRPr>
            </a:p>
          </p:txBody>
        </p:sp>
        <p:sp>
          <p:nvSpPr>
            <p:cNvPr id="207878" name="Oval 6"/>
            <p:cNvSpPr>
              <a:spLocks noChangeArrowheads="1"/>
            </p:cNvSpPr>
            <p:nvPr/>
          </p:nvSpPr>
          <p:spPr bwMode="auto">
            <a:xfrm>
              <a:off x="3840" y="3408"/>
              <a:ext cx="528" cy="576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sz="4000">
                  <a:solidFill>
                    <a:schemeClr val="bg1"/>
                  </a:solidFill>
                </a:rPr>
                <a:t>2</a:t>
              </a:r>
              <a:endParaRPr lang="es-ES" sz="4000">
                <a:solidFill>
                  <a:schemeClr val="bg1"/>
                </a:solidFill>
              </a:endParaRPr>
            </a:p>
          </p:txBody>
        </p:sp>
      </p:grpSp>
      <p:sp>
        <p:nvSpPr>
          <p:cNvPr id="207880" name="Text Box 8"/>
          <p:cNvSpPr txBox="1">
            <a:spLocks noChangeArrowheads="1"/>
          </p:cNvSpPr>
          <p:nvPr/>
        </p:nvSpPr>
        <p:spPr bwMode="auto">
          <a:xfrm>
            <a:off x="5562600" y="160339"/>
            <a:ext cx="3429000" cy="6447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00" tIns="45702" rIns="91400" bIns="45702">
            <a:spAutoFit/>
          </a:bodyPr>
          <a:lstStyle/>
          <a:p>
            <a:pPr>
              <a:spcBef>
                <a:spcPct val="50000"/>
              </a:spcBef>
            </a:pPr>
            <a:r>
              <a:rPr lang="es-CO" sz="3200" dirty="0">
                <a:solidFill>
                  <a:srgbClr val="CC0000"/>
                </a:solidFill>
              </a:rPr>
              <a:t>CLINICA</a:t>
            </a:r>
          </a:p>
          <a:p>
            <a:pPr>
              <a:spcBef>
                <a:spcPct val="50000"/>
              </a:spcBef>
            </a:pPr>
            <a:r>
              <a:rPr lang="es-CO" sz="2800" dirty="0"/>
              <a:t>Fiebre, escalofrío, dolor de cabeza, vomito, malestar general</a:t>
            </a:r>
          </a:p>
          <a:p>
            <a:pPr>
              <a:spcBef>
                <a:spcPct val="50000"/>
              </a:spcBef>
            </a:pPr>
            <a:endParaRPr lang="es-CO" sz="2600" dirty="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s-CO" sz="2800" dirty="0"/>
              <a:t>Malaria Cerebral Falla Renal         Falla Pulmonar Falla </a:t>
            </a:r>
            <a:r>
              <a:rPr lang="es-CO" sz="2800" dirty="0" err="1"/>
              <a:t>Multisistemica</a:t>
            </a:r>
            <a:endParaRPr lang="es-CO" sz="28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es-CO" sz="28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</a:pPr>
            <a:r>
              <a:rPr lang="es-CO" sz="3200" dirty="0">
                <a:solidFill>
                  <a:srgbClr val="CC0000"/>
                </a:solidFill>
              </a:rPr>
              <a:t>MUERTE</a:t>
            </a:r>
          </a:p>
        </p:txBody>
      </p:sp>
      <p:sp>
        <p:nvSpPr>
          <p:cNvPr id="207881" name="Line 9"/>
          <p:cNvSpPr>
            <a:spLocks noChangeShapeType="1"/>
          </p:cNvSpPr>
          <p:nvPr/>
        </p:nvSpPr>
        <p:spPr bwMode="auto">
          <a:xfrm>
            <a:off x="7315200" y="2819400"/>
            <a:ext cx="0" cy="533400"/>
          </a:xfrm>
          <a:prstGeom prst="line">
            <a:avLst/>
          </a:prstGeom>
          <a:noFill/>
          <a:ln w="1270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 lIns="91400" tIns="45702" rIns="91400" bIns="45702"/>
          <a:lstStyle/>
          <a:p>
            <a:endParaRPr lang="es-CO"/>
          </a:p>
        </p:txBody>
      </p:sp>
      <p:sp>
        <p:nvSpPr>
          <p:cNvPr id="207882" name="Line 10"/>
          <p:cNvSpPr>
            <a:spLocks noChangeShapeType="1"/>
          </p:cNvSpPr>
          <p:nvPr/>
        </p:nvSpPr>
        <p:spPr bwMode="auto">
          <a:xfrm>
            <a:off x="7315200" y="5334000"/>
            <a:ext cx="0" cy="533400"/>
          </a:xfrm>
          <a:prstGeom prst="line">
            <a:avLst/>
          </a:prstGeom>
          <a:noFill/>
          <a:ln w="1270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 lIns="91400" tIns="45702" rIns="91400" bIns="45702"/>
          <a:lstStyle/>
          <a:p>
            <a:endParaRPr lang="es-C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457200" y="793750"/>
            <a:ext cx="3962400" cy="7207250"/>
            <a:chOff x="1680" y="480"/>
            <a:chExt cx="2676" cy="4512"/>
          </a:xfrm>
        </p:grpSpPr>
        <p:pic>
          <p:nvPicPr>
            <p:cNvPr id="1843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8" y="480"/>
              <a:ext cx="2628" cy="44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436" name="Rectangle 4"/>
            <p:cNvSpPr>
              <a:spLocks noChangeArrowheads="1"/>
            </p:cNvSpPr>
            <p:nvPr/>
          </p:nvSpPr>
          <p:spPr bwMode="auto">
            <a:xfrm>
              <a:off x="1680" y="4032"/>
              <a:ext cx="2640" cy="9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eaLnBrk="0" hangingPunct="0"/>
              <a:endParaRPr lang="es-MX" sz="2400" b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2743200" y="6858000"/>
            <a:ext cx="4191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/>
            <a:endParaRPr lang="es-MX" sz="2400" b="0" smtClean="0">
              <a:solidFill>
                <a:srgbClr val="000000"/>
              </a:solidFill>
            </a:endParaRPr>
          </a:p>
        </p:txBody>
      </p:sp>
      <p:pic>
        <p:nvPicPr>
          <p:cNvPr id="6" name="Picture 2" descr="~AUT0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52400"/>
            <a:ext cx="3124200" cy="376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5053084" y="4114800"/>
            <a:ext cx="3481316" cy="2514600"/>
            <a:chOff x="672" y="336"/>
            <a:chExt cx="4800" cy="3774"/>
          </a:xfrm>
        </p:grpSpPr>
        <p:pic>
          <p:nvPicPr>
            <p:cNvPr id="8" name="Picture 2" descr="~AUT001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" y="336"/>
              <a:ext cx="4704" cy="37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5328" y="336"/>
              <a:ext cx="144" cy="19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MX"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528274" y="152400"/>
            <a:ext cx="5796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C00000"/>
                </a:solidFill>
              </a:rPr>
              <a:t>Sistema circulatorio y linfático</a:t>
            </a:r>
            <a:endParaRPr lang="es-MX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70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-8357" y="76201"/>
            <a:ext cx="9152357" cy="838199"/>
          </a:xfrm>
        </p:spPr>
        <p:txBody>
          <a:bodyPr/>
          <a:lstStyle/>
          <a:p>
            <a:pPr algn="ctr" eaLnBrk="1" hangingPunct="1"/>
            <a:r>
              <a:rPr lang="es-MX" altLang="es-MX" sz="4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Características </a:t>
            </a:r>
            <a:r>
              <a:rPr lang="es-ES" altLang="es-MX" sz="4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Inmunidad en malaria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9516" y="1338263"/>
            <a:ext cx="5049837" cy="55197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s-MX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altLang="es-MX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Respuesta inmune es específicas para cada estadio.</a:t>
            </a:r>
          </a:p>
          <a:p>
            <a:pPr eaLnBrk="1" hangingPunct="1">
              <a:lnSpc>
                <a:spcPct val="90000"/>
              </a:lnSpc>
            </a:pPr>
            <a:endParaRPr lang="en-US" altLang="es-MX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altLang="es-MX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Inmunidad naturalmente adquirida depende de la edad.</a:t>
            </a: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57" y="1066801"/>
            <a:ext cx="4351757" cy="551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772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7793037" cy="939800"/>
          </a:xfrm>
        </p:spPr>
        <p:txBody>
          <a:bodyPr/>
          <a:lstStyle/>
          <a:p>
            <a:pPr eaLnBrk="1" hangingPunct="1"/>
            <a:r>
              <a:rPr lang="es-MX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Respuesta Inmune protectora</a:t>
            </a:r>
            <a:endParaRPr lang="es-ES" altLang="es-MX" b="1" dirty="0" smtClean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952625"/>
            <a:ext cx="8026400" cy="3838575"/>
          </a:xfrm>
        </p:spPr>
        <p:txBody>
          <a:bodyPr/>
          <a:lstStyle/>
          <a:p>
            <a:pPr eaLnBrk="1" hangingPunct="1"/>
            <a:r>
              <a:rPr lang="es-ES" altLang="es-MX" sz="36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Esencia de la interacción huésped-parásito:</a:t>
            </a:r>
          </a:p>
          <a:p>
            <a:pPr eaLnBrk="1" hangingPunct="1">
              <a:buFont typeface="Wingdings" pitchFamily="2" charset="2"/>
              <a:buNone/>
            </a:pPr>
            <a:endParaRPr lang="es-ES" altLang="es-MX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s-ES" altLang="es-MX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s-ES" altLang="es-MX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Balance continuo </a:t>
            </a:r>
            <a:r>
              <a:rPr lang="es-ES" altLang="es-MX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entre inmunidad y escape de la respuesta inmune: confrontación entre el huésped y el parásito</a:t>
            </a:r>
            <a:r>
              <a:rPr lang="es-ES" altLang="es-MX" sz="28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906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4363" y="315913"/>
            <a:ext cx="7767637" cy="698500"/>
          </a:xfrm>
        </p:spPr>
        <p:txBody>
          <a:bodyPr/>
          <a:lstStyle/>
          <a:p>
            <a:pPr eaLnBrk="1" hangingPunct="1"/>
            <a:r>
              <a:rPr lang="es-ES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Respuesta </a:t>
            </a:r>
            <a:r>
              <a:rPr lang="en-US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ES" altLang="es-MX" b="1" dirty="0" err="1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nmune</a:t>
            </a:r>
            <a:r>
              <a:rPr lang="es-ES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ES" altLang="es-MX" b="1" dirty="0" err="1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rotectora</a:t>
            </a:r>
            <a:endParaRPr lang="es-ES" altLang="es-MX" b="1" dirty="0" smtClean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4363" y="1717675"/>
            <a:ext cx="8229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tabLst>
                <a:tab pos="536575" algn="l"/>
              </a:tabLst>
              <a:defRPr/>
            </a:pPr>
            <a:r>
              <a:rPr lang="es-ES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Estado </a:t>
            </a:r>
            <a:r>
              <a:rPr lang="es-ES" b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</a:t>
            </a:r>
            <a:r>
              <a:rPr lang="es-ES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-inmune</a:t>
            </a:r>
            <a:r>
              <a:rPr lang="es-ES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(inmunidad contra la enfermedad pero no a la infección) </a:t>
            </a:r>
            <a:r>
              <a:rPr lang="es-E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residentes de zonas endémicas y depende de múltiples exposiciones al parásito durante el transcurso de la vida.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E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Prevenir o minimizar enfermedad y mortalidad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66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9" name="Group 63"/>
          <p:cNvGrpSpPr>
            <a:grpSpLocks/>
          </p:cNvGrpSpPr>
          <p:nvPr/>
        </p:nvGrpSpPr>
        <p:grpSpPr bwMode="auto">
          <a:xfrm>
            <a:off x="269007" y="1295400"/>
            <a:ext cx="3464793" cy="5277231"/>
            <a:chOff x="1416" y="384"/>
            <a:chExt cx="2448" cy="3653"/>
          </a:xfrm>
        </p:grpSpPr>
        <p:sp>
          <p:nvSpPr>
            <p:cNvPr id="19461" name="Freeform 17"/>
            <p:cNvSpPr>
              <a:spLocks/>
            </p:cNvSpPr>
            <p:nvPr/>
          </p:nvSpPr>
          <p:spPr bwMode="auto">
            <a:xfrm>
              <a:off x="2183" y="2936"/>
              <a:ext cx="1262" cy="710"/>
            </a:xfrm>
            <a:custGeom>
              <a:avLst/>
              <a:gdLst>
                <a:gd name="T0" fmla="*/ 15 w 1262"/>
                <a:gd name="T1" fmla="*/ 709 h 710"/>
                <a:gd name="T2" fmla="*/ 15 w 1262"/>
                <a:gd name="T3" fmla="*/ 709 h 710"/>
                <a:gd name="T4" fmla="*/ 15 w 1262"/>
                <a:gd name="T5" fmla="*/ 657 h 710"/>
                <a:gd name="T6" fmla="*/ 43 w 1262"/>
                <a:gd name="T7" fmla="*/ 604 h 710"/>
                <a:gd name="T8" fmla="*/ 72 w 1262"/>
                <a:gd name="T9" fmla="*/ 525 h 710"/>
                <a:gd name="T10" fmla="*/ 101 w 1262"/>
                <a:gd name="T11" fmla="*/ 473 h 710"/>
                <a:gd name="T12" fmla="*/ 129 w 1262"/>
                <a:gd name="T13" fmla="*/ 433 h 710"/>
                <a:gd name="T14" fmla="*/ 158 w 1262"/>
                <a:gd name="T15" fmla="*/ 381 h 710"/>
                <a:gd name="T16" fmla="*/ 215 w 1262"/>
                <a:gd name="T17" fmla="*/ 341 h 710"/>
                <a:gd name="T18" fmla="*/ 258 w 1262"/>
                <a:gd name="T19" fmla="*/ 289 h 710"/>
                <a:gd name="T20" fmla="*/ 315 w 1262"/>
                <a:gd name="T21" fmla="*/ 249 h 710"/>
                <a:gd name="T22" fmla="*/ 358 w 1262"/>
                <a:gd name="T23" fmla="*/ 197 h 710"/>
                <a:gd name="T24" fmla="*/ 416 w 1262"/>
                <a:gd name="T25" fmla="*/ 170 h 710"/>
                <a:gd name="T26" fmla="*/ 473 w 1262"/>
                <a:gd name="T27" fmla="*/ 131 h 710"/>
                <a:gd name="T28" fmla="*/ 545 w 1262"/>
                <a:gd name="T29" fmla="*/ 92 h 710"/>
                <a:gd name="T30" fmla="*/ 645 w 1262"/>
                <a:gd name="T31" fmla="*/ 52 h 710"/>
                <a:gd name="T32" fmla="*/ 760 w 1262"/>
                <a:gd name="T33" fmla="*/ 13 h 710"/>
                <a:gd name="T34" fmla="*/ 874 w 1262"/>
                <a:gd name="T35" fmla="*/ 0 h 710"/>
                <a:gd name="T36" fmla="*/ 931 w 1262"/>
                <a:gd name="T37" fmla="*/ 0 h 710"/>
                <a:gd name="T38" fmla="*/ 1003 w 1262"/>
                <a:gd name="T39" fmla="*/ 0 h 710"/>
                <a:gd name="T40" fmla="*/ 1060 w 1262"/>
                <a:gd name="T41" fmla="*/ 0 h 710"/>
                <a:gd name="T42" fmla="*/ 1132 w 1262"/>
                <a:gd name="T43" fmla="*/ 13 h 710"/>
                <a:gd name="T44" fmla="*/ 1218 w 1262"/>
                <a:gd name="T45" fmla="*/ 0 h 710"/>
                <a:gd name="T46" fmla="*/ 1247 w 1262"/>
                <a:gd name="T47" fmla="*/ 0 h 710"/>
                <a:gd name="T48" fmla="*/ 1261 w 1262"/>
                <a:gd name="T49" fmla="*/ 26 h 710"/>
                <a:gd name="T50" fmla="*/ 1232 w 1262"/>
                <a:gd name="T51" fmla="*/ 26 h 710"/>
                <a:gd name="T52" fmla="*/ 1189 w 1262"/>
                <a:gd name="T53" fmla="*/ 39 h 710"/>
                <a:gd name="T54" fmla="*/ 1132 w 1262"/>
                <a:gd name="T55" fmla="*/ 39 h 710"/>
                <a:gd name="T56" fmla="*/ 1089 w 1262"/>
                <a:gd name="T57" fmla="*/ 52 h 710"/>
                <a:gd name="T58" fmla="*/ 1003 w 1262"/>
                <a:gd name="T59" fmla="*/ 65 h 710"/>
                <a:gd name="T60" fmla="*/ 903 w 1262"/>
                <a:gd name="T61" fmla="*/ 78 h 710"/>
                <a:gd name="T62" fmla="*/ 846 w 1262"/>
                <a:gd name="T63" fmla="*/ 78 h 710"/>
                <a:gd name="T64" fmla="*/ 803 w 1262"/>
                <a:gd name="T65" fmla="*/ 92 h 710"/>
                <a:gd name="T66" fmla="*/ 745 w 1262"/>
                <a:gd name="T67" fmla="*/ 105 h 710"/>
                <a:gd name="T68" fmla="*/ 702 w 1262"/>
                <a:gd name="T69" fmla="*/ 131 h 710"/>
                <a:gd name="T70" fmla="*/ 616 w 1262"/>
                <a:gd name="T71" fmla="*/ 184 h 710"/>
                <a:gd name="T72" fmla="*/ 559 w 1262"/>
                <a:gd name="T73" fmla="*/ 210 h 710"/>
                <a:gd name="T74" fmla="*/ 516 w 1262"/>
                <a:gd name="T75" fmla="*/ 236 h 710"/>
                <a:gd name="T76" fmla="*/ 459 w 1262"/>
                <a:gd name="T77" fmla="*/ 262 h 710"/>
                <a:gd name="T78" fmla="*/ 416 w 1262"/>
                <a:gd name="T79" fmla="*/ 289 h 710"/>
                <a:gd name="T80" fmla="*/ 344 w 1262"/>
                <a:gd name="T81" fmla="*/ 328 h 710"/>
                <a:gd name="T82" fmla="*/ 301 w 1262"/>
                <a:gd name="T83" fmla="*/ 368 h 710"/>
                <a:gd name="T84" fmla="*/ 215 w 1262"/>
                <a:gd name="T85" fmla="*/ 459 h 710"/>
                <a:gd name="T86" fmla="*/ 129 w 1262"/>
                <a:gd name="T87" fmla="*/ 538 h 710"/>
                <a:gd name="T88" fmla="*/ 58 w 1262"/>
                <a:gd name="T89" fmla="*/ 617 h 710"/>
                <a:gd name="T90" fmla="*/ 15 w 1262"/>
                <a:gd name="T91" fmla="*/ 657 h 710"/>
                <a:gd name="T92" fmla="*/ 0 w 1262"/>
                <a:gd name="T93" fmla="*/ 709 h 710"/>
                <a:gd name="T94" fmla="*/ 15 w 1262"/>
                <a:gd name="T95" fmla="*/ 709 h 71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262" h="710">
                  <a:moveTo>
                    <a:pt x="15" y="709"/>
                  </a:moveTo>
                  <a:lnTo>
                    <a:pt x="15" y="709"/>
                  </a:lnTo>
                  <a:lnTo>
                    <a:pt x="15" y="657"/>
                  </a:lnTo>
                  <a:lnTo>
                    <a:pt x="43" y="604"/>
                  </a:lnTo>
                  <a:lnTo>
                    <a:pt x="72" y="525"/>
                  </a:lnTo>
                  <a:lnTo>
                    <a:pt x="101" y="473"/>
                  </a:lnTo>
                  <a:lnTo>
                    <a:pt x="129" y="433"/>
                  </a:lnTo>
                  <a:lnTo>
                    <a:pt x="158" y="381"/>
                  </a:lnTo>
                  <a:lnTo>
                    <a:pt x="215" y="341"/>
                  </a:lnTo>
                  <a:lnTo>
                    <a:pt x="258" y="289"/>
                  </a:lnTo>
                  <a:lnTo>
                    <a:pt x="315" y="249"/>
                  </a:lnTo>
                  <a:lnTo>
                    <a:pt x="358" y="197"/>
                  </a:lnTo>
                  <a:lnTo>
                    <a:pt x="416" y="170"/>
                  </a:lnTo>
                  <a:lnTo>
                    <a:pt x="473" y="131"/>
                  </a:lnTo>
                  <a:lnTo>
                    <a:pt x="545" y="92"/>
                  </a:lnTo>
                  <a:lnTo>
                    <a:pt x="645" y="52"/>
                  </a:lnTo>
                  <a:lnTo>
                    <a:pt x="760" y="13"/>
                  </a:lnTo>
                  <a:lnTo>
                    <a:pt x="874" y="0"/>
                  </a:lnTo>
                  <a:lnTo>
                    <a:pt x="931" y="0"/>
                  </a:lnTo>
                  <a:lnTo>
                    <a:pt x="1003" y="0"/>
                  </a:lnTo>
                  <a:lnTo>
                    <a:pt x="1060" y="0"/>
                  </a:lnTo>
                  <a:lnTo>
                    <a:pt x="1132" y="13"/>
                  </a:lnTo>
                  <a:lnTo>
                    <a:pt x="1218" y="0"/>
                  </a:lnTo>
                  <a:lnTo>
                    <a:pt x="1247" y="0"/>
                  </a:lnTo>
                  <a:lnTo>
                    <a:pt x="1261" y="26"/>
                  </a:lnTo>
                  <a:lnTo>
                    <a:pt x="1232" y="26"/>
                  </a:lnTo>
                  <a:lnTo>
                    <a:pt x="1189" y="39"/>
                  </a:lnTo>
                  <a:lnTo>
                    <a:pt x="1132" y="39"/>
                  </a:lnTo>
                  <a:lnTo>
                    <a:pt x="1089" y="52"/>
                  </a:lnTo>
                  <a:lnTo>
                    <a:pt x="1003" y="65"/>
                  </a:lnTo>
                  <a:lnTo>
                    <a:pt x="903" y="78"/>
                  </a:lnTo>
                  <a:lnTo>
                    <a:pt x="846" y="78"/>
                  </a:lnTo>
                  <a:lnTo>
                    <a:pt x="803" y="92"/>
                  </a:lnTo>
                  <a:lnTo>
                    <a:pt x="745" y="105"/>
                  </a:lnTo>
                  <a:lnTo>
                    <a:pt x="702" y="131"/>
                  </a:lnTo>
                  <a:lnTo>
                    <a:pt x="616" y="184"/>
                  </a:lnTo>
                  <a:lnTo>
                    <a:pt x="559" y="210"/>
                  </a:lnTo>
                  <a:lnTo>
                    <a:pt x="516" y="236"/>
                  </a:lnTo>
                  <a:lnTo>
                    <a:pt x="459" y="262"/>
                  </a:lnTo>
                  <a:lnTo>
                    <a:pt x="416" y="289"/>
                  </a:lnTo>
                  <a:lnTo>
                    <a:pt x="344" y="328"/>
                  </a:lnTo>
                  <a:lnTo>
                    <a:pt x="301" y="368"/>
                  </a:lnTo>
                  <a:lnTo>
                    <a:pt x="215" y="459"/>
                  </a:lnTo>
                  <a:lnTo>
                    <a:pt x="129" y="538"/>
                  </a:lnTo>
                  <a:lnTo>
                    <a:pt x="58" y="617"/>
                  </a:lnTo>
                  <a:lnTo>
                    <a:pt x="15" y="657"/>
                  </a:lnTo>
                  <a:lnTo>
                    <a:pt x="0" y="709"/>
                  </a:lnTo>
                  <a:lnTo>
                    <a:pt x="15" y="709"/>
                  </a:lnTo>
                </a:path>
              </a:pathLst>
            </a:custGeom>
            <a:solidFill>
              <a:schemeClr val="tx1"/>
            </a:solidFill>
            <a:ln w="12700" cap="rnd" cmpd="sng">
              <a:solidFill>
                <a:srgbClr val="FFFF99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62" name="Oval 18"/>
            <p:cNvSpPr>
              <a:spLocks noChangeArrowheads="1"/>
            </p:cNvSpPr>
            <p:nvPr/>
          </p:nvSpPr>
          <p:spPr bwMode="auto">
            <a:xfrm>
              <a:off x="2583" y="3055"/>
              <a:ext cx="150" cy="71"/>
            </a:xfrm>
            <a:prstGeom prst="ellipse">
              <a:avLst/>
            </a:prstGeom>
            <a:solidFill>
              <a:srgbClr val="FFFF99"/>
            </a:solidFill>
            <a:ln w="12700">
              <a:solidFill>
                <a:srgbClr val="FFFF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7620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7620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7620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7620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7620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altLang="es-MX" sz="2400" b="0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19463" name="Rectangle 21"/>
            <p:cNvSpPr>
              <a:spLocks noChangeArrowheads="1"/>
            </p:cNvSpPr>
            <p:nvPr/>
          </p:nvSpPr>
          <p:spPr bwMode="auto">
            <a:xfrm>
              <a:off x="2803" y="2319"/>
              <a:ext cx="35" cy="295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>
                <a:solidFill>
                  <a:srgbClr val="000000"/>
                </a:solidFill>
              </a:endParaRPr>
            </a:p>
          </p:txBody>
        </p:sp>
        <p:sp>
          <p:nvSpPr>
            <p:cNvPr id="19464" name="Freeform 22"/>
            <p:cNvSpPr>
              <a:spLocks/>
            </p:cNvSpPr>
            <p:nvPr/>
          </p:nvSpPr>
          <p:spPr bwMode="auto">
            <a:xfrm>
              <a:off x="2670" y="2604"/>
              <a:ext cx="102" cy="146"/>
            </a:xfrm>
            <a:custGeom>
              <a:avLst/>
              <a:gdLst>
                <a:gd name="T0" fmla="*/ 29 w 102"/>
                <a:gd name="T1" fmla="*/ 145 h 146"/>
                <a:gd name="T2" fmla="*/ 101 w 102"/>
                <a:gd name="T3" fmla="*/ 14 h 146"/>
                <a:gd name="T4" fmla="*/ 72 w 102"/>
                <a:gd name="T5" fmla="*/ 0 h 146"/>
                <a:gd name="T6" fmla="*/ 0 w 102"/>
                <a:gd name="T7" fmla="*/ 132 h 146"/>
                <a:gd name="T8" fmla="*/ 29 w 102"/>
                <a:gd name="T9" fmla="*/ 145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" h="146">
                  <a:moveTo>
                    <a:pt x="29" y="145"/>
                  </a:moveTo>
                  <a:lnTo>
                    <a:pt x="101" y="14"/>
                  </a:lnTo>
                  <a:lnTo>
                    <a:pt x="72" y="0"/>
                  </a:lnTo>
                  <a:lnTo>
                    <a:pt x="0" y="132"/>
                  </a:lnTo>
                  <a:lnTo>
                    <a:pt x="29" y="145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65" name="Line 23"/>
            <p:cNvSpPr>
              <a:spLocks noChangeShapeType="1"/>
            </p:cNvSpPr>
            <p:nvPr/>
          </p:nvSpPr>
          <p:spPr bwMode="auto">
            <a:xfrm flipV="1">
              <a:off x="2699" y="2618"/>
              <a:ext cx="72" cy="131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66" name="Line 24"/>
            <p:cNvSpPr>
              <a:spLocks noChangeShapeType="1"/>
            </p:cNvSpPr>
            <p:nvPr/>
          </p:nvSpPr>
          <p:spPr bwMode="auto">
            <a:xfrm flipH="1" flipV="1">
              <a:off x="2742" y="2605"/>
              <a:ext cx="29" cy="13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67" name="Line 25"/>
            <p:cNvSpPr>
              <a:spLocks noChangeShapeType="1"/>
            </p:cNvSpPr>
            <p:nvPr/>
          </p:nvSpPr>
          <p:spPr bwMode="auto">
            <a:xfrm flipH="1">
              <a:off x="2670" y="2604"/>
              <a:ext cx="72" cy="131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68" name="Line 26"/>
            <p:cNvSpPr>
              <a:spLocks noChangeShapeType="1"/>
            </p:cNvSpPr>
            <p:nvPr/>
          </p:nvSpPr>
          <p:spPr bwMode="auto">
            <a:xfrm>
              <a:off x="2672" y="2736"/>
              <a:ext cx="27" cy="12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69" name="Freeform 27"/>
            <p:cNvSpPr>
              <a:spLocks/>
            </p:cNvSpPr>
            <p:nvPr/>
          </p:nvSpPr>
          <p:spPr bwMode="auto">
            <a:xfrm>
              <a:off x="2828" y="2604"/>
              <a:ext cx="130" cy="146"/>
            </a:xfrm>
            <a:custGeom>
              <a:avLst/>
              <a:gdLst>
                <a:gd name="T0" fmla="*/ 129 w 130"/>
                <a:gd name="T1" fmla="*/ 119 h 146"/>
                <a:gd name="T2" fmla="*/ 43 w 130"/>
                <a:gd name="T3" fmla="*/ 0 h 146"/>
                <a:gd name="T4" fmla="*/ 0 w 130"/>
                <a:gd name="T5" fmla="*/ 27 h 146"/>
                <a:gd name="T6" fmla="*/ 86 w 130"/>
                <a:gd name="T7" fmla="*/ 145 h 146"/>
                <a:gd name="T8" fmla="*/ 129 w 130"/>
                <a:gd name="T9" fmla="*/ 119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0" h="146">
                  <a:moveTo>
                    <a:pt x="129" y="119"/>
                  </a:moveTo>
                  <a:lnTo>
                    <a:pt x="43" y="0"/>
                  </a:lnTo>
                  <a:lnTo>
                    <a:pt x="0" y="27"/>
                  </a:lnTo>
                  <a:lnTo>
                    <a:pt x="86" y="145"/>
                  </a:lnTo>
                  <a:lnTo>
                    <a:pt x="129" y="119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0" name="Line 28"/>
            <p:cNvSpPr>
              <a:spLocks noChangeShapeType="1"/>
            </p:cNvSpPr>
            <p:nvPr/>
          </p:nvSpPr>
          <p:spPr bwMode="auto">
            <a:xfrm flipH="1" flipV="1">
              <a:off x="2871" y="2605"/>
              <a:ext cx="86" cy="118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1" name="Line 29"/>
            <p:cNvSpPr>
              <a:spLocks noChangeShapeType="1"/>
            </p:cNvSpPr>
            <p:nvPr/>
          </p:nvSpPr>
          <p:spPr bwMode="auto">
            <a:xfrm flipH="1">
              <a:off x="2828" y="2604"/>
              <a:ext cx="43" cy="26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2" name="Line 30"/>
            <p:cNvSpPr>
              <a:spLocks noChangeShapeType="1"/>
            </p:cNvSpPr>
            <p:nvPr/>
          </p:nvSpPr>
          <p:spPr bwMode="auto">
            <a:xfrm>
              <a:off x="2828" y="2631"/>
              <a:ext cx="86" cy="118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3" name="Line 31"/>
            <p:cNvSpPr>
              <a:spLocks noChangeShapeType="1"/>
            </p:cNvSpPr>
            <p:nvPr/>
          </p:nvSpPr>
          <p:spPr bwMode="auto">
            <a:xfrm flipV="1">
              <a:off x="2914" y="2723"/>
              <a:ext cx="43" cy="26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4" name="Rectangle 32"/>
            <p:cNvSpPr>
              <a:spLocks noChangeArrowheads="1"/>
            </p:cNvSpPr>
            <p:nvPr/>
          </p:nvSpPr>
          <p:spPr bwMode="auto">
            <a:xfrm>
              <a:off x="3047" y="1728"/>
              <a:ext cx="35" cy="294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>
                <a:solidFill>
                  <a:srgbClr val="000000"/>
                </a:solidFill>
              </a:endParaRPr>
            </a:p>
          </p:txBody>
        </p:sp>
        <p:sp>
          <p:nvSpPr>
            <p:cNvPr id="19475" name="Freeform 33"/>
            <p:cNvSpPr>
              <a:spLocks/>
            </p:cNvSpPr>
            <p:nvPr/>
          </p:nvSpPr>
          <p:spPr bwMode="auto">
            <a:xfrm>
              <a:off x="2914" y="2013"/>
              <a:ext cx="101" cy="146"/>
            </a:xfrm>
            <a:custGeom>
              <a:avLst/>
              <a:gdLst>
                <a:gd name="T0" fmla="*/ 29 w 101"/>
                <a:gd name="T1" fmla="*/ 145 h 146"/>
                <a:gd name="T2" fmla="*/ 100 w 101"/>
                <a:gd name="T3" fmla="*/ 13 h 146"/>
                <a:gd name="T4" fmla="*/ 72 w 101"/>
                <a:gd name="T5" fmla="*/ 0 h 146"/>
                <a:gd name="T6" fmla="*/ 0 w 101"/>
                <a:gd name="T7" fmla="*/ 132 h 146"/>
                <a:gd name="T8" fmla="*/ 29 w 101"/>
                <a:gd name="T9" fmla="*/ 145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1" h="146">
                  <a:moveTo>
                    <a:pt x="29" y="145"/>
                  </a:moveTo>
                  <a:lnTo>
                    <a:pt x="100" y="13"/>
                  </a:lnTo>
                  <a:lnTo>
                    <a:pt x="72" y="0"/>
                  </a:lnTo>
                  <a:lnTo>
                    <a:pt x="0" y="132"/>
                  </a:lnTo>
                  <a:lnTo>
                    <a:pt x="29" y="145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6" name="Line 34"/>
            <p:cNvSpPr>
              <a:spLocks noChangeShapeType="1"/>
            </p:cNvSpPr>
            <p:nvPr/>
          </p:nvSpPr>
          <p:spPr bwMode="auto">
            <a:xfrm flipV="1">
              <a:off x="2943" y="2028"/>
              <a:ext cx="71" cy="130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7" name="Line 35"/>
            <p:cNvSpPr>
              <a:spLocks noChangeShapeType="1"/>
            </p:cNvSpPr>
            <p:nvPr/>
          </p:nvSpPr>
          <p:spPr bwMode="auto">
            <a:xfrm flipH="1" flipV="1">
              <a:off x="2986" y="2014"/>
              <a:ext cx="28" cy="12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8" name="Line 36"/>
            <p:cNvSpPr>
              <a:spLocks noChangeShapeType="1"/>
            </p:cNvSpPr>
            <p:nvPr/>
          </p:nvSpPr>
          <p:spPr bwMode="auto">
            <a:xfrm flipH="1">
              <a:off x="2914" y="2013"/>
              <a:ext cx="72" cy="131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79" name="Line 37"/>
            <p:cNvSpPr>
              <a:spLocks noChangeShapeType="1"/>
            </p:cNvSpPr>
            <p:nvPr/>
          </p:nvSpPr>
          <p:spPr bwMode="auto">
            <a:xfrm>
              <a:off x="2916" y="2145"/>
              <a:ext cx="27" cy="12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0" name="Freeform 38"/>
            <p:cNvSpPr>
              <a:spLocks/>
            </p:cNvSpPr>
            <p:nvPr/>
          </p:nvSpPr>
          <p:spPr bwMode="auto">
            <a:xfrm>
              <a:off x="3071" y="2013"/>
              <a:ext cx="130" cy="146"/>
            </a:xfrm>
            <a:custGeom>
              <a:avLst/>
              <a:gdLst>
                <a:gd name="T0" fmla="*/ 129 w 130"/>
                <a:gd name="T1" fmla="*/ 118 h 146"/>
                <a:gd name="T2" fmla="*/ 43 w 130"/>
                <a:gd name="T3" fmla="*/ 0 h 146"/>
                <a:gd name="T4" fmla="*/ 0 w 130"/>
                <a:gd name="T5" fmla="*/ 26 h 146"/>
                <a:gd name="T6" fmla="*/ 86 w 130"/>
                <a:gd name="T7" fmla="*/ 145 h 146"/>
                <a:gd name="T8" fmla="*/ 129 w 130"/>
                <a:gd name="T9" fmla="*/ 118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0" h="146">
                  <a:moveTo>
                    <a:pt x="129" y="118"/>
                  </a:moveTo>
                  <a:lnTo>
                    <a:pt x="43" y="0"/>
                  </a:lnTo>
                  <a:lnTo>
                    <a:pt x="0" y="26"/>
                  </a:lnTo>
                  <a:lnTo>
                    <a:pt x="86" y="145"/>
                  </a:lnTo>
                  <a:lnTo>
                    <a:pt x="129" y="118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1" name="Line 39"/>
            <p:cNvSpPr>
              <a:spLocks noChangeShapeType="1"/>
            </p:cNvSpPr>
            <p:nvPr/>
          </p:nvSpPr>
          <p:spPr bwMode="auto">
            <a:xfrm flipH="1" flipV="1">
              <a:off x="3114" y="2013"/>
              <a:ext cx="86" cy="118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2" name="Line 40"/>
            <p:cNvSpPr>
              <a:spLocks noChangeShapeType="1"/>
            </p:cNvSpPr>
            <p:nvPr/>
          </p:nvSpPr>
          <p:spPr bwMode="auto">
            <a:xfrm flipH="1">
              <a:off x="3071" y="2013"/>
              <a:ext cx="43" cy="26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3" name="Line 41"/>
            <p:cNvSpPr>
              <a:spLocks noChangeShapeType="1"/>
            </p:cNvSpPr>
            <p:nvPr/>
          </p:nvSpPr>
          <p:spPr bwMode="auto">
            <a:xfrm>
              <a:off x="3071" y="2039"/>
              <a:ext cx="86" cy="118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4" name="Line 42"/>
            <p:cNvSpPr>
              <a:spLocks noChangeShapeType="1"/>
            </p:cNvSpPr>
            <p:nvPr/>
          </p:nvSpPr>
          <p:spPr bwMode="auto">
            <a:xfrm flipV="1">
              <a:off x="3157" y="2132"/>
              <a:ext cx="43" cy="26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5" name="Rectangle 43"/>
            <p:cNvSpPr>
              <a:spLocks noChangeArrowheads="1"/>
            </p:cNvSpPr>
            <p:nvPr/>
          </p:nvSpPr>
          <p:spPr bwMode="auto">
            <a:xfrm>
              <a:off x="2517" y="1728"/>
              <a:ext cx="35" cy="294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>
                <a:solidFill>
                  <a:srgbClr val="000000"/>
                </a:solidFill>
              </a:endParaRPr>
            </a:p>
          </p:txBody>
        </p:sp>
        <p:sp>
          <p:nvSpPr>
            <p:cNvPr id="19486" name="Freeform 44"/>
            <p:cNvSpPr>
              <a:spLocks/>
            </p:cNvSpPr>
            <p:nvPr/>
          </p:nvSpPr>
          <p:spPr bwMode="auto">
            <a:xfrm>
              <a:off x="2384" y="2013"/>
              <a:ext cx="115" cy="146"/>
            </a:xfrm>
            <a:custGeom>
              <a:avLst/>
              <a:gdLst>
                <a:gd name="T0" fmla="*/ 28 w 115"/>
                <a:gd name="T1" fmla="*/ 145 h 146"/>
                <a:gd name="T2" fmla="*/ 114 w 115"/>
                <a:gd name="T3" fmla="*/ 13 h 146"/>
                <a:gd name="T4" fmla="*/ 86 w 115"/>
                <a:gd name="T5" fmla="*/ 0 h 146"/>
                <a:gd name="T6" fmla="*/ 0 w 115"/>
                <a:gd name="T7" fmla="*/ 132 h 146"/>
                <a:gd name="T8" fmla="*/ 28 w 115"/>
                <a:gd name="T9" fmla="*/ 145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" h="146">
                  <a:moveTo>
                    <a:pt x="28" y="145"/>
                  </a:moveTo>
                  <a:lnTo>
                    <a:pt x="114" y="13"/>
                  </a:lnTo>
                  <a:lnTo>
                    <a:pt x="86" y="0"/>
                  </a:lnTo>
                  <a:lnTo>
                    <a:pt x="0" y="132"/>
                  </a:lnTo>
                  <a:lnTo>
                    <a:pt x="28" y="145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7" name="Line 45"/>
            <p:cNvSpPr>
              <a:spLocks noChangeShapeType="1"/>
            </p:cNvSpPr>
            <p:nvPr/>
          </p:nvSpPr>
          <p:spPr bwMode="auto">
            <a:xfrm flipV="1">
              <a:off x="2412" y="2027"/>
              <a:ext cx="86" cy="131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8" name="Line 46"/>
            <p:cNvSpPr>
              <a:spLocks noChangeShapeType="1"/>
            </p:cNvSpPr>
            <p:nvPr/>
          </p:nvSpPr>
          <p:spPr bwMode="auto">
            <a:xfrm flipH="1" flipV="1">
              <a:off x="2470" y="2014"/>
              <a:ext cx="28" cy="12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89" name="Line 47"/>
            <p:cNvSpPr>
              <a:spLocks noChangeShapeType="1"/>
            </p:cNvSpPr>
            <p:nvPr/>
          </p:nvSpPr>
          <p:spPr bwMode="auto">
            <a:xfrm flipH="1">
              <a:off x="2384" y="2013"/>
              <a:ext cx="86" cy="131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90" name="Line 48"/>
            <p:cNvSpPr>
              <a:spLocks noChangeShapeType="1"/>
            </p:cNvSpPr>
            <p:nvPr/>
          </p:nvSpPr>
          <p:spPr bwMode="auto">
            <a:xfrm>
              <a:off x="2386" y="2145"/>
              <a:ext cx="26" cy="12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91" name="Freeform 49"/>
            <p:cNvSpPr>
              <a:spLocks/>
            </p:cNvSpPr>
            <p:nvPr/>
          </p:nvSpPr>
          <p:spPr bwMode="auto">
            <a:xfrm>
              <a:off x="2541" y="2013"/>
              <a:ext cx="130" cy="146"/>
            </a:xfrm>
            <a:custGeom>
              <a:avLst/>
              <a:gdLst>
                <a:gd name="T0" fmla="*/ 129 w 130"/>
                <a:gd name="T1" fmla="*/ 118 h 146"/>
                <a:gd name="T2" fmla="*/ 43 w 130"/>
                <a:gd name="T3" fmla="*/ 0 h 146"/>
                <a:gd name="T4" fmla="*/ 0 w 130"/>
                <a:gd name="T5" fmla="*/ 26 h 146"/>
                <a:gd name="T6" fmla="*/ 86 w 130"/>
                <a:gd name="T7" fmla="*/ 145 h 146"/>
                <a:gd name="T8" fmla="*/ 129 w 130"/>
                <a:gd name="T9" fmla="*/ 118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0" h="146">
                  <a:moveTo>
                    <a:pt x="129" y="118"/>
                  </a:moveTo>
                  <a:lnTo>
                    <a:pt x="43" y="0"/>
                  </a:lnTo>
                  <a:lnTo>
                    <a:pt x="0" y="26"/>
                  </a:lnTo>
                  <a:lnTo>
                    <a:pt x="86" y="145"/>
                  </a:lnTo>
                  <a:lnTo>
                    <a:pt x="129" y="118"/>
                  </a:lnTo>
                </a:path>
              </a:pathLst>
            </a:custGeom>
            <a:solidFill>
              <a:srgbClr val="FF9900"/>
            </a:solidFill>
            <a:ln w="9525" cap="rnd">
              <a:solidFill>
                <a:srgbClr val="FF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92" name="Line 50"/>
            <p:cNvSpPr>
              <a:spLocks noChangeShapeType="1"/>
            </p:cNvSpPr>
            <p:nvPr/>
          </p:nvSpPr>
          <p:spPr bwMode="auto">
            <a:xfrm flipH="1" flipV="1">
              <a:off x="2584" y="2013"/>
              <a:ext cx="86" cy="118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93" name="Line 51"/>
            <p:cNvSpPr>
              <a:spLocks noChangeShapeType="1"/>
            </p:cNvSpPr>
            <p:nvPr/>
          </p:nvSpPr>
          <p:spPr bwMode="auto">
            <a:xfrm flipH="1">
              <a:off x="2541" y="2013"/>
              <a:ext cx="43" cy="26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94" name="Line 52"/>
            <p:cNvSpPr>
              <a:spLocks noChangeShapeType="1"/>
            </p:cNvSpPr>
            <p:nvPr/>
          </p:nvSpPr>
          <p:spPr bwMode="auto">
            <a:xfrm>
              <a:off x="2541" y="2039"/>
              <a:ext cx="86" cy="118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95" name="Line 53"/>
            <p:cNvSpPr>
              <a:spLocks noChangeShapeType="1"/>
            </p:cNvSpPr>
            <p:nvPr/>
          </p:nvSpPr>
          <p:spPr bwMode="auto">
            <a:xfrm flipV="1">
              <a:off x="2627" y="2132"/>
              <a:ext cx="43" cy="26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s-MX" sz="1800" b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9496" name="Rectangle 55"/>
            <p:cNvSpPr>
              <a:spLocks noChangeArrowheads="1"/>
            </p:cNvSpPr>
            <p:nvPr/>
          </p:nvSpPr>
          <p:spPr bwMode="auto">
            <a:xfrm>
              <a:off x="2096" y="3708"/>
              <a:ext cx="1327" cy="32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>
                <a:solidFill>
                  <a:srgbClr val="000000"/>
                </a:solidFill>
              </a:endParaRPr>
            </a:p>
          </p:txBody>
        </p:sp>
        <p:sp>
          <p:nvSpPr>
            <p:cNvPr id="19497" name="Rectangle 57"/>
            <p:cNvSpPr>
              <a:spLocks noChangeArrowheads="1"/>
            </p:cNvSpPr>
            <p:nvPr/>
          </p:nvSpPr>
          <p:spPr bwMode="auto">
            <a:xfrm>
              <a:off x="2060" y="3728"/>
              <a:ext cx="1496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/>
              <a:r>
                <a:rPr lang="es-CO" altLang="en-US" sz="2300" dirty="0" smtClean="0">
                  <a:solidFill>
                    <a:srgbClr val="0000FF"/>
                  </a:solidFill>
                  <a:latin typeface="Arial" pitchFamily="34" charset="0"/>
                </a:rPr>
                <a:t>Anticuerpos</a:t>
              </a:r>
              <a:r>
                <a:rPr lang="es-CO" altLang="en-US" sz="2300" dirty="0" smtClean="0">
                  <a:solidFill>
                    <a:srgbClr val="FF0000"/>
                  </a:solidFill>
                  <a:latin typeface="Arial" pitchFamily="34" charset="0"/>
                </a:rPr>
                <a:t>                            </a:t>
              </a:r>
              <a:endParaRPr lang="es-CO" altLang="en-US" sz="2300" dirty="0">
                <a:solidFill>
                  <a:srgbClr val="0000FF"/>
                </a:solidFill>
                <a:latin typeface="Arial" pitchFamily="34" charset="0"/>
              </a:endParaRPr>
            </a:p>
          </p:txBody>
        </p:sp>
        <p:grpSp>
          <p:nvGrpSpPr>
            <p:cNvPr id="19498" name="Group 62"/>
            <p:cNvGrpSpPr>
              <a:grpSpLocks/>
            </p:cNvGrpSpPr>
            <p:nvPr/>
          </p:nvGrpSpPr>
          <p:grpSpPr bwMode="auto">
            <a:xfrm>
              <a:off x="1416" y="384"/>
              <a:ext cx="2448" cy="1248"/>
              <a:chOff x="0" y="288"/>
              <a:chExt cx="2448" cy="1248"/>
            </a:xfrm>
          </p:grpSpPr>
          <p:pic>
            <p:nvPicPr>
              <p:cNvPr id="19499" name="Picture 58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0" y="288"/>
                <a:ext cx="1728" cy="1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500" name="Rectangle 61"/>
              <p:cNvSpPr>
                <a:spLocks noChangeArrowheads="1"/>
              </p:cNvSpPr>
              <p:nvPr/>
            </p:nvSpPr>
            <p:spPr bwMode="auto">
              <a:xfrm>
                <a:off x="0" y="496"/>
                <a:ext cx="728" cy="95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l" eaLnBrk="1" hangingPunct="1"/>
                <a:endParaRPr lang="es-MX" altLang="es-MX" sz="1800" b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5" name="Rectangle 2"/>
          <p:cNvSpPr txBox="1">
            <a:spLocks noChangeArrowheads="1"/>
          </p:cNvSpPr>
          <p:nvPr/>
        </p:nvSpPr>
        <p:spPr>
          <a:xfrm>
            <a:off x="152400" y="214311"/>
            <a:ext cx="8893260" cy="73104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011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021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032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041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s-ES" altLang="es-MX" sz="4000" kern="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Mecanismos </a:t>
            </a:r>
            <a:r>
              <a:rPr lang="en-US" altLang="es-MX" sz="4000" kern="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ES" altLang="es-MX" sz="4000" kern="0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ediados</a:t>
            </a:r>
            <a:r>
              <a:rPr lang="es-ES" altLang="es-MX" sz="4000" kern="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 </a:t>
            </a:r>
            <a:r>
              <a:rPr lang="en-US" altLang="es-MX" sz="4000" kern="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ES" altLang="es-MX" sz="4000" kern="0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nticuerpos</a:t>
            </a:r>
            <a:endParaRPr lang="es-ES" altLang="es-MX" sz="4000" kern="0" dirty="0" smtClean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3"/>
          <p:cNvSpPr txBox="1">
            <a:spLocks noChangeArrowheads="1"/>
          </p:cNvSpPr>
          <p:nvPr/>
        </p:nvSpPr>
        <p:spPr>
          <a:xfrm>
            <a:off x="4191000" y="1441849"/>
            <a:ext cx="4854660" cy="4979009"/>
          </a:xfrm>
          <a:prstGeom prst="rect">
            <a:avLst/>
          </a:prstGeom>
        </p:spPr>
        <p:txBody>
          <a:bodyPr/>
          <a:lstStyle>
            <a:lvl1pPr marL="342758" indent="-34275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642" indent="-2856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2528" indent="-228506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599537" indent="-228506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6547" indent="-228506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3558" indent="-228506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0568" indent="-228506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7579" indent="-228506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4589" indent="-228506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s-MX" altLang="es-MX" sz="2000" kern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Neutralización</a:t>
            </a:r>
            <a:r>
              <a:rPr lang="es-MX" altLang="es-MX" sz="2000" b="0" kern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(bloqueo del receptor): bloquea la unión y la invasión.</a:t>
            </a:r>
          </a:p>
          <a:p>
            <a:pPr marL="0" indent="0" eaLnBrk="1" hangingPunct="1">
              <a:buNone/>
            </a:pPr>
            <a:endParaRPr lang="es-ES" altLang="es-MX" sz="2000" b="0" kern="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ES" altLang="es-MX" sz="2000" kern="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Opsonización</a:t>
            </a:r>
            <a:r>
              <a:rPr lang="es-ES" altLang="es-MX" sz="200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altLang="es-MX" sz="2000" b="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aumento de la fagocitosis (protozoos).</a:t>
            </a:r>
          </a:p>
          <a:p>
            <a:pPr eaLnBrk="1" hangingPunct="1"/>
            <a:endParaRPr lang="en-US" altLang="es-MX" sz="2000" b="0" kern="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ES" altLang="es-MX" sz="200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Citotoxicidad</a:t>
            </a:r>
            <a:r>
              <a:rPr lang="es-ES" altLang="es-MX" sz="2000" b="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dependiente de anticuerpos (ADCC/ADCI)</a:t>
            </a:r>
          </a:p>
          <a:p>
            <a:pPr eaLnBrk="1" hangingPunct="1"/>
            <a:endParaRPr lang="es-ES" altLang="es-MX" sz="2000" b="0" kern="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ES" altLang="es-MX" sz="200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Citotoxicidad</a:t>
            </a:r>
            <a:r>
              <a:rPr lang="es-ES" altLang="es-MX" sz="2000" b="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s-MX" sz="2000" b="0" kern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mediada </a:t>
            </a:r>
            <a:r>
              <a:rPr lang="es-ES" altLang="es-MX" sz="2000" b="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 complemento: </a:t>
            </a:r>
            <a:r>
              <a:rPr lang="es-ES" altLang="es-MX" sz="1200" b="0" kern="0" dirty="0" smtClean="0">
                <a:solidFill>
                  <a:srgbClr val="1C1C1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</a:t>
            </a:r>
            <a:r>
              <a:rPr lang="es-ES" altLang="es-MX" b="0" kern="0" dirty="0" smtClean="0">
                <a:solidFill>
                  <a:srgbClr val="1C1C1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es-ES" altLang="es-MX" sz="1600" b="0" kern="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parasitemia</a:t>
            </a:r>
            <a:r>
              <a:rPr lang="es-ES" altLang="es-MX" sz="1600" b="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antígeno </a:t>
            </a:r>
            <a:r>
              <a:rPr lang="es-ES" altLang="es-MX" sz="1600" b="0" kern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s-ES" altLang="es-MX" sz="1600" b="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anticuerpo: activación </a:t>
            </a:r>
            <a:r>
              <a:rPr lang="es-ES" altLang="es-MX" sz="1600" b="0" kern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 </a:t>
            </a:r>
            <a:r>
              <a:rPr lang="es-ES" altLang="es-MX" sz="1600" b="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complemento </a:t>
            </a:r>
            <a:r>
              <a:rPr lang="es-ES" altLang="es-MX" sz="1600" b="0" kern="0" dirty="0">
                <a:solidFill>
                  <a:srgbClr val="1C1C1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s-ES" altLang="es-MX" sz="1600" b="0" kern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s-MX" sz="1600" b="0" kern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deposito de complejos inmunes + lisis de eritrocitos mediada por complemento (anemia hemolítica).</a:t>
            </a:r>
          </a:p>
          <a:p>
            <a:pPr eaLnBrk="1" hangingPunct="1"/>
            <a:endParaRPr lang="es-ES" altLang="es-MX" sz="2000" b="0" kern="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1188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es-CO" altLang="es-MX" b="1" smtClean="0">
                <a:solidFill>
                  <a:srgbClr val="6600CC"/>
                </a:solidFill>
              </a:rPr>
              <a:t>ESTRUCTURA</a:t>
            </a:r>
            <a:endParaRPr lang="es-ES" altLang="es-MX" b="1" smtClean="0">
              <a:solidFill>
                <a:srgbClr val="6600CC"/>
              </a:solidFill>
            </a:endParaRPr>
          </a:p>
        </p:txBody>
      </p:sp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8377238" cy="625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455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9525"/>
            <a:ext cx="7848600" cy="703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697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9" y="-57985"/>
            <a:ext cx="5338761" cy="6915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943600" y="2438400"/>
            <a:ext cx="29591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es-MX" sz="3600" dirty="0" err="1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Respuesta</a:t>
            </a:r>
            <a:r>
              <a:rPr lang="en-US" altLang="es-MX" sz="3600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3600" dirty="0" err="1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inmune</a:t>
            </a:r>
            <a:r>
              <a:rPr lang="en-US" altLang="es-MX" sz="3600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104872"/>
      </p:ext>
    </p:extLst>
  </p:cSld>
  <p:clrMapOvr>
    <a:masterClrMapping/>
  </p:clrMapOvr>
  <p:transition spd="med" advClick="0" advTm="50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4" y="898529"/>
            <a:ext cx="8767763" cy="592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111125" y="252413"/>
            <a:ext cx="8921750" cy="525462"/>
          </a:xfrm>
        </p:spPr>
        <p:txBody>
          <a:bodyPr/>
          <a:lstStyle/>
          <a:p>
            <a:pPr algn="ctr" eaLnBrk="1" hangingPunct="1"/>
            <a:r>
              <a:rPr lang="es-MX" altLang="es-MX" sz="4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Respuesta inmune en </a:t>
            </a:r>
            <a:r>
              <a:rPr lang="es-MX" altLang="es-MX" sz="4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hígado</a:t>
            </a:r>
            <a:endParaRPr lang="es-ES" altLang="es-MX" sz="4000" b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6575429"/>
            <a:ext cx="1738312" cy="18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GRAFICA15Sin título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" t="3185"/>
          <a:stretch>
            <a:fillRect/>
          </a:stretch>
        </p:blipFill>
        <p:spPr bwMode="auto">
          <a:xfrm>
            <a:off x="900113" y="981075"/>
            <a:ext cx="7704137" cy="580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250825" y="274638"/>
            <a:ext cx="843597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s-MX" sz="4400">
                <a:solidFill>
                  <a:srgbClr val="D6062E"/>
                </a:solidFill>
              </a:rPr>
              <a:t>Muerte por la via del oxido nitrico</a:t>
            </a:r>
          </a:p>
        </p:txBody>
      </p:sp>
    </p:spTree>
    <p:extLst>
      <p:ext uri="{BB962C8B-B14F-4D97-AF65-F5344CB8AC3E}">
        <p14:creationId xmlns:p14="http://schemas.microsoft.com/office/powerpoint/2010/main" val="69861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12 Grupo"/>
          <p:cNvGrpSpPr>
            <a:grpSpLocks/>
          </p:cNvGrpSpPr>
          <p:nvPr/>
        </p:nvGrpSpPr>
        <p:grpSpPr bwMode="auto">
          <a:xfrm>
            <a:off x="762000" y="1357313"/>
            <a:ext cx="3784600" cy="5357812"/>
            <a:chOff x="1000100" y="1357298"/>
            <a:chExt cx="3784626" cy="5357826"/>
          </a:xfrm>
        </p:grpSpPr>
        <p:pic>
          <p:nvPicPr>
            <p:cNvPr id="1127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0100" y="1357298"/>
              <a:ext cx="3784626" cy="5357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4" name="Oval 7"/>
            <p:cNvSpPr>
              <a:spLocks noChangeArrowheads="1"/>
            </p:cNvSpPr>
            <p:nvPr/>
          </p:nvSpPr>
          <p:spPr bwMode="auto">
            <a:xfrm>
              <a:off x="3571868" y="2998786"/>
              <a:ext cx="360363" cy="287338"/>
            </a:xfrm>
            <a:prstGeom prst="ellipse">
              <a:avLst/>
            </a:prstGeom>
            <a:solidFill>
              <a:srgbClr val="FFCC66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>
                <a:solidFill>
                  <a:srgbClr val="000000"/>
                </a:solidFill>
              </a:endParaRPr>
            </a:p>
          </p:txBody>
        </p:sp>
        <p:sp>
          <p:nvSpPr>
            <p:cNvPr id="11275" name="Oval 8"/>
            <p:cNvSpPr>
              <a:spLocks noChangeArrowheads="1"/>
            </p:cNvSpPr>
            <p:nvPr/>
          </p:nvSpPr>
          <p:spPr bwMode="auto">
            <a:xfrm>
              <a:off x="3657593" y="3070224"/>
              <a:ext cx="142875" cy="215900"/>
            </a:xfrm>
            <a:prstGeom prst="ellipse">
              <a:avLst/>
            </a:prstGeom>
            <a:solidFill>
              <a:srgbClr val="4D4D4D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>
                <a:solidFill>
                  <a:srgbClr val="000000"/>
                </a:solidFill>
              </a:endParaRPr>
            </a:p>
          </p:txBody>
        </p:sp>
        <p:sp>
          <p:nvSpPr>
            <p:cNvPr id="11276" name="Oval 9"/>
            <p:cNvSpPr>
              <a:spLocks noChangeArrowheads="1"/>
            </p:cNvSpPr>
            <p:nvPr/>
          </p:nvSpPr>
          <p:spPr bwMode="auto">
            <a:xfrm>
              <a:off x="3648068" y="3143249"/>
              <a:ext cx="142875" cy="14287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l" eaLnBrk="1" hangingPunct="1"/>
              <a:endParaRPr lang="es-MX" altLang="es-MX" sz="1800" b="0">
                <a:solidFill>
                  <a:srgbClr val="000000"/>
                </a:solidFill>
              </a:endParaRPr>
            </a:p>
          </p:txBody>
        </p:sp>
      </p:grp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4"/>
            <a:ext cx="7924800" cy="762000"/>
          </a:xfrm>
        </p:spPr>
        <p:txBody>
          <a:bodyPr/>
          <a:lstStyle/>
          <a:p>
            <a:pPr algn="ctr" eaLnBrk="1" hangingPunct="1"/>
            <a:r>
              <a:rPr lang="es-CO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Infección por </a:t>
            </a:r>
            <a:r>
              <a:rPr lang="es-CO" altLang="es-MX" b="1" i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s-CO" altLang="es-MX" b="1" i="1" dirty="0" err="1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vivax</a:t>
            </a:r>
            <a:r>
              <a:rPr lang="es-CO" altLang="es-MX" b="1" i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CO" altLang="es-MX" b="1" dirty="0" smtClean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1044575" y="3070235"/>
            <a:ext cx="1728000" cy="0"/>
          </a:xfrm>
          <a:prstGeom prst="line">
            <a:avLst/>
          </a:prstGeom>
          <a:noFill/>
          <a:ln w="190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0" tIns="45702" rIns="91400" bIns="45702"/>
          <a:lstStyle/>
          <a:p>
            <a:pPr algn="l"/>
            <a:endParaRPr lang="es-MX" sz="1800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-44450" y="2438402"/>
            <a:ext cx="2178050" cy="2708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0" tIns="45702" rIns="91400" bIns="457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s-MX" sz="2000" b="0" dirty="0" err="1">
                <a:solidFill>
                  <a:srgbClr val="000099"/>
                </a:solidFill>
                <a:latin typeface="Arial" pitchFamily="34" charset="0"/>
              </a:rPr>
              <a:t>Hipnozoitos</a:t>
            </a:r>
            <a:endParaRPr lang="en-US" altLang="es-MX" sz="2000" b="0" dirty="0">
              <a:solidFill>
                <a:srgbClr val="000099"/>
              </a:solidFill>
              <a:latin typeface="Arial" pitchFamily="34" charset="0"/>
            </a:endParaRPr>
          </a:p>
          <a:p>
            <a:pPr algn="l" eaLnBrk="1" hangingPunct="1">
              <a:spcBef>
                <a:spcPct val="50000"/>
              </a:spcBef>
            </a:pPr>
            <a:endParaRPr lang="en-US" altLang="es-MX" sz="2000" b="0" dirty="0">
              <a:solidFill>
                <a:srgbClr val="000000"/>
              </a:solidFill>
              <a:latin typeface="Arial" pitchFamily="34" charset="0"/>
            </a:endParaRPr>
          </a:p>
          <a:p>
            <a:pPr algn="l" eaLnBrk="1" hangingPunct="1">
              <a:spcBef>
                <a:spcPct val="50000"/>
              </a:spcBef>
            </a:pPr>
            <a:endParaRPr lang="en-US" altLang="es-MX" sz="2000" b="0" dirty="0">
              <a:solidFill>
                <a:srgbClr val="000000"/>
              </a:solidFill>
              <a:latin typeface="Arial" pitchFamily="34" charset="0"/>
            </a:endParaRPr>
          </a:p>
          <a:p>
            <a:pPr algn="l" eaLnBrk="1" hangingPunct="1">
              <a:spcBef>
                <a:spcPct val="50000"/>
              </a:spcBef>
            </a:pPr>
            <a:endParaRPr lang="en-US" altLang="es-MX" sz="2000" b="0" dirty="0">
              <a:solidFill>
                <a:srgbClr val="000000"/>
              </a:solidFill>
              <a:latin typeface="Arial" pitchFamily="34" charset="0"/>
            </a:endParaRPr>
          </a:p>
          <a:p>
            <a:pPr algn="l" eaLnBrk="1" hangingPunct="1">
              <a:spcBef>
                <a:spcPct val="50000"/>
              </a:spcBef>
            </a:pPr>
            <a:endParaRPr lang="en-US" altLang="es-MX" sz="2000" b="0" dirty="0">
              <a:solidFill>
                <a:srgbClr val="000099"/>
              </a:solidFill>
              <a:latin typeface="Arial" pitchFamily="34" charset="0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en-US" altLang="es-MX" sz="2000" b="0" dirty="0" err="1">
                <a:solidFill>
                  <a:srgbClr val="000099"/>
                </a:solidFill>
                <a:latin typeface="Arial" pitchFamily="34" charset="0"/>
              </a:rPr>
              <a:t>Recrudescencias</a:t>
            </a:r>
            <a:endParaRPr lang="en-US" altLang="es-MX" sz="2000" b="0" dirty="0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619125" y="2971800"/>
            <a:ext cx="0" cy="129540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0" tIns="45702" rIns="91400" bIns="45702"/>
          <a:lstStyle/>
          <a:p>
            <a:pPr algn="l"/>
            <a:endParaRPr lang="es-MX" sz="1800" b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1271" name="Text Box 11"/>
          <p:cNvSpPr txBox="1">
            <a:spLocks noChangeArrowheads="1"/>
          </p:cNvSpPr>
          <p:nvPr/>
        </p:nvSpPr>
        <p:spPr bwMode="auto">
          <a:xfrm>
            <a:off x="2405063" y="5143504"/>
            <a:ext cx="2051050" cy="85265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US" altLang="es-MX" sz="2400" b="0" dirty="0">
                <a:solidFill>
                  <a:srgbClr val="002060"/>
                </a:solidFill>
                <a:latin typeface="Arial" pitchFamily="34" charset="0"/>
              </a:rPr>
              <a:t>Invasion</a:t>
            </a:r>
          </a:p>
          <a:p>
            <a:pPr eaLnBrk="1" hangingPunct="1">
              <a:spcBef>
                <a:spcPts val="0"/>
              </a:spcBef>
            </a:pPr>
            <a:r>
              <a:rPr lang="en-US" altLang="es-MX" sz="2400" b="0" dirty="0">
                <a:solidFill>
                  <a:srgbClr val="002060"/>
                </a:solidFill>
                <a:latin typeface="Arial" pitchFamily="34" charset="0"/>
              </a:rPr>
              <a:t>reticulocytes</a:t>
            </a:r>
          </a:p>
        </p:txBody>
      </p:sp>
      <p:sp>
        <p:nvSpPr>
          <p:cNvPr id="11272" name="11 CuadroTexto"/>
          <p:cNvSpPr txBox="1">
            <a:spLocks noChangeArrowheads="1"/>
          </p:cNvSpPr>
          <p:nvPr/>
        </p:nvSpPr>
        <p:spPr bwMode="auto">
          <a:xfrm>
            <a:off x="4879979" y="1219200"/>
            <a:ext cx="4492621" cy="520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0" tIns="45702" rIns="91400" bIns="457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>
              <a:buFont typeface="Arial" pitchFamily="34" charset="0"/>
              <a:buChar char="•"/>
            </a:pP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Enfermedad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complicada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l" eaLnBrk="1" hangingPunct="1"/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de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curso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benigno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algn="l" eaLnBrk="1" hangingPunct="1">
              <a:buFont typeface="Arial" pitchFamily="34" charset="0"/>
              <a:buChar char="•"/>
            </a:pP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Sensible al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Tratamiento</a:t>
            </a:r>
            <a:endParaRPr lang="en-US" altLang="es-MX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/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l" eaLnBrk="1" hangingPunct="1"/>
            <a:r>
              <a:rPr lang="en-US" altLang="es-MX" sz="2400" b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altLang="es-MX" sz="2400" b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Pero</a:t>
            </a:r>
            <a:endParaRPr lang="en-US" altLang="es-MX" sz="2400" b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>
              <a:buFont typeface="Arial" pitchFamily="34" charset="0"/>
              <a:buChar char="•"/>
            </a:pPr>
            <a:endParaRPr lang="en-US" altLang="es-MX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>
              <a:buFont typeface="Arial" pitchFamily="34" charset="0"/>
              <a:buChar char="•"/>
            </a:pP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Anemia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Severa</a:t>
            </a:r>
            <a:endParaRPr lang="en-US" altLang="es-MX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>
              <a:buFont typeface="Arial" pitchFamily="34" charset="0"/>
              <a:buChar char="•"/>
            </a:pP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Hemolisis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Recurrente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 eaLnBrk="1" hangingPunct="1">
              <a:buFont typeface="Arial" pitchFamily="34" charset="0"/>
              <a:buChar char="•"/>
            </a:pP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Inflamacion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Organo-especifica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l" eaLnBrk="1" hangingPunct="1"/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- </a:t>
            </a:r>
            <a:r>
              <a:rPr lang="en-US" altLang="es-MX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daño</a:t>
            </a:r>
            <a:r>
              <a:rPr lang="en-US" altLang="es-MX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pulmonar</a:t>
            </a:r>
            <a:r>
              <a:rPr lang="en-US" altLang="es-MX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agudo</a:t>
            </a:r>
            <a:endParaRPr lang="en-US" altLang="es-MX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/>
            <a:r>
              <a:rPr lang="en-US" altLang="es-MX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- </a:t>
            </a:r>
            <a:r>
              <a:rPr lang="en-US" altLang="es-MX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obstruccion</a:t>
            </a:r>
            <a:r>
              <a:rPr lang="en-US" altLang="es-MX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microvascular </a:t>
            </a:r>
          </a:p>
          <a:p>
            <a:pPr algn="l" eaLnBrk="1" hangingPunct="1">
              <a:buFont typeface="Arial" pitchFamily="34" charset="0"/>
              <a:buChar char="•"/>
            </a:pP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Deshirotropoyesis</a:t>
            </a:r>
            <a:endParaRPr lang="en-US" altLang="es-MX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>
              <a:buFont typeface="Arial" pitchFamily="34" charset="0"/>
              <a:buChar char="•"/>
            </a:pP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Roputa</a:t>
            </a:r>
            <a:r>
              <a:rPr lang="en-US" altLang="es-MX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explenica</a:t>
            </a:r>
            <a:endParaRPr lang="en-US" altLang="es-MX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/>
            <a:endParaRPr lang="en-US" altLang="es-MX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5497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639175" cy="776287"/>
          </a:xfrm>
        </p:spPr>
        <p:txBody>
          <a:bodyPr/>
          <a:lstStyle/>
          <a:p>
            <a:pPr eaLnBrk="1" hangingPunct="1"/>
            <a:r>
              <a:rPr lang="es-ES" altLang="es-MX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Mecanismos </a:t>
            </a:r>
            <a:r>
              <a:rPr lang="en-US" altLang="es-MX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ES" altLang="es-MX" b="1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ediados</a:t>
            </a:r>
            <a:r>
              <a:rPr lang="es-ES" altLang="es-MX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 </a:t>
            </a:r>
            <a:r>
              <a:rPr lang="en-US" altLang="es-MX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ES" altLang="es-MX" b="1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élulas</a:t>
            </a:r>
            <a:endParaRPr lang="es-ES" altLang="es-MX" b="1" dirty="0" smtClean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4825" y="2112963"/>
            <a:ext cx="8450263" cy="40195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" altLang="es-MX" sz="2400" dirty="0" smtClean="0">
                <a:solidFill>
                  <a:schemeClr val="bg2"/>
                </a:solidFill>
              </a:rPr>
              <a:t>Activación de macrófagos: respuesta del tipo I contra </a:t>
            </a:r>
            <a:r>
              <a:rPr lang="es-ES" altLang="es-MX" sz="2400" u="sng" dirty="0" smtClean="0">
                <a:solidFill>
                  <a:schemeClr val="bg2"/>
                </a:solidFill>
              </a:rPr>
              <a:t>parásitos intracelulares obligatorios</a:t>
            </a:r>
            <a:r>
              <a:rPr lang="es-ES" altLang="es-MX" sz="2400" dirty="0" smtClean="0">
                <a:solidFill>
                  <a:schemeClr val="bg2"/>
                </a:solidFill>
              </a:rPr>
              <a:t>.</a:t>
            </a:r>
            <a:endParaRPr lang="es-ES" altLang="es-MX" sz="2400" u="sng" dirty="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ES" altLang="es-MX" sz="2400" dirty="0" smtClean="0">
                <a:solidFill>
                  <a:schemeClr val="bg2"/>
                </a:solidFill>
              </a:rPr>
              <a:t>	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ES" altLang="es-MX" sz="2800" dirty="0" smtClean="0">
                <a:solidFill>
                  <a:schemeClr val="bg2"/>
                </a:solidFill>
              </a:rPr>
              <a:t>[macro</a:t>
            </a:r>
            <a:r>
              <a:rPr lang="es-ES" altLang="es-MX" sz="2800" dirty="0" smtClean="0">
                <a:solidFill>
                  <a:schemeClr val="bg2"/>
                </a:solidFill>
                <a:sym typeface="Symbol" pitchFamily="18" charset="2"/>
              </a:rPr>
              <a:t></a:t>
            </a:r>
            <a:r>
              <a:rPr lang="es-ES" altLang="es-MX" sz="2800" dirty="0" smtClean="0">
                <a:solidFill>
                  <a:schemeClr val="bg2"/>
                </a:solidFill>
              </a:rPr>
              <a:t>IL-1</a:t>
            </a:r>
            <a:r>
              <a:rPr lang="en-US" altLang="es-MX" sz="2800" dirty="0" smtClean="0">
                <a:solidFill>
                  <a:schemeClr val="bg2"/>
                </a:solidFill>
              </a:rPr>
              <a:t>2</a:t>
            </a:r>
            <a:r>
              <a:rPr lang="es-ES" altLang="es-MX" sz="2800" dirty="0" smtClean="0">
                <a:solidFill>
                  <a:schemeClr val="bg2"/>
                </a:solidFill>
                <a:sym typeface="Symbol" pitchFamily="18" charset="2"/>
              </a:rPr>
              <a:t></a:t>
            </a:r>
            <a:r>
              <a:rPr lang="es-ES" altLang="es-MX" sz="2800" dirty="0" smtClean="0">
                <a:solidFill>
                  <a:schemeClr val="bg2"/>
                </a:solidFill>
              </a:rPr>
              <a:t>NK/Th</a:t>
            </a:r>
            <a:r>
              <a:rPr lang="en-US" altLang="es-MX" sz="2800" dirty="0" smtClean="0">
                <a:solidFill>
                  <a:schemeClr val="bg2"/>
                </a:solidFill>
              </a:rPr>
              <a:t>1</a:t>
            </a:r>
            <a:r>
              <a:rPr lang="es-ES" altLang="es-MX" sz="2800" dirty="0" smtClean="0">
                <a:solidFill>
                  <a:schemeClr val="bg2"/>
                </a:solidFill>
                <a:sym typeface="Symbol" pitchFamily="18" charset="2"/>
              </a:rPr>
              <a:t></a:t>
            </a:r>
            <a:r>
              <a:rPr lang="es-ES" altLang="es-MX" sz="2800" dirty="0" smtClean="0">
                <a:solidFill>
                  <a:schemeClr val="bg2"/>
                </a:solidFill>
              </a:rPr>
              <a:t>IFN-</a:t>
            </a:r>
            <a:r>
              <a:rPr lang="es-ES" altLang="es-MX" sz="2800" dirty="0" smtClean="0">
                <a:solidFill>
                  <a:schemeClr val="bg2"/>
                </a:solidFill>
                <a:cs typeface="Times New Roman" pitchFamily="18" charset="0"/>
              </a:rPr>
              <a:t>γ</a:t>
            </a:r>
            <a:r>
              <a:rPr lang="es-ES" altLang="es-MX" sz="2800" dirty="0" smtClean="0">
                <a:solidFill>
                  <a:schemeClr val="bg2"/>
                </a:solidFill>
                <a:sym typeface="Symbol" pitchFamily="18" charset="2"/>
              </a:rPr>
              <a:t></a:t>
            </a:r>
            <a:r>
              <a:rPr lang="es-ES" altLang="es-MX" sz="2800" dirty="0" smtClean="0">
                <a:solidFill>
                  <a:schemeClr val="bg2"/>
                </a:solidFill>
                <a:cs typeface="Times New Roman" pitchFamily="18" charset="0"/>
              </a:rPr>
              <a:t> macro</a:t>
            </a:r>
            <a:r>
              <a:rPr lang="en-US" altLang="es-MX" sz="2800" dirty="0" smtClean="0">
                <a:solidFill>
                  <a:schemeClr val="bg2"/>
                </a:solidFill>
                <a:cs typeface="Times New Roman" pitchFamily="18" charset="0"/>
              </a:rPr>
              <a:t> </a:t>
            </a:r>
            <a:r>
              <a:rPr lang="es-ES" altLang="es-MX" sz="2800" dirty="0" smtClean="0">
                <a:solidFill>
                  <a:schemeClr val="bg2"/>
                </a:solidFill>
                <a:sym typeface="Symbol" pitchFamily="18" charset="2"/>
              </a:rPr>
              <a:t></a:t>
            </a:r>
            <a:r>
              <a:rPr lang="es-ES" altLang="es-MX" sz="2800" dirty="0" err="1" smtClean="0">
                <a:solidFill>
                  <a:schemeClr val="bg2"/>
                </a:solidFill>
                <a:cs typeface="Times New Roman" pitchFamily="18" charset="0"/>
              </a:rPr>
              <a:t>TNF-</a:t>
            </a:r>
            <a:r>
              <a:rPr lang="es-ES" altLang="es-MX" sz="2800" dirty="0" err="1" smtClean="0">
                <a:solidFill>
                  <a:schemeClr val="bg2"/>
                </a:solidFill>
                <a:latin typeface="Symbol" pitchFamily="18" charset="2"/>
                <a:cs typeface="Times New Roman" pitchFamily="18" charset="0"/>
              </a:rPr>
              <a:t>a</a:t>
            </a:r>
            <a:r>
              <a:rPr lang="es-ES" altLang="es-MX" sz="2800" dirty="0" err="1" smtClean="0">
                <a:solidFill>
                  <a:schemeClr val="bg2"/>
                </a:solidFill>
                <a:sym typeface="Symbol" pitchFamily="18" charset="2"/>
              </a:rPr>
              <a:t></a:t>
            </a:r>
            <a:r>
              <a:rPr lang="es-ES" altLang="es-MX" sz="2800" dirty="0" err="1" smtClean="0">
                <a:solidFill>
                  <a:schemeClr val="bg2"/>
                </a:solidFill>
                <a:cs typeface="Times New Roman" pitchFamily="18" charset="0"/>
              </a:rPr>
              <a:t>macro</a:t>
            </a:r>
            <a:r>
              <a:rPr lang="es-ES" altLang="es-MX" sz="2800" dirty="0" err="1" smtClean="0">
                <a:solidFill>
                  <a:schemeClr val="bg2"/>
                </a:solidFill>
                <a:sym typeface="Symbol" pitchFamily="18" charset="2"/>
              </a:rPr>
              <a:t></a:t>
            </a:r>
            <a:r>
              <a:rPr lang="es-ES" altLang="es-MX" sz="2800" dirty="0" err="1" smtClean="0">
                <a:solidFill>
                  <a:schemeClr val="bg2"/>
                </a:solidFill>
                <a:cs typeface="Times New Roman" pitchFamily="18" charset="0"/>
              </a:rPr>
              <a:t>óxido</a:t>
            </a:r>
            <a:r>
              <a:rPr lang="es-ES" altLang="es-MX" sz="2800" dirty="0" smtClean="0">
                <a:solidFill>
                  <a:schemeClr val="bg2"/>
                </a:solidFill>
                <a:cs typeface="Times New Roman" pitchFamily="18" charset="0"/>
              </a:rPr>
              <a:t> nítrico</a:t>
            </a:r>
            <a:r>
              <a:rPr lang="en-US" altLang="es-MX" sz="2800" dirty="0" smtClean="0">
                <a:solidFill>
                  <a:schemeClr val="bg2"/>
                </a:solidFill>
                <a:cs typeface="Times New Roman" pitchFamily="18" charset="0"/>
              </a:rPr>
              <a:t>]</a:t>
            </a:r>
            <a:endParaRPr lang="es-ES" altLang="es-MX" sz="2800" dirty="0" smtClean="0">
              <a:solidFill>
                <a:schemeClr val="bg2"/>
              </a:solidFill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s-ES" altLang="es-MX" sz="2400" dirty="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ES" altLang="es-MX" sz="2400" dirty="0" smtClean="0">
                <a:solidFill>
                  <a:schemeClr val="bg2"/>
                </a:solidFill>
              </a:rPr>
              <a:t>La producción de intermediarios es t</a:t>
            </a:r>
            <a:r>
              <a:rPr lang="es-ES" altLang="es-MX" sz="2400" dirty="0" smtClean="0">
                <a:solidFill>
                  <a:schemeClr val="bg2"/>
                </a:solidFill>
                <a:cs typeface="Times New Roman" pitchFamily="18" charset="0"/>
              </a:rPr>
              <a:t>ó</a:t>
            </a:r>
            <a:r>
              <a:rPr lang="es-ES" altLang="es-MX" sz="2400" dirty="0" smtClean="0">
                <a:solidFill>
                  <a:schemeClr val="bg2"/>
                </a:solidFill>
              </a:rPr>
              <a:t>xica para los parásitos, esto resulta en la eliminación del parásito o el retardo en su maduración.</a:t>
            </a:r>
          </a:p>
        </p:txBody>
      </p:sp>
    </p:spTree>
    <p:extLst>
      <p:ext uri="{BB962C8B-B14F-4D97-AF65-F5344CB8AC3E}">
        <p14:creationId xmlns:p14="http://schemas.microsoft.com/office/powerpoint/2010/main" val="116864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malariasite.com/malaria/immunity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63" y="533400"/>
            <a:ext cx="9047537" cy="580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22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3" descr="malaria-antibodyFig"/>
          <p:cNvPicPr>
            <a:picLocks noChangeAspect="1" noChangeArrowheads="1"/>
          </p:cNvPicPr>
          <p:nvPr/>
        </p:nvPicPr>
        <p:blipFill>
          <a:blip r:embed="rId3">
            <a:lum bright="-24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37"/>
          <a:stretch>
            <a:fillRect/>
          </a:stretch>
        </p:blipFill>
        <p:spPr bwMode="auto">
          <a:xfrm>
            <a:off x="508000" y="438150"/>
            <a:ext cx="8255000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202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14313"/>
            <a:ext cx="8562975" cy="928687"/>
          </a:xfrm>
        </p:spPr>
        <p:txBody>
          <a:bodyPr/>
          <a:lstStyle/>
          <a:p>
            <a:pPr eaLnBrk="1" hangingPunct="1"/>
            <a:r>
              <a:rPr lang="es-ES" altLang="es-MX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Mecanismos </a:t>
            </a:r>
            <a:r>
              <a:rPr lang="en-US" altLang="es-MX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ES" altLang="es-MX" b="1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ediados</a:t>
            </a:r>
            <a:r>
              <a:rPr lang="es-ES" altLang="es-MX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 </a:t>
            </a:r>
            <a:r>
              <a:rPr lang="en-US" altLang="es-MX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ES" altLang="es-MX" b="1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élulas</a:t>
            </a:r>
            <a:endParaRPr lang="es-ES" altLang="es-MX" b="1" dirty="0" smtClean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09800"/>
            <a:ext cx="7772400" cy="19812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endParaRPr lang="es-ES" dirty="0" smtClean="0">
              <a:solidFill>
                <a:schemeClr val="bg2"/>
              </a:solidFill>
            </a:endParaRPr>
          </a:p>
          <a:p>
            <a:pPr eaLnBrk="1" hangingPunct="1">
              <a:defRPr/>
            </a:pPr>
            <a:r>
              <a:rPr lang="es-ES" dirty="0" smtClean="0">
                <a:solidFill>
                  <a:schemeClr val="bg2"/>
                </a:solidFill>
              </a:rPr>
              <a:t>Actividad del bazo contra </a:t>
            </a:r>
            <a:r>
              <a:rPr lang="en-US" dirty="0" smtClean="0">
                <a:solidFill>
                  <a:schemeClr val="bg2"/>
                </a:solidFill>
              </a:rPr>
              <a:t>la </a:t>
            </a:r>
            <a:r>
              <a:rPr lang="en-US" dirty="0" err="1" smtClean="0">
                <a:solidFill>
                  <a:schemeClr val="bg2"/>
                </a:solidFill>
              </a:rPr>
              <a:t>estadíos</a:t>
            </a:r>
            <a:r>
              <a:rPr lang="en-US" dirty="0" smtClean="0">
                <a:solidFill>
                  <a:schemeClr val="bg2"/>
                </a:solidFill>
              </a:rPr>
              <a:t>  </a:t>
            </a:r>
            <a:r>
              <a:rPr lang="es-ES" dirty="0" smtClean="0">
                <a:solidFill>
                  <a:schemeClr val="bg2"/>
                </a:solidFill>
              </a:rPr>
              <a:t>sanguíneos en infecciones agudas. </a:t>
            </a:r>
          </a:p>
        </p:txBody>
      </p:sp>
    </p:spTree>
    <p:extLst>
      <p:ext uri="{BB962C8B-B14F-4D97-AF65-F5344CB8AC3E}">
        <p14:creationId xmlns:p14="http://schemas.microsoft.com/office/powerpoint/2010/main" val="43328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spleen-malaria"/>
          <p:cNvPicPr>
            <a:picLocks noChangeAspect="1" noChangeArrowheads="1"/>
          </p:cNvPicPr>
          <p:nvPr/>
        </p:nvPicPr>
        <p:blipFill>
          <a:blip r:embed="rId3">
            <a:lum bright="-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4" y="1447800"/>
            <a:ext cx="9144000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469900" y="176213"/>
            <a:ext cx="8293100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es-MX" sz="360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Respuesta inmune en el Bazo</a:t>
            </a:r>
          </a:p>
        </p:txBody>
      </p:sp>
    </p:spTree>
    <p:extLst>
      <p:ext uri="{BB962C8B-B14F-4D97-AF65-F5344CB8AC3E}">
        <p14:creationId xmlns:p14="http://schemas.microsoft.com/office/powerpoint/2010/main" val="41719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563" y="1617662"/>
            <a:ext cx="9399588" cy="493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152400"/>
            <a:ext cx="9217025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0" indent="0" eaLnBrk="1" hangingPunct="1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es-ES" altLang="es-MX" sz="40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Mecanismos </a:t>
            </a:r>
            <a:r>
              <a:rPr lang="en-US" altLang="es-MX" sz="40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ES" altLang="es-MX" sz="4000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ediados</a:t>
            </a:r>
            <a:r>
              <a:rPr lang="es-ES" altLang="es-MX" sz="40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 </a:t>
            </a:r>
            <a:r>
              <a:rPr lang="en-US" altLang="es-MX" sz="40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ES" altLang="es-MX" sz="4000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élulas</a:t>
            </a:r>
            <a:r>
              <a:rPr lang="es-ES" altLang="es-MX" sz="40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fase </a:t>
            </a:r>
            <a:r>
              <a:rPr lang="es-ES" altLang="es-MX" sz="4000" dirty="0" err="1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eritrocitica</a:t>
            </a:r>
            <a:endParaRPr lang="es-ES" altLang="es-MX" sz="4000" dirty="0" smtClean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5 Forma libre"/>
          <p:cNvSpPr/>
          <p:nvPr/>
        </p:nvSpPr>
        <p:spPr bwMode="auto">
          <a:xfrm>
            <a:off x="3901631" y="1524000"/>
            <a:ext cx="5215073" cy="4339988"/>
          </a:xfrm>
          <a:custGeom>
            <a:avLst/>
            <a:gdLst>
              <a:gd name="connsiteX0" fmla="*/ 28924 w 5215073"/>
              <a:gd name="connsiteY0" fmla="*/ 709683 h 4339988"/>
              <a:gd name="connsiteX1" fmla="*/ 28924 w 5215073"/>
              <a:gd name="connsiteY1" fmla="*/ 709683 h 4339988"/>
              <a:gd name="connsiteX2" fmla="*/ 15276 w 5215073"/>
              <a:gd name="connsiteY2" fmla="*/ 423080 h 4339988"/>
              <a:gd name="connsiteX3" fmla="*/ 1629 w 5215073"/>
              <a:gd name="connsiteY3" fmla="*/ 341194 h 4339988"/>
              <a:gd name="connsiteX4" fmla="*/ 1629 w 5215073"/>
              <a:gd name="connsiteY4" fmla="*/ 0 h 4339988"/>
              <a:gd name="connsiteX5" fmla="*/ 5215073 w 5215073"/>
              <a:gd name="connsiteY5" fmla="*/ 13647 h 4339988"/>
              <a:gd name="connsiteX6" fmla="*/ 5051300 w 5215073"/>
              <a:gd name="connsiteY6" fmla="*/ 4326340 h 4339988"/>
              <a:gd name="connsiteX7" fmla="*/ 4327969 w 5215073"/>
              <a:gd name="connsiteY7" fmla="*/ 4339988 h 4339988"/>
              <a:gd name="connsiteX8" fmla="*/ 3345330 w 5215073"/>
              <a:gd name="connsiteY8" fmla="*/ 2784143 h 4339988"/>
              <a:gd name="connsiteX9" fmla="*/ 1188984 w 5215073"/>
              <a:gd name="connsiteY9" fmla="*/ 2674961 h 4339988"/>
              <a:gd name="connsiteX10" fmla="*/ 42572 w 5215073"/>
              <a:gd name="connsiteY10" fmla="*/ 600501 h 4339988"/>
              <a:gd name="connsiteX11" fmla="*/ 42572 w 5215073"/>
              <a:gd name="connsiteY11" fmla="*/ 600501 h 4339988"/>
              <a:gd name="connsiteX12" fmla="*/ 15276 w 5215073"/>
              <a:gd name="connsiteY12" fmla="*/ 518615 h 4339988"/>
              <a:gd name="connsiteX13" fmla="*/ 1629 w 5215073"/>
              <a:gd name="connsiteY13" fmla="*/ 532262 h 4339988"/>
              <a:gd name="connsiteX14" fmla="*/ 1629 w 5215073"/>
              <a:gd name="connsiteY14" fmla="*/ 532262 h 4339988"/>
              <a:gd name="connsiteX15" fmla="*/ 56220 w 5215073"/>
              <a:gd name="connsiteY15" fmla="*/ 627797 h 4339988"/>
              <a:gd name="connsiteX16" fmla="*/ 28924 w 5215073"/>
              <a:gd name="connsiteY16" fmla="*/ 504967 h 4339988"/>
              <a:gd name="connsiteX17" fmla="*/ 42572 w 5215073"/>
              <a:gd name="connsiteY17" fmla="*/ 545910 h 4339988"/>
              <a:gd name="connsiteX18" fmla="*/ 83515 w 5215073"/>
              <a:gd name="connsiteY18" fmla="*/ 614149 h 4339988"/>
              <a:gd name="connsiteX19" fmla="*/ 83515 w 5215073"/>
              <a:gd name="connsiteY19" fmla="*/ 614149 h 4339988"/>
              <a:gd name="connsiteX20" fmla="*/ 42572 w 5215073"/>
              <a:gd name="connsiteY20" fmla="*/ 641444 h 4339988"/>
              <a:gd name="connsiteX21" fmla="*/ 15276 w 5215073"/>
              <a:gd name="connsiteY21" fmla="*/ 504967 h 4339988"/>
              <a:gd name="connsiteX22" fmla="*/ 1629 w 5215073"/>
              <a:gd name="connsiteY22" fmla="*/ 354841 h 4339988"/>
              <a:gd name="connsiteX23" fmla="*/ 28924 w 5215073"/>
              <a:gd name="connsiteY23" fmla="*/ 313898 h 4339988"/>
              <a:gd name="connsiteX24" fmla="*/ 28924 w 5215073"/>
              <a:gd name="connsiteY24" fmla="*/ 313898 h 4339988"/>
              <a:gd name="connsiteX25" fmla="*/ 1629 w 5215073"/>
              <a:gd name="connsiteY25" fmla="*/ 122829 h 4339988"/>
              <a:gd name="connsiteX26" fmla="*/ 56220 w 5215073"/>
              <a:gd name="connsiteY26" fmla="*/ 641444 h 4339988"/>
              <a:gd name="connsiteX27" fmla="*/ 56220 w 5215073"/>
              <a:gd name="connsiteY27" fmla="*/ 641444 h 4339988"/>
              <a:gd name="connsiteX28" fmla="*/ 56220 w 5215073"/>
              <a:gd name="connsiteY28" fmla="*/ 600501 h 4339988"/>
              <a:gd name="connsiteX29" fmla="*/ 83515 w 5215073"/>
              <a:gd name="connsiteY29" fmla="*/ 600501 h 4339988"/>
              <a:gd name="connsiteX30" fmla="*/ 56220 w 5215073"/>
              <a:gd name="connsiteY30" fmla="*/ 614149 h 4339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215073" h="4339988">
                <a:moveTo>
                  <a:pt x="28924" y="709683"/>
                </a:moveTo>
                <a:lnTo>
                  <a:pt x="28924" y="709683"/>
                </a:lnTo>
                <a:cubicBezTo>
                  <a:pt x="24375" y="614149"/>
                  <a:pt x="22341" y="518461"/>
                  <a:pt x="15276" y="423080"/>
                </a:cubicBezTo>
                <a:cubicBezTo>
                  <a:pt x="13232" y="395484"/>
                  <a:pt x="2521" y="368851"/>
                  <a:pt x="1629" y="341194"/>
                </a:cubicBezTo>
                <a:cubicBezTo>
                  <a:pt x="-2038" y="227522"/>
                  <a:pt x="1629" y="113731"/>
                  <a:pt x="1629" y="0"/>
                </a:cubicBezTo>
                <a:lnTo>
                  <a:pt x="5215073" y="13647"/>
                </a:lnTo>
                <a:lnTo>
                  <a:pt x="5051300" y="4326340"/>
                </a:lnTo>
                <a:lnTo>
                  <a:pt x="4327969" y="4339988"/>
                </a:lnTo>
                <a:lnTo>
                  <a:pt x="3345330" y="2784143"/>
                </a:lnTo>
                <a:lnTo>
                  <a:pt x="1188984" y="2674961"/>
                </a:lnTo>
                <a:lnTo>
                  <a:pt x="42572" y="600501"/>
                </a:lnTo>
                <a:lnTo>
                  <a:pt x="42572" y="600501"/>
                </a:lnTo>
                <a:lnTo>
                  <a:pt x="15276" y="518615"/>
                </a:lnTo>
                <a:lnTo>
                  <a:pt x="1629" y="532262"/>
                </a:lnTo>
                <a:lnTo>
                  <a:pt x="1629" y="532262"/>
                </a:lnTo>
                <a:lnTo>
                  <a:pt x="56220" y="627797"/>
                </a:lnTo>
                <a:lnTo>
                  <a:pt x="28924" y="504967"/>
                </a:lnTo>
                <a:lnTo>
                  <a:pt x="42572" y="545910"/>
                </a:lnTo>
                <a:lnTo>
                  <a:pt x="83515" y="614149"/>
                </a:lnTo>
                <a:lnTo>
                  <a:pt x="83515" y="614149"/>
                </a:lnTo>
                <a:lnTo>
                  <a:pt x="42572" y="641444"/>
                </a:lnTo>
                <a:lnTo>
                  <a:pt x="15276" y="504967"/>
                </a:lnTo>
                <a:lnTo>
                  <a:pt x="1629" y="354841"/>
                </a:lnTo>
                <a:lnTo>
                  <a:pt x="28924" y="313898"/>
                </a:lnTo>
                <a:lnTo>
                  <a:pt x="28924" y="313898"/>
                </a:lnTo>
                <a:lnTo>
                  <a:pt x="1629" y="122829"/>
                </a:lnTo>
                <a:lnTo>
                  <a:pt x="56220" y="641444"/>
                </a:lnTo>
                <a:lnTo>
                  <a:pt x="56220" y="641444"/>
                </a:lnTo>
                <a:lnTo>
                  <a:pt x="56220" y="600501"/>
                </a:lnTo>
                <a:lnTo>
                  <a:pt x="83515" y="600501"/>
                </a:lnTo>
                <a:lnTo>
                  <a:pt x="56220" y="614149"/>
                </a:lnTo>
              </a:path>
            </a:pathLst>
          </a:cu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6 Forma libre"/>
          <p:cNvSpPr/>
          <p:nvPr/>
        </p:nvSpPr>
        <p:spPr bwMode="auto">
          <a:xfrm>
            <a:off x="-68239" y="2483893"/>
            <a:ext cx="3248167" cy="4121623"/>
          </a:xfrm>
          <a:custGeom>
            <a:avLst/>
            <a:gdLst>
              <a:gd name="connsiteX0" fmla="*/ 177421 w 3248167"/>
              <a:gd name="connsiteY0" fmla="*/ 0 h 4121623"/>
              <a:gd name="connsiteX1" fmla="*/ 1842448 w 3248167"/>
              <a:gd name="connsiteY1" fmla="*/ 54591 h 4121623"/>
              <a:gd name="connsiteX2" fmla="*/ 1719618 w 3248167"/>
              <a:gd name="connsiteY2" fmla="*/ 600501 h 4121623"/>
              <a:gd name="connsiteX3" fmla="*/ 3248167 w 3248167"/>
              <a:gd name="connsiteY3" fmla="*/ 2552131 h 4121623"/>
              <a:gd name="connsiteX4" fmla="*/ 2620370 w 3248167"/>
              <a:gd name="connsiteY4" fmla="*/ 3562065 h 4121623"/>
              <a:gd name="connsiteX5" fmla="*/ 1351129 w 3248167"/>
              <a:gd name="connsiteY5" fmla="*/ 4121623 h 4121623"/>
              <a:gd name="connsiteX6" fmla="*/ 0 w 3248167"/>
              <a:gd name="connsiteY6" fmla="*/ 3657600 h 4121623"/>
              <a:gd name="connsiteX7" fmla="*/ 177421 w 3248167"/>
              <a:gd name="connsiteY7" fmla="*/ 0 h 412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48167" h="4121623">
                <a:moveTo>
                  <a:pt x="177421" y="0"/>
                </a:moveTo>
                <a:lnTo>
                  <a:pt x="1842448" y="54591"/>
                </a:lnTo>
                <a:lnTo>
                  <a:pt x="1719618" y="600501"/>
                </a:lnTo>
                <a:lnTo>
                  <a:pt x="3248167" y="2552131"/>
                </a:lnTo>
                <a:lnTo>
                  <a:pt x="2620370" y="3562065"/>
                </a:lnTo>
                <a:lnTo>
                  <a:pt x="1351129" y="4121623"/>
                </a:lnTo>
                <a:lnTo>
                  <a:pt x="0" y="3657600"/>
                </a:lnTo>
                <a:lnTo>
                  <a:pt x="177421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0519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23950"/>
          </a:xfrm>
        </p:spPr>
        <p:txBody>
          <a:bodyPr/>
          <a:lstStyle/>
          <a:p>
            <a:pPr algn="ctr" eaLnBrk="1" hangingPunct="1"/>
            <a:r>
              <a:rPr lang="es-ES" altLang="es-MX" sz="3600" b="1" smtClean="0">
                <a:solidFill>
                  <a:srgbClr val="C00000"/>
                </a:solidFill>
              </a:rPr>
              <a:t>Resumen de las características de la Rta Inmune en malaria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238" y="1355725"/>
            <a:ext cx="8196262" cy="5165725"/>
          </a:xfrm>
        </p:spPr>
        <p:txBody>
          <a:bodyPr/>
          <a:lstStyle/>
          <a:p>
            <a:pPr eaLnBrk="1" hangingPunct="1">
              <a:defRPr/>
            </a:pPr>
            <a:r>
              <a:rPr lang="es-ES" sz="2800" dirty="0" smtClean="0">
                <a:solidFill>
                  <a:schemeClr val="bg2"/>
                </a:solidFill>
              </a:rPr>
              <a:t>Característica de los mecanismos inmunológicos protectores:  el hábitat del parásito dicta el tipo de respuesta.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s-ES" sz="2800" dirty="0" smtClean="0">
              <a:solidFill>
                <a:schemeClr val="bg2"/>
              </a:solidFill>
            </a:endParaRPr>
          </a:p>
          <a:p>
            <a:pPr eaLnBrk="1" hangingPunct="1">
              <a:defRPr/>
            </a:pPr>
            <a:r>
              <a:rPr lang="es-ES" sz="2800" dirty="0" smtClean="0">
                <a:solidFill>
                  <a:schemeClr val="bg2"/>
                </a:solidFill>
              </a:rPr>
              <a:t>Si la etapa en el ciclo de vida es </a:t>
            </a:r>
            <a:r>
              <a:rPr lang="es-ES" sz="2800" u="sng" dirty="0" smtClean="0">
                <a:solidFill>
                  <a:schemeClr val="bg2"/>
                </a:solidFill>
              </a:rPr>
              <a:t>extra-celular</a:t>
            </a:r>
            <a:r>
              <a:rPr lang="es-ES" sz="2800" dirty="0" smtClean="0">
                <a:solidFill>
                  <a:schemeClr val="bg2"/>
                </a:solidFill>
              </a:rPr>
              <a:t>, la inmunidad mediada por </a:t>
            </a:r>
            <a:r>
              <a:rPr lang="es-ES" sz="2800" u="sng" dirty="0" smtClean="0">
                <a:solidFill>
                  <a:schemeClr val="bg2"/>
                </a:solidFill>
              </a:rPr>
              <a:t>anticuerpos</a:t>
            </a:r>
            <a:r>
              <a:rPr lang="es-ES" sz="2800" dirty="0" smtClean="0">
                <a:solidFill>
                  <a:schemeClr val="bg2"/>
                </a:solidFill>
              </a:rPr>
              <a:t> es m</a:t>
            </a:r>
            <a:r>
              <a:rPr lang="es-ES" sz="2800" dirty="0" smtClean="0">
                <a:solidFill>
                  <a:schemeClr val="bg2"/>
                </a:solidFill>
                <a:cs typeface="Times New Roman" pitchFamily="18" charset="0"/>
              </a:rPr>
              <a:t>á</a:t>
            </a:r>
            <a:r>
              <a:rPr lang="es-ES" sz="2800" dirty="0" smtClean="0">
                <a:solidFill>
                  <a:schemeClr val="bg2"/>
                </a:solidFill>
              </a:rPr>
              <a:t>s importante.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s-ES" sz="2800" dirty="0" smtClean="0">
              <a:solidFill>
                <a:schemeClr val="bg2"/>
              </a:solidFill>
            </a:endParaRPr>
          </a:p>
          <a:p>
            <a:pPr eaLnBrk="1" hangingPunct="1">
              <a:defRPr/>
            </a:pPr>
            <a:r>
              <a:rPr lang="es-ES" sz="2800" dirty="0" smtClean="0">
                <a:solidFill>
                  <a:schemeClr val="bg2"/>
                </a:solidFill>
              </a:rPr>
              <a:t>Si la etapa en el ciclo de vida es </a:t>
            </a:r>
            <a:r>
              <a:rPr lang="es-ES" sz="2800" u="sng" dirty="0" smtClean="0">
                <a:solidFill>
                  <a:schemeClr val="bg2"/>
                </a:solidFill>
              </a:rPr>
              <a:t>intracelular</a:t>
            </a:r>
            <a:r>
              <a:rPr lang="es-ES" sz="2800" dirty="0" smtClean="0">
                <a:solidFill>
                  <a:schemeClr val="bg2"/>
                </a:solidFill>
              </a:rPr>
              <a:t>, la inmunidad mediada por </a:t>
            </a:r>
            <a:r>
              <a:rPr lang="es-ES" sz="2800" u="sng" dirty="0" smtClean="0">
                <a:solidFill>
                  <a:schemeClr val="bg2"/>
                </a:solidFill>
              </a:rPr>
              <a:t>células</a:t>
            </a:r>
            <a:r>
              <a:rPr lang="es-ES" sz="2800" dirty="0" smtClean="0">
                <a:solidFill>
                  <a:schemeClr val="bg2"/>
                </a:solidFill>
              </a:rPr>
              <a:t> T y </a:t>
            </a:r>
            <a:r>
              <a:rPr lang="es-ES" sz="2800" dirty="0" err="1" smtClean="0">
                <a:solidFill>
                  <a:schemeClr val="bg2"/>
                </a:solidFill>
              </a:rPr>
              <a:t>macr</a:t>
            </a:r>
            <a:r>
              <a:rPr lang="en-US" sz="2800" dirty="0" smtClean="0">
                <a:solidFill>
                  <a:schemeClr val="bg2"/>
                </a:solidFill>
                <a:cs typeface="Times New Roman" pitchFamily="18" charset="0"/>
              </a:rPr>
              <a:t>ó</a:t>
            </a:r>
            <a:r>
              <a:rPr lang="es-ES" sz="2800" dirty="0" err="1" smtClean="0">
                <a:solidFill>
                  <a:schemeClr val="bg2"/>
                </a:solidFill>
              </a:rPr>
              <a:t>fogos</a:t>
            </a:r>
            <a:r>
              <a:rPr lang="es-ES" sz="2800" dirty="0" smtClean="0">
                <a:solidFill>
                  <a:schemeClr val="bg2"/>
                </a:solidFill>
              </a:rPr>
              <a:t> y </a:t>
            </a:r>
            <a:r>
              <a:rPr lang="es-ES" sz="2800" u="sng" dirty="0" smtClean="0">
                <a:solidFill>
                  <a:schemeClr val="bg2"/>
                </a:solidFill>
              </a:rPr>
              <a:t>citoquinas</a:t>
            </a:r>
            <a:r>
              <a:rPr lang="es-ES" sz="2800" dirty="0" smtClean="0">
                <a:solidFill>
                  <a:schemeClr val="bg2"/>
                </a:solidFill>
              </a:rPr>
              <a:t> es m</a:t>
            </a:r>
            <a:r>
              <a:rPr lang="es-ES" sz="2800" dirty="0" smtClean="0">
                <a:solidFill>
                  <a:schemeClr val="bg2"/>
                </a:solidFill>
                <a:cs typeface="Times New Roman" pitchFamily="18" charset="0"/>
              </a:rPr>
              <a:t>á</a:t>
            </a:r>
            <a:r>
              <a:rPr lang="es-ES" sz="2800" dirty="0" smtClean="0">
                <a:solidFill>
                  <a:schemeClr val="bg2"/>
                </a:solidFill>
              </a:rPr>
              <a:t>s importante.</a:t>
            </a:r>
          </a:p>
        </p:txBody>
      </p:sp>
    </p:spTree>
    <p:extLst>
      <p:ext uri="{BB962C8B-B14F-4D97-AF65-F5344CB8AC3E}">
        <p14:creationId xmlns:p14="http://schemas.microsoft.com/office/powerpoint/2010/main" val="13302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25450" y="198438"/>
            <a:ext cx="8518525" cy="1284287"/>
          </a:xfrm>
        </p:spPr>
        <p:txBody>
          <a:bodyPr/>
          <a:lstStyle/>
          <a:p>
            <a:pPr algn="ctr" eaLnBrk="1" hangingPunct="1"/>
            <a:r>
              <a:rPr lang="es-MX" altLang="es-MX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Mecanismos de Evasión de la </a:t>
            </a:r>
            <a:r>
              <a:rPr lang="es-MX" altLang="es-MX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Rta</a:t>
            </a:r>
            <a:r>
              <a:rPr lang="es-MX" altLang="es-MX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Inmune</a:t>
            </a:r>
            <a:endParaRPr lang="es-ES" altLang="es-MX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851400"/>
          </a:xfrm>
        </p:spPr>
        <p:txBody>
          <a:bodyPr/>
          <a:lstStyle/>
          <a:p>
            <a:pPr eaLnBrk="1" hangingPunct="1"/>
            <a:r>
              <a:rPr lang="es-ES" altLang="es-MX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s-ES" altLang="es-MX" u="sng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polimorfismo de </a:t>
            </a:r>
            <a:r>
              <a:rPr lang="es-ES" altLang="es-MX" u="sng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epitopes</a:t>
            </a:r>
            <a:r>
              <a:rPr lang="es-ES" altLang="es-MX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(diversidad antigénica).  No hay re-estimulación natural de la inmunidad.</a:t>
            </a:r>
          </a:p>
          <a:p>
            <a:pPr eaLnBrk="1" hangingPunct="1"/>
            <a:endParaRPr lang="es-ES" altLang="es-MX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ES" altLang="es-MX" u="sng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Parásito secuestrado por la respuesta inmune</a:t>
            </a:r>
            <a:r>
              <a:rPr lang="es-ES" altLang="es-MX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tiempo limitado fuera de la célula huésped; eritrocitos no expresan moléculas del MHC (no hay reconocimiento </a:t>
            </a:r>
            <a:r>
              <a:rPr lang="en-US" altLang="es-MX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s-ES" altLang="es-MX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parte de células T).</a:t>
            </a:r>
          </a:p>
        </p:txBody>
      </p:sp>
    </p:spTree>
    <p:extLst>
      <p:ext uri="{BB962C8B-B14F-4D97-AF65-F5344CB8AC3E}">
        <p14:creationId xmlns:p14="http://schemas.microsoft.com/office/powerpoint/2010/main" val="1608845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-1066800"/>
            <a:ext cx="6248400" cy="792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2276" name="Rectangle 4"/>
          <p:cNvSpPr>
            <a:spLocks noChangeArrowheads="1"/>
          </p:cNvSpPr>
          <p:nvPr/>
        </p:nvSpPr>
        <p:spPr bwMode="auto">
          <a:xfrm>
            <a:off x="-304800" y="-990600"/>
            <a:ext cx="6172200" cy="2209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182277" name="Text Box 5"/>
          <p:cNvSpPr txBox="1">
            <a:spLocks noChangeArrowheads="1"/>
          </p:cNvSpPr>
          <p:nvPr/>
        </p:nvSpPr>
        <p:spPr bwMode="auto">
          <a:xfrm>
            <a:off x="0" y="66675"/>
            <a:ext cx="9144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MX" sz="5400" dirty="0" err="1">
                <a:solidFill>
                  <a:srgbClr val="A50021"/>
                </a:solidFill>
                <a:latin typeface="Times New Roman" pitchFamily="18" charset="0"/>
              </a:rPr>
              <a:t>Respuesta</a:t>
            </a:r>
            <a:r>
              <a:rPr lang="en-US" altLang="es-MX" sz="5400" dirty="0">
                <a:solidFill>
                  <a:srgbClr val="A50021"/>
                </a:solidFill>
                <a:latin typeface="Times New Roman" pitchFamily="18" charset="0"/>
              </a:rPr>
              <a:t> </a:t>
            </a:r>
            <a:r>
              <a:rPr lang="en-US" altLang="es-MX" sz="5400" dirty="0" err="1" smtClean="0">
                <a:solidFill>
                  <a:srgbClr val="A50021"/>
                </a:solidFill>
                <a:latin typeface="Times New Roman" pitchFamily="18" charset="0"/>
              </a:rPr>
              <a:t>inmune</a:t>
            </a:r>
            <a:r>
              <a:rPr lang="en-US" altLang="es-MX" sz="5400" dirty="0" smtClean="0">
                <a:solidFill>
                  <a:srgbClr val="A50021"/>
                </a:solidFill>
                <a:latin typeface="Times New Roman" pitchFamily="18" charset="0"/>
              </a:rPr>
              <a:t> en </a:t>
            </a:r>
            <a:r>
              <a:rPr lang="en-US" altLang="es-MX" sz="5400" dirty="0" smtClean="0">
                <a:solidFill>
                  <a:srgbClr val="A50021"/>
                </a:solidFill>
              </a:rPr>
              <a:t>malaria</a:t>
            </a:r>
            <a:r>
              <a:rPr lang="en-US" altLang="es-MX" sz="4800" b="1" i="1" dirty="0" smtClean="0">
                <a:latin typeface="Times New Roman" pitchFamily="18" charset="0"/>
              </a:rPr>
              <a:t> </a:t>
            </a:r>
            <a:endParaRPr lang="en-US" altLang="es-MX" sz="4800" b="1" dirty="0">
              <a:latin typeface="Times New Roman" pitchFamily="18" charset="0"/>
            </a:endParaRPr>
          </a:p>
        </p:txBody>
      </p:sp>
      <p:sp>
        <p:nvSpPr>
          <p:cNvPr id="182278" name="Oval 6"/>
          <p:cNvSpPr>
            <a:spLocks noChangeArrowheads="1"/>
          </p:cNvSpPr>
          <p:nvPr/>
        </p:nvSpPr>
        <p:spPr bwMode="auto">
          <a:xfrm>
            <a:off x="2743200" y="3124200"/>
            <a:ext cx="228600" cy="228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182279" name="Oval 7"/>
          <p:cNvSpPr>
            <a:spLocks noChangeArrowheads="1"/>
          </p:cNvSpPr>
          <p:nvPr/>
        </p:nvSpPr>
        <p:spPr bwMode="auto">
          <a:xfrm>
            <a:off x="2819400" y="3429000"/>
            <a:ext cx="228600" cy="228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182280" name="Oval 8"/>
          <p:cNvSpPr>
            <a:spLocks noChangeArrowheads="1"/>
          </p:cNvSpPr>
          <p:nvPr/>
        </p:nvSpPr>
        <p:spPr bwMode="auto">
          <a:xfrm>
            <a:off x="3048000" y="3733800"/>
            <a:ext cx="228600" cy="228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182281" name="Oval 9"/>
          <p:cNvSpPr>
            <a:spLocks noChangeArrowheads="1"/>
          </p:cNvSpPr>
          <p:nvPr/>
        </p:nvSpPr>
        <p:spPr bwMode="auto">
          <a:xfrm>
            <a:off x="3429000" y="3657600"/>
            <a:ext cx="228600" cy="228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182282" name="Oval 10"/>
          <p:cNvSpPr>
            <a:spLocks noChangeArrowheads="1"/>
          </p:cNvSpPr>
          <p:nvPr/>
        </p:nvSpPr>
        <p:spPr bwMode="auto">
          <a:xfrm>
            <a:off x="2819400" y="3200400"/>
            <a:ext cx="76200" cy="15240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182283" name="Oval 11"/>
          <p:cNvSpPr>
            <a:spLocks noChangeArrowheads="1"/>
          </p:cNvSpPr>
          <p:nvPr/>
        </p:nvSpPr>
        <p:spPr bwMode="auto">
          <a:xfrm>
            <a:off x="2895600" y="3505200"/>
            <a:ext cx="76200" cy="7620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182284" name="Oval 12"/>
          <p:cNvSpPr>
            <a:spLocks noChangeArrowheads="1"/>
          </p:cNvSpPr>
          <p:nvPr/>
        </p:nvSpPr>
        <p:spPr bwMode="auto">
          <a:xfrm>
            <a:off x="3124200" y="3733800"/>
            <a:ext cx="76200" cy="22860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182285" name="Oval 13"/>
          <p:cNvSpPr>
            <a:spLocks noChangeArrowheads="1"/>
          </p:cNvSpPr>
          <p:nvPr/>
        </p:nvSpPr>
        <p:spPr bwMode="auto">
          <a:xfrm>
            <a:off x="3429000" y="3733800"/>
            <a:ext cx="228600" cy="7620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9367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patholymphoAPCFig1"/>
          <p:cNvPicPr>
            <a:picLocks noChangeAspect="1" noChangeArrowheads="1"/>
          </p:cNvPicPr>
          <p:nvPr/>
        </p:nvPicPr>
        <p:blipFill>
          <a:blip r:embed="rId3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635000"/>
            <a:ext cx="8467725" cy="580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59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ChangeArrowheads="1"/>
          </p:cNvSpPr>
          <p:nvPr/>
        </p:nvSpPr>
        <p:spPr bwMode="auto">
          <a:xfrm>
            <a:off x="0" y="1295400"/>
            <a:ext cx="9144000" cy="6019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00" tIns="45702" rIns="91400" bIns="45702" anchor="ctr"/>
          <a:lstStyle/>
          <a:p>
            <a:endParaRPr lang="es-CO"/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3" y="76200"/>
            <a:ext cx="8763000" cy="914400"/>
          </a:xfrm>
        </p:spPr>
        <p:txBody>
          <a:bodyPr/>
          <a:lstStyle/>
          <a:p>
            <a:r>
              <a:rPr lang="es-CO" sz="3600" b="1" dirty="0">
                <a:solidFill>
                  <a:srgbClr val="C00000"/>
                </a:solidFill>
              </a:rPr>
              <a:t>Modelo</a:t>
            </a:r>
            <a:r>
              <a:rPr lang="en-US" sz="3600" b="1" dirty="0">
                <a:solidFill>
                  <a:srgbClr val="C00000"/>
                </a:solidFill>
              </a:rPr>
              <a:t> del </a:t>
            </a:r>
            <a:r>
              <a:rPr lang="en-US" sz="3600" b="1" dirty="0" err="1">
                <a:solidFill>
                  <a:srgbClr val="C00000"/>
                </a:solidFill>
              </a:rPr>
              <a:t>efecto</a:t>
            </a:r>
            <a:r>
              <a:rPr lang="en-US" sz="3600" b="1" dirty="0">
                <a:solidFill>
                  <a:srgbClr val="C00000"/>
                </a:solidFill>
              </a:rPr>
              <a:t> de </a:t>
            </a:r>
            <a:r>
              <a:rPr lang="en-US" sz="3600" b="1" dirty="0" err="1">
                <a:solidFill>
                  <a:srgbClr val="C00000"/>
                </a:solidFill>
              </a:rPr>
              <a:t>las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vacunas</a:t>
            </a:r>
            <a:r>
              <a:rPr lang="en-US" sz="3600" b="1" dirty="0">
                <a:solidFill>
                  <a:srgbClr val="C00000"/>
                </a:solidFill>
              </a:rPr>
              <a:t> contra malaria</a:t>
            </a:r>
          </a:p>
        </p:txBody>
      </p:sp>
      <p:sp>
        <p:nvSpPr>
          <p:cNvPr id="215044" name="Arc 4"/>
          <p:cNvSpPr>
            <a:spLocks/>
          </p:cNvSpPr>
          <p:nvPr/>
        </p:nvSpPr>
        <p:spPr bwMode="auto">
          <a:xfrm rot="13200000" flipV="1">
            <a:off x="3581403" y="1298575"/>
            <a:ext cx="1703388" cy="5940425"/>
          </a:xfrm>
          <a:custGeom>
            <a:avLst/>
            <a:gdLst>
              <a:gd name="G0" fmla="+- 0 0 0"/>
              <a:gd name="G1" fmla="+- 21319 0 0"/>
              <a:gd name="G2" fmla="+- 21600 0 0"/>
              <a:gd name="T0" fmla="*/ 3470 w 20942"/>
              <a:gd name="T1" fmla="*/ 0 h 21319"/>
              <a:gd name="T2" fmla="*/ 20942 w 20942"/>
              <a:gd name="T3" fmla="*/ 16026 h 21319"/>
              <a:gd name="T4" fmla="*/ 0 w 20942"/>
              <a:gd name="T5" fmla="*/ 21319 h 21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942" h="21319" fill="none" extrusionOk="0">
                <a:moveTo>
                  <a:pt x="3470" y="-1"/>
                </a:moveTo>
                <a:cubicBezTo>
                  <a:pt x="11967" y="1382"/>
                  <a:pt x="18831" y="7679"/>
                  <a:pt x="20941" y="16026"/>
                </a:cubicBezTo>
              </a:path>
              <a:path w="20942" h="21319" stroke="0" extrusionOk="0">
                <a:moveTo>
                  <a:pt x="3470" y="-1"/>
                </a:moveTo>
                <a:cubicBezTo>
                  <a:pt x="11967" y="1382"/>
                  <a:pt x="18831" y="7679"/>
                  <a:pt x="20941" y="16026"/>
                </a:cubicBezTo>
                <a:lnTo>
                  <a:pt x="0" y="21319"/>
                </a:lnTo>
                <a:close/>
              </a:path>
            </a:pathLst>
          </a:custGeom>
          <a:noFill/>
          <a:ln w="50800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lIns="91400" tIns="45702" rIns="91400" bIns="45702" anchor="ctr"/>
          <a:lstStyle/>
          <a:p>
            <a:endParaRPr lang="es-CO"/>
          </a:p>
        </p:txBody>
      </p:sp>
      <p:sp>
        <p:nvSpPr>
          <p:cNvPr id="215045" name="Arc 5"/>
          <p:cNvSpPr>
            <a:spLocks/>
          </p:cNvSpPr>
          <p:nvPr/>
        </p:nvSpPr>
        <p:spPr bwMode="auto">
          <a:xfrm rot="13200000" flipV="1">
            <a:off x="4162425" y="919167"/>
            <a:ext cx="1524000" cy="7667625"/>
          </a:xfrm>
          <a:custGeom>
            <a:avLst/>
            <a:gdLst>
              <a:gd name="G0" fmla="+- 0 0 0"/>
              <a:gd name="G1" fmla="+- 21260 0 0"/>
              <a:gd name="G2" fmla="+- 21600 0 0"/>
              <a:gd name="T0" fmla="*/ 3820 w 21203"/>
              <a:gd name="T1" fmla="*/ 0 h 21260"/>
              <a:gd name="T2" fmla="*/ 21203 w 21203"/>
              <a:gd name="T3" fmla="*/ 17139 h 21260"/>
              <a:gd name="T4" fmla="*/ 0 w 21203"/>
              <a:gd name="T5" fmla="*/ 21260 h 21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203" h="21260" fill="none" extrusionOk="0">
                <a:moveTo>
                  <a:pt x="3819" y="0"/>
                </a:moveTo>
                <a:cubicBezTo>
                  <a:pt x="12596" y="1577"/>
                  <a:pt x="19501" y="8385"/>
                  <a:pt x="21203" y="17138"/>
                </a:cubicBezTo>
              </a:path>
              <a:path w="21203" h="21260" stroke="0" extrusionOk="0">
                <a:moveTo>
                  <a:pt x="3819" y="0"/>
                </a:moveTo>
                <a:cubicBezTo>
                  <a:pt x="12596" y="1577"/>
                  <a:pt x="19501" y="8385"/>
                  <a:pt x="21203" y="17138"/>
                </a:cubicBezTo>
                <a:lnTo>
                  <a:pt x="0" y="21260"/>
                </a:lnTo>
                <a:close/>
              </a:path>
            </a:pathLst>
          </a:custGeom>
          <a:noFill/>
          <a:ln w="508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lIns="91400" tIns="45702" rIns="91400" bIns="45702" anchor="ctr"/>
          <a:lstStyle/>
          <a:p>
            <a:endParaRPr lang="es-CO"/>
          </a:p>
        </p:txBody>
      </p:sp>
      <p:sp>
        <p:nvSpPr>
          <p:cNvPr id="215046" name="Arc 6"/>
          <p:cNvSpPr>
            <a:spLocks/>
          </p:cNvSpPr>
          <p:nvPr/>
        </p:nvSpPr>
        <p:spPr bwMode="auto">
          <a:xfrm rot="13200000" flipV="1">
            <a:off x="3581403" y="2514600"/>
            <a:ext cx="1703388" cy="5940425"/>
          </a:xfrm>
          <a:custGeom>
            <a:avLst/>
            <a:gdLst>
              <a:gd name="G0" fmla="+- 0 0 0"/>
              <a:gd name="G1" fmla="+- 21319 0 0"/>
              <a:gd name="G2" fmla="+- 21600 0 0"/>
              <a:gd name="T0" fmla="*/ 3470 w 20942"/>
              <a:gd name="T1" fmla="*/ 0 h 21319"/>
              <a:gd name="T2" fmla="*/ 20942 w 20942"/>
              <a:gd name="T3" fmla="*/ 16026 h 21319"/>
              <a:gd name="T4" fmla="*/ 0 w 20942"/>
              <a:gd name="T5" fmla="*/ 21319 h 21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942" h="21319" fill="none" extrusionOk="0">
                <a:moveTo>
                  <a:pt x="3470" y="-1"/>
                </a:moveTo>
                <a:cubicBezTo>
                  <a:pt x="11967" y="1382"/>
                  <a:pt x="18831" y="7679"/>
                  <a:pt x="20941" y="16026"/>
                </a:cubicBezTo>
              </a:path>
              <a:path w="20942" h="21319" stroke="0" extrusionOk="0">
                <a:moveTo>
                  <a:pt x="3470" y="-1"/>
                </a:moveTo>
                <a:cubicBezTo>
                  <a:pt x="11967" y="1382"/>
                  <a:pt x="18831" y="7679"/>
                  <a:pt x="20941" y="16026"/>
                </a:cubicBezTo>
                <a:lnTo>
                  <a:pt x="0" y="21319"/>
                </a:lnTo>
                <a:close/>
              </a:path>
            </a:pathLst>
          </a:custGeom>
          <a:noFill/>
          <a:ln w="50800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lIns="91400" tIns="45702" rIns="91400" bIns="45702" anchor="ctr"/>
          <a:lstStyle/>
          <a:p>
            <a:endParaRPr lang="es-CO"/>
          </a:p>
        </p:txBody>
      </p:sp>
      <p:grpSp>
        <p:nvGrpSpPr>
          <p:cNvPr id="215047" name="Group 7"/>
          <p:cNvGrpSpPr>
            <a:grpSpLocks/>
          </p:cNvGrpSpPr>
          <p:nvPr/>
        </p:nvGrpSpPr>
        <p:grpSpPr bwMode="auto">
          <a:xfrm>
            <a:off x="-65088" y="909638"/>
            <a:ext cx="9056688" cy="6329362"/>
            <a:chOff x="-41" y="333"/>
            <a:chExt cx="5705" cy="3987"/>
          </a:xfrm>
        </p:grpSpPr>
        <p:sp>
          <p:nvSpPr>
            <p:cNvPr id="215048" name="Line 8"/>
            <p:cNvSpPr>
              <a:spLocks noChangeShapeType="1"/>
            </p:cNvSpPr>
            <p:nvPr/>
          </p:nvSpPr>
          <p:spPr bwMode="auto">
            <a:xfrm>
              <a:off x="912" y="960"/>
              <a:ext cx="0" cy="29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49" name="Line 9"/>
            <p:cNvSpPr>
              <a:spLocks noChangeShapeType="1"/>
            </p:cNvSpPr>
            <p:nvPr/>
          </p:nvSpPr>
          <p:spPr bwMode="auto">
            <a:xfrm flipH="1" flipV="1">
              <a:off x="903" y="3930"/>
              <a:ext cx="4761" cy="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50" name="Line 10"/>
            <p:cNvSpPr>
              <a:spLocks noChangeShapeType="1"/>
            </p:cNvSpPr>
            <p:nvPr/>
          </p:nvSpPr>
          <p:spPr bwMode="auto">
            <a:xfrm flipV="1">
              <a:off x="1776" y="2496"/>
              <a:ext cx="0" cy="16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51" name="Line 11"/>
            <p:cNvSpPr>
              <a:spLocks noChangeShapeType="1"/>
            </p:cNvSpPr>
            <p:nvPr/>
          </p:nvSpPr>
          <p:spPr bwMode="auto">
            <a:xfrm>
              <a:off x="912" y="1392"/>
              <a:ext cx="470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52" name="Text Box 12"/>
            <p:cNvSpPr txBox="1">
              <a:spLocks noChangeArrowheads="1"/>
            </p:cNvSpPr>
            <p:nvPr/>
          </p:nvSpPr>
          <p:spPr bwMode="auto">
            <a:xfrm>
              <a:off x="1200" y="1113"/>
              <a:ext cx="1968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Clinical threshold</a:t>
              </a:r>
              <a:endParaRPr lang="en-US" sz="2400">
                <a:latin typeface="Arial" pitchFamily="34" charset="0"/>
              </a:endParaRPr>
            </a:p>
          </p:txBody>
        </p:sp>
        <p:sp>
          <p:nvSpPr>
            <p:cNvPr id="215053" name="Text Box 13"/>
            <p:cNvSpPr txBox="1">
              <a:spLocks noChangeArrowheads="1"/>
            </p:cNvSpPr>
            <p:nvPr/>
          </p:nvSpPr>
          <p:spPr bwMode="auto">
            <a:xfrm rot="16200000">
              <a:off x="-584" y="1713"/>
              <a:ext cx="201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Log Number of Infected Host Cells</a:t>
              </a:r>
              <a:endParaRPr lang="en-US" sz="2800" u="sng">
                <a:latin typeface="Arial" pitchFamily="34" charset="0"/>
              </a:endParaRPr>
            </a:p>
          </p:txBody>
        </p:sp>
        <p:sp>
          <p:nvSpPr>
            <p:cNvPr id="215054" name="Line 14"/>
            <p:cNvSpPr>
              <a:spLocks noChangeShapeType="1"/>
            </p:cNvSpPr>
            <p:nvPr/>
          </p:nvSpPr>
          <p:spPr bwMode="auto">
            <a:xfrm flipH="1">
              <a:off x="912" y="3072"/>
              <a:ext cx="86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55" name="Line 15"/>
            <p:cNvSpPr>
              <a:spLocks noChangeShapeType="1"/>
            </p:cNvSpPr>
            <p:nvPr/>
          </p:nvSpPr>
          <p:spPr bwMode="auto">
            <a:xfrm>
              <a:off x="912" y="3072"/>
              <a:ext cx="864" cy="768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56" name="Text Box 16"/>
            <p:cNvSpPr txBox="1">
              <a:spLocks noChangeArrowheads="1"/>
            </p:cNvSpPr>
            <p:nvPr/>
          </p:nvSpPr>
          <p:spPr bwMode="auto">
            <a:xfrm>
              <a:off x="3264" y="3936"/>
              <a:ext cx="624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Blood</a:t>
              </a:r>
              <a:endParaRPr lang="en-US" sz="1800" b="0">
                <a:latin typeface="Arial" pitchFamily="34" charset="0"/>
              </a:endParaRPr>
            </a:p>
          </p:txBody>
        </p:sp>
        <p:sp>
          <p:nvSpPr>
            <p:cNvPr id="215057" name="Text Box 17"/>
            <p:cNvSpPr txBox="1">
              <a:spLocks noChangeArrowheads="1"/>
            </p:cNvSpPr>
            <p:nvPr/>
          </p:nvSpPr>
          <p:spPr bwMode="auto">
            <a:xfrm>
              <a:off x="1104" y="3936"/>
              <a:ext cx="672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Liver</a:t>
              </a:r>
              <a:endParaRPr lang="en-US" sz="2400">
                <a:latin typeface="Arial" pitchFamily="34" charset="0"/>
              </a:endParaRPr>
            </a:p>
          </p:txBody>
        </p:sp>
        <p:sp>
          <p:nvSpPr>
            <p:cNvPr id="215058" name="Text Box 18"/>
            <p:cNvSpPr txBox="1">
              <a:spLocks noChangeArrowheads="1"/>
            </p:cNvSpPr>
            <p:nvPr/>
          </p:nvSpPr>
          <p:spPr bwMode="auto">
            <a:xfrm rot="18900000">
              <a:off x="-41" y="3447"/>
              <a:ext cx="909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   Inoculum</a:t>
              </a:r>
            </a:p>
          </p:txBody>
        </p:sp>
        <p:sp>
          <p:nvSpPr>
            <p:cNvPr id="215059" name="Line 19"/>
            <p:cNvSpPr>
              <a:spLocks noChangeShapeType="1"/>
            </p:cNvSpPr>
            <p:nvPr/>
          </p:nvSpPr>
          <p:spPr bwMode="auto">
            <a:xfrm flipV="1">
              <a:off x="720" y="3120"/>
              <a:ext cx="144" cy="144"/>
            </a:xfrm>
            <a:prstGeom prst="line">
              <a:avLst/>
            </a:prstGeom>
            <a:noFill/>
            <a:ln w="317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60" name="Line 20"/>
            <p:cNvSpPr>
              <a:spLocks noChangeShapeType="1"/>
            </p:cNvSpPr>
            <p:nvPr/>
          </p:nvSpPr>
          <p:spPr bwMode="auto">
            <a:xfrm rot="600000">
              <a:off x="864" y="3159"/>
              <a:ext cx="798" cy="729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61" name="Arc 21"/>
            <p:cNvSpPr>
              <a:spLocks/>
            </p:cNvSpPr>
            <p:nvPr/>
          </p:nvSpPr>
          <p:spPr bwMode="auto">
            <a:xfrm rot="13200000" flipV="1">
              <a:off x="2448" y="333"/>
              <a:ext cx="356" cy="3987"/>
            </a:xfrm>
            <a:custGeom>
              <a:avLst/>
              <a:gdLst>
                <a:gd name="G0" fmla="+- 0 0 0"/>
                <a:gd name="G1" fmla="+- 21319 0 0"/>
                <a:gd name="G2" fmla="+- 21600 0 0"/>
                <a:gd name="T0" fmla="*/ 3470 w 21089"/>
                <a:gd name="T1" fmla="*/ 0 h 21319"/>
                <a:gd name="T2" fmla="*/ 21089 w 21089"/>
                <a:gd name="T3" fmla="*/ 16649 h 21319"/>
                <a:gd name="T4" fmla="*/ 0 w 21089"/>
                <a:gd name="T5" fmla="*/ 21319 h 21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089" h="21319" fill="none" extrusionOk="0">
                  <a:moveTo>
                    <a:pt x="3470" y="-1"/>
                  </a:moveTo>
                  <a:cubicBezTo>
                    <a:pt x="12197" y="1420"/>
                    <a:pt x="19177" y="8016"/>
                    <a:pt x="21089" y="16648"/>
                  </a:cubicBezTo>
                </a:path>
                <a:path w="21089" h="21319" stroke="0" extrusionOk="0">
                  <a:moveTo>
                    <a:pt x="3470" y="-1"/>
                  </a:moveTo>
                  <a:cubicBezTo>
                    <a:pt x="12197" y="1420"/>
                    <a:pt x="19177" y="8016"/>
                    <a:pt x="21089" y="16648"/>
                  </a:cubicBezTo>
                  <a:lnTo>
                    <a:pt x="0" y="21319"/>
                  </a:lnTo>
                  <a:close/>
                </a:path>
              </a:pathLst>
            </a:cu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62" name="Text Box 22"/>
            <p:cNvSpPr txBox="1">
              <a:spLocks noChangeArrowheads="1"/>
            </p:cNvSpPr>
            <p:nvPr/>
          </p:nvSpPr>
          <p:spPr bwMode="auto">
            <a:xfrm>
              <a:off x="1344" y="3216"/>
              <a:ext cx="240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A</a:t>
              </a:r>
              <a:endParaRPr lang="en-US" sz="2400">
                <a:latin typeface="Arial" pitchFamily="34" charset="0"/>
              </a:endParaRPr>
            </a:p>
          </p:txBody>
        </p:sp>
        <p:sp>
          <p:nvSpPr>
            <p:cNvPr id="215063" name="Text Box 23"/>
            <p:cNvSpPr txBox="1">
              <a:spLocks noChangeArrowheads="1"/>
            </p:cNvSpPr>
            <p:nvPr/>
          </p:nvSpPr>
          <p:spPr bwMode="auto">
            <a:xfrm>
              <a:off x="3120" y="1824"/>
              <a:ext cx="240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C</a:t>
              </a:r>
            </a:p>
          </p:txBody>
        </p:sp>
        <p:sp>
          <p:nvSpPr>
            <p:cNvPr id="215064" name="Text Box 24"/>
            <p:cNvSpPr txBox="1">
              <a:spLocks noChangeArrowheads="1"/>
            </p:cNvSpPr>
            <p:nvPr/>
          </p:nvSpPr>
          <p:spPr bwMode="auto">
            <a:xfrm>
              <a:off x="3456" y="2400"/>
              <a:ext cx="240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D</a:t>
              </a:r>
              <a:endParaRPr lang="en-US" sz="2400">
                <a:latin typeface="Arial" pitchFamily="34" charset="0"/>
              </a:endParaRPr>
            </a:p>
          </p:txBody>
        </p:sp>
        <p:sp>
          <p:nvSpPr>
            <p:cNvPr id="215065" name="Text Box 25"/>
            <p:cNvSpPr txBox="1">
              <a:spLocks noChangeArrowheads="1"/>
            </p:cNvSpPr>
            <p:nvPr/>
          </p:nvSpPr>
          <p:spPr bwMode="auto">
            <a:xfrm>
              <a:off x="1104" y="3552"/>
              <a:ext cx="240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B</a:t>
              </a:r>
              <a:endParaRPr lang="en-US" sz="2400">
                <a:latin typeface="Arial" pitchFamily="34" charset="0"/>
              </a:endParaRPr>
            </a:p>
          </p:txBody>
        </p:sp>
        <p:sp>
          <p:nvSpPr>
            <p:cNvPr id="215066" name="Line 26"/>
            <p:cNvSpPr>
              <a:spLocks noChangeShapeType="1"/>
            </p:cNvSpPr>
            <p:nvPr/>
          </p:nvSpPr>
          <p:spPr bwMode="auto">
            <a:xfrm>
              <a:off x="4560" y="1152"/>
              <a:ext cx="144" cy="144"/>
            </a:xfrm>
            <a:prstGeom prst="line">
              <a:avLst/>
            </a:prstGeom>
            <a:noFill/>
            <a:ln w="317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67" name="Line 27"/>
            <p:cNvSpPr>
              <a:spLocks noChangeShapeType="1"/>
            </p:cNvSpPr>
            <p:nvPr/>
          </p:nvSpPr>
          <p:spPr bwMode="auto">
            <a:xfrm>
              <a:off x="3696" y="720"/>
              <a:ext cx="144" cy="144"/>
            </a:xfrm>
            <a:prstGeom prst="line">
              <a:avLst/>
            </a:prstGeom>
            <a:noFill/>
            <a:ln w="317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68" name="Text Box 28"/>
            <p:cNvSpPr txBox="1">
              <a:spLocks noChangeArrowheads="1"/>
            </p:cNvSpPr>
            <p:nvPr/>
          </p:nvSpPr>
          <p:spPr bwMode="auto">
            <a:xfrm>
              <a:off x="3072" y="556"/>
              <a:ext cx="720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Severe Disease</a:t>
              </a:r>
              <a:endParaRPr lang="en-US" sz="2000">
                <a:latin typeface="Arial" pitchFamily="34" charset="0"/>
              </a:endParaRPr>
            </a:p>
          </p:txBody>
        </p:sp>
        <p:sp>
          <p:nvSpPr>
            <p:cNvPr id="215069" name="Text Box 29"/>
            <p:cNvSpPr txBox="1">
              <a:spLocks noChangeArrowheads="1"/>
            </p:cNvSpPr>
            <p:nvPr/>
          </p:nvSpPr>
          <p:spPr bwMode="auto">
            <a:xfrm>
              <a:off x="4272" y="720"/>
              <a:ext cx="816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Mild Disease</a:t>
              </a:r>
              <a:endParaRPr lang="en-US" sz="2000">
                <a:latin typeface="Arial" pitchFamily="34" charset="0"/>
              </a:endParaRPr>
            </a:p>
          </p:txBody>
        </p:sp>
        <p:sp>
          <p:nvSpPr>
            <p:cNvPr id="215070" name="Text Box 30"/>
            <p:cNvSpPr txBox="1">
              <a:spLocks noChangeArrowheads="1"/>
            </p:cNvSpPr>
            <p:nvPr/>
          </p:nvSpPr>
          <p:spPr bwMode="auto">
            <a:xfrm>
              <a:off x="4464" y="1680"/>
              <a:ext cx="720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1800">
                  <a:latin typeface="Arial" pitchFamily="34" charset="0"/>
                </a:rPr>
                <a:t>No Disease</a:t>
              </a:r>
              <a:endParaRPr lang="en-US" sz="2000">
                <a:latin typeface="Arial" pitchFamily="34" charset="0"/>
              </a:endParaRPr>
            </a:p>
          </p:txBody>
        </p:sp>
        <p:sp>
          <p:nvSpPr>
            <p:cNvPr id="215071" name="Line 31"/>
            <p:cNvSpPr>
              <a:spLocks noChangeShapeType="1"/>
            </p:cNvSpPr>
            <p:nvPr/>
          </p:nvSpPr>
          <p:spPr bwMode="auto">
            <a:xfrm flipH="1">
              <a:off x="4224" y="1920"/>
              <a:ext cx="240" cy="240"/>
            </a:xfrm>
            <a:prstGeom prst="line">
              <a:avLst/>
            </a:prstGeom>
            <a:noFill/>
            <a:ln w="317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72" name="Line 32"/>
            <p:cNvSpPr>
              <a:spLocks noChangeShapeType="1"/>
            </p:cNvSpPr>
            <p:nvPr/>
          </p:nvSpPr>
          <p:spPr bwMode="auto">
            <a:xfrm flipH="1" flipV="1">
              <a:off x="3936" y="1584"/>
              <a:ext cx="528" cy="288"/>
            </a:xfrm>
            <a:prstGeom prst="line">
              <a:avLst/>
            </a:prstGeom>
            <a:noFill/>
            <a:ln w="317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15073" name="Line 33"/>
            <p:cNvSpPr>
              <a:spLocks noChangeShapeType="1"/>
            </p:cNvSpPr>
            <p:nvPr/>
          </p:nvSpPr>
          <p:spPr bwMode="auto">
            <a:xfrm>
              <a:off x="3168" y="3216"/>
              <a:ext cx="432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CO"/>
            </a:p>
          </p:txBody>
        </p:sp>
        <p:sp>
          <p:nvSpPr>
            <p:cNvPr id="215074" name="Line 34"/>
            <p:cNvSpPr>
              <a:spLocks noChangeShapeType="1"/>
            </p:cNvSpPr>
            <p:nvPr/>
          </p:nvSpPr>
          <p:spPr bwMode="auto">
            <a:xfrm>
              <a:off x="3168" y="3408"/>
              <a:ext cx="432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s-CO"/>
            </a:p>
          </p:txBody>
        </p:sp>
        <p:sp>
          <p:nvSpPr>
            <p:cNvPr id="215075" name="Line 35"/>
            <p:cNvSpPr>
              <a:spLocks noChangeShapeType="1"/>
            </p:cNvSpPr>
            <p:nvPr/>
          </p:nvSpPr>
          <p:spPr bwMode="auto">
            <a:xfrm>
              <a:off x="3168" y="3600"/>
              <a:ext cx="432" cy="0"/>
            </a:xfrm>
            <a:prstGeom prst="line">
              <a:avLst/>
            </a:prstGeom>
            <a:noFill/>
            <a:ln w="508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s-CO"/>
            </a:p>
          </p:txBody>
        </p:sp>
        <p:sp>
          <p:nvSpPr>
            <p:cNvPr id="215076" name="Text Box 36"/>
            <p:cNvSpPr txBox="1">
              <a:spLocks noChangeArrowheads="1"/>
            </p:cNvSpPr>
            <p:nvPr/>
          </p:nvSpPr>
          <p:spPr bwMode="auto">
            <a:xfrm>
              <a:off x="3648" y="3090"/>
              <a:ext cx="1968" cy="6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10000"/>
                </a:spcBef>
              </a:pPr>
              <a:r>
                <a:rPr lang="en-US" sz="1800">
                  <a:latin typeface="Arial" pitchFamily="34" charset="0"/>
                </a:rPr>
                <a:t>= No vaccine</a:t>
              </a:r>
            </a:p>
            <a:p>
              <a:pPr algn="l">
                <a:spcBef>
                  <a:spcPct val="10000"/>
                </a:spcBef>
              </a:pPr>
              <a:r>
                <a:rPr lang="en-US" sz="1800">
                  <a:latin typeface="Arial" pitchFamily="34" charset="0"/>
                </a:rPr>
                <a:t>= Pre-erythrocytic vaccine</a:t>
              </a:r>
            </a:p>
            <a:p>
              <a:pPr algn="l">
                <a:spcBef>
                  <a:spcPct val="10000"/>
                </a:spcBef>
              </a:pPr>
              <a:r>
                <a:rPr lang="en-US" sz="1800">
                  <a:latin typeface="Arial" pitchFamily="34" charset="0"/>
                </a:rPr>
                <a:t>= Erythrocytic vaccine</a:t>
              </a:r>
            </a:p>
          </p:txBody>
        </p:sp>
        <p:sp>
          <p:nvSpPr>
            <p:cNvPr id="215077" name="Rectangle 37"/>
            <p:cNvSpPr>
              <a:spLocks noChangeArrowheads="1"/>
            </p:cNvSpPr>
            <p:nvPr/>
          </p:nvSpPr>
          <p:spPr bwMode="auto">
            <a:xfrm>
              <a:off x="3072" y="3078"/>
              <a:ext cx="2496" cy="62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CO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MX">
                <a:solidFill>
                  <a:srgbClr val="A50021"/>
                </a:solidFill>
              </a:rPr>
              <a:t>“Lo </a:t>
            </a:r>
            <a:r>
              <a:rPr lang="en-US" altLang="es-MX">
                <a:solidFill>
                  <a:srgbClr val="A50021"/>
                </a:solidFill>
              </a:rPr>
              <a:t>B</a:t>
            </a:r>
            <a:r>
              <a:rPr lang="es-ES" altLang="es-MX">
                <a:solidFill>
                  <a:srgbClr val="A50021"/>
                </a:solidFill>
              </a:rPr>
              <a:t>ueno, lo </a:t>
            </a:r>
            <a:r>
              <a:rPr lang="en-US" altLang="es-MX">
                <a:solidFill>
                  <a:srgbClr val="A50021"/>
                </a:solidFill>
              </a:rPr>
              <a:t>M</a:t>
            </a:r>
            <a:r>
              <a:rPr lang="es-ES" altLang="es-MX">
                <a:solidFill>
                  <a:srgbClr val="A50021"/>
                </a:solidFill>
              </a:rPr>
              <a:t>alo y lo </a:t>
            </a:r>
            <a:r>
              <a:rPr lang="en-US" altLang="es-MX">
                <a:solidFill>
                  <a:srgbClr val="A50021"/>
                </a:solidFill>
              </a:rPr>
              <a:t>F</a:t>
            </a:r>
            <a:r>
              <a:rPr lang="es-ES" altLang="es-MX">
                <a:solidFill>
                  <a:srgbClr val="A50021"/>
                </a:solidFill>
              </a:rPr>
              <a:t>eo”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017713"/>
            <a:ext cx="7900988" cy="408305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altLang="es-MX" sz="2800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</a:pPr>
            <a:r>
              <a:rPr lang="es-ES" altLang="es-MX" sz="2800" dirty="0">
                <a:solidFill>
                  <a:schemeClr val="bg2"/>
                </a:solidFill>
              </a:rPr>
              <a:t>Citoquinas potencialmente protectoras (IL-12, IFN-</a:t>
            </a:r>
            <a:r>
              <a:rPr lang="es-ES" altLang="es-MX" sz="2800" dirty="0">
                <a:solidFill>
                  <a:schemeClr val="bg2"/>
                </a:solidFill>
                <a:cs typeface="Times New Roman" pitchFamily="18" charset="0"/>
              </a:rPr>
              <a:t>γ, TNF-α), pueden convertirse en pro-inflamatorias cuando son sobre-producidas (estimulación crónica de respuestas inflamatorias).  </a:t>
            </a:r>
          </a:p>
          <a:p>
            <a:pPr>
              <a:lnSpc>
                <a:spcPct val="90000"/>
              </a:lnSpc>
            </a:pPr>
            <a:endParaRPr lang="es-ES" altLang="es-MX" sz="2800" dirty="0">
              <a:solidFill>
                <a:schemeClr val="bg2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s-ES" altLang="es-MX" sz="2800" dirty="0" smtClean="0">
                <a:solidFill>
                  <a:schemeClr val="bg2"/>
                </a:solidFill>
                <a:cs typeface="Times New Roman" pitchFamily="18" charset="0"/>
              </a:rPr>
              <a:t>Generalmente, </a:t>
            </a:r>
            <a:r>
              <a:rPr lang="es-ES" altLang="es-MX" sz="2800" dirty="0">
                <a:solidFill>
                  <a:schemeClr val="bg2"/>
                </a:solidFill>
                <a:cs typeface="Times New Roman" pitchFamily="18" charset="0"/>
              </a:rPr>
              <a:t>son respuestas de citoquinas tipo I</a:t>
            </a:r>
            <a:endParaRPr lang="es-ES" altLang="es-MX" sz="2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01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malaria-cytokines"/>
          <p:cNvPicPr>
            <a:picLocks noChangeAspect="1" noChangeArrowheads="1"/>
          </p:cNvPicPr>
          <p:nvPr>
            <p:ph/>
          </p:nvPr>
        </p:nvPicPr>
        <p:blipFill>
          <a:blip r:embed="rId2">
            <a:lum bright="-24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04800"/>
            <a:ext cx="8382000" cy="6324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546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s-MX">
                <a:solidFill>
                  <a:srgbClr val="A50021"/>
                </a:solidFill>
              </a:rPr>
              <a:t>Anemia Relacionada a Malaria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4488" y="2073275"/>
            <a:ext cx="7124700" cy="4025900"/>
          </a:xfrm>
        </p:spPr>
        <p:txBody>
          <a:bodyPr/>
          <a:lstStyle/>
          <a:p>
            <a:r>
              <a:rPr lang="es-CO" altLang="es-MX" sz="2800">
                <a:solidFill>
                  <a:schemeClr val="bg2"/>
                </a:solidFill>
              </a:rPr>
              <a:t>Supervivencia de los eritrocitos es corta.</a:t>
            </a:r>
          </a:p>
          <a:p>
            <a:pPr>
              <a:buFont typeface="Wingdings" pitchFamily="2" charset="2"/>
              <a:buNone/>
            </a:pPr>
            <a:r>
              <a:rPr lang="es-CO" altLang="es-MX" sz="2800">
                <a:solidFill>
                  <a:schemeClr val="bg2"/>
                </a:solidFill>
              </a:rPr>
              <a:t>	--rol de baso</a:t>
            </a:r>
          </a:p>
          <a:p>
            <a:r>
              <a:rPr lang="es-CO" altLang="es-MX" sz="2800">
                <a:solidFill>
                  <a:schemeClr val="bg2"/>
                </a:solidFill>
              </a:rPr>
              <a:t>Desfunci</a:t>
            </a:r>
            <a:r>
              <a:rPr lang="es-CO" altLang="es-MX" sz="2800">
                <a:solidFill>
                  <a:schemeClr val="bg2"/>
                </a:solidFill>
                <a:cs typeface="Times New Roman" pitchFamily="18" charset="0"/>
              </a:rPr>
              <a:t>ón de eritropoiesis.</a:t>
            </a:r>
          </a:p>
          <a:p>
            <a:pPr>
              <a:buFont typeface="Wingdings" pitchFamily="2" charset="2"/>
              <a:buNone/>
            </a:pPr>
            <a:r>
              <a:rPr lang="es-CO" altLang="es-MX" sz="2800">
                <a:solidFill>
                  <a:schemeClr val="bg2"/>
                </a:solidFill>
                <a:cs typeface="Times New Roman" pitchFamily="18" charset="0"/>
              </a:rPr>
              <a:t>	--componentes del parásito</a:t>
            </a:r>
          </a:p>
          <a:p>
            <a:pPr>
              <a:buFont typeface="Wingdings" pitchFamily="2" charset="2"/>
              <a:buNone/>
            </a:pPr>
            <a:r>
              <a:rPr lang="es-CO" altLang="es-MX" sz="2800">
                <a:solidFill>
                  <a:schemeClr val="bg2"/>
                </a:solidFill>
                <a:cs typeface="Times New Roman" pitchFamily="18" charset="0"/>
              </a:rPr>
              <a:t>	--activación de los macrófagos y la 	producción de las citoquinas</a:t>
            </a:r>
          </a:p>
          <a:p>
            <a:pPr>
              <a:buFont typeface="Wingdings" pitchFamily="2" charset="2"/>
              <a:buNone/>
            </a:pPr>
            <a:r>
              <a:rPr lang="es-CO" altLang="es-MX" sz="2800">
                <a:solidFill>
                  <a:schemeClr val="bg2"/>
                </a:solidFill>
                <a:cs typeface="Times New Roman" pitchFamily="18" charset="0"/>
              </a:rPr>
              <a:t>	--supresión de hematopoiesis</a:t>
            </a:r>
          </a:p>
          <a:p>
            <a:pPr>
              <a:buFont typeface="Wingdings" pitchFamily="2" charset="2"/>
              <a:buNone/>
            </a:pPr>
            <a:r>
              <a:rPr lang="es-CO" altLang="es-MX" sz="2800">
                <a:solidFill>
                  <a:schemeClr val="bg2"/>
                </a:solidFill>
                <a:cs typeface="Times New Roman" pitchFamily="18" charset="0"/>
              </a:rPr>
              <a:t>	--papel de moleculas de adhesión</a:t>
            </a:r>
          </a:p>
        </p:txBody>
      </p:sp>
    </p:spTree>
    <p:extLst>
      <p:ext uri="{BB962C8B-B14F-4D97-AF65-F5344CB8AC3E}">
        <p14:creationId xmlns:p14="http://schemas.microsoft.com/office/powerpoint/2010/main" val="419262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2" descr="msoA3B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77" t="26398" b="12729"/>
          <a:stretch>
            <a:fillRect/>
          </a:stretch>
        </p:blipFill>
        <p:spPr bwMode="auto">
          <a:xfrm>
            <a:off x="323850" y="44450"/>
            <a:ext cx="4857750" cy="6829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23" name="Text Box 3"/>
          <p:cNvSpPr txBox="1">
            <a:spLocks noChangeArrowheads="1"/>
          </p:cNvSpPr>
          <p:nvPr/>
        </p:nvSpPr>
        <p:spPr bwMode="auto">
          <a:xfrm>
            <a:off x="5508625" y="2601913"/>
            <a:ext cx="36353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CO" altLang="es-MX" sz="2400" b="1">
                <a:solidFill>
                  <a:srgbClr val="CC0000"/>
                </a:solidFill>
                <a:latin typeface="Arial" pitchFamily="34" charset="0"/>
              </a:rPr>
              <a:t>Posibles causas de anemia en malaria </a:t>
            </a:r>
          </a:p>
        </p:txBody>
      </p:sp>
    </p:spTree>
    <p:extLst>
      <p:ext uri="{BB962C8B-B14F-4D97-AF65-F5344CB8AC3E}">
        <p14:creationId xmlns:p14="http://schemas.microsoft.com/office/powerpoint/2010/main" val="420686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>
            <a:spLocks noGrp="1"/>
          </p:cNvSpPr>
          <p:nvPr>
            <p:ph type="title"/>
          </p:nvPr>
        </p:nvSpPr>
        <p:spPr>
          <a:xfrm>
            <a:off x="228603" y="76204"/>
            <a:ext cx="8629650" cy="804863"/>
          </a:xfrm>
        </p:spPr>
        <p:txBody>
          <a:bodyPr/>
          <a:lstStyle/>
          <a:p>
            <a:pPr algn="ctr" eaLnBrk="1" hangingPunct="1"/>
            <a:r>
              <a:rPr lang="es-ES" altLang="es-MX" sz="36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ES" altLang="es-MX" sz="36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altLang="es-MX" sz="36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Características y espectro Clínico</a:t>
            </a:r>
          </a:p>
        </p:txBody>
      </p:sp>
      <p:sp>
        <p:nvSpPr>
          <p:cNvPr id="9219" name="2 Marcador de contenido"/>
          <p:cNvSpPr>
            <a:spLocks noGrp="1"/>
          </p:cNvSpPr>
          <p:nvPr>
            <p:ph idx="1"/>
          </p:nvPr>
        </p:nvSpPr>
        <p:spPr>
          <a:xfrm>
            <a:off x="6400798" y="6470650"/>
            <a:ext cx="2738439" cy="234950"/>
          </a:xfrm>
        </p:spPr>
        <p:txBody>
          <a:bodyPr/>
          <a:lstStyle/>
          <a:p>
            <a:pPr marL="0" indent="0" algn="r" eaLnBrk="1" hangingPunct="1">
              <a:buNone/>
            </a:pPr>
            <a:r>
              <a:rPr lang="es-ES" altLang="es-MX" sz="1000" dirty="0" err="1"/>
              <a:t>From</a:t>
            </a:r>
            <a:r>
              <a:rPr lang="es-ES" altLang="es-MX" sz="1000" dirty="0"/>
              <a:t>: Miller </a:t>
            </a:r>
            <a:r>
              <a:rPr lang="da-DK" altLang="es-MX" sz="1000" dirty="0"/>
              <a:t>2002; </a:t>
            </a:r>
            <a:r>
              <a:rPr lang="da-DK" altLang="es-MX" sz="1000" dirty="0" smtClean="0"/>
              <a:t>Nature 415(6872</a:t>
            </a:r>
            <a:r>
              <a:rPr lang="da-DK" altLang="es-MX" sz="1000" dirty="0"/>
              <a:t>):673-9.</a:t>
            </a:r>
            <a:endParaRPr lang="es-ES" altLang="es-MX" sz="1000" dirty="0"/>
          </a:p>
        </p:txBody>
      </p:sp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8400"/>
            <a:ext cx="914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55576" y="1215929"/>
            <a:ext cx="2511425" cy="28532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lIns="91400" tIns="45702" rIns="91400" bIns="45702" rtlCol="0">
            <a:spAutoFit/>
          </a:bodyPr>
          <a:lstStyle/>
          <a:p>
            <a:r>
              <a:rPr lang="es-MX" sz="1200" dirty="0">
                <a:latin typeface="+mn-lt"/>
                <a:cs typeface="Arial" panose="020B0604020202020204" pitchFamily="34" charset="0"/>
              </a:rPr>
              <a:t>Factores del parasito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819400" y="1212854"/>
            <a:ext cx="3124200" cy="28532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lIns="91400" tIns="45702" rIns="91400" bIns="45702" rtlCol="0">
            <a:spAutoFit/>
          </a:bodyPr>
          <a:lstStyle/>
          <a:p>
            <a:r>
              <a:rPr lang="es-MX" sz="1200" dirty="0">
                <a:latin typeface="+mn-lt"/>
                <a:cs typeface="Arial" panose="020B0604020202020204" pitchFamily="34" charset="0"/>
              </a:rPr>
              <a:t>Factores del huésped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6096000" y="1212854"/>
            <a:ext cx="2895600" cy="28532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lIns="91400" tIns="45702" rIns="91400" bIns="45702" rtlCol="0">
            <a:spAutoFit/>
          </a:bodyPr>
          <a:lstStyle/>
          <a:p>
            <a:r>
              <a:rPr lang="es-MX" sz="1200" dirty="0">
                <a:latin typeface="+mn-lt"/>
                <a:cs typeface="Arial" panose="020B0604020202020204" pitchFamily="34" charset="0"/>
              </a:rPr>
              <a:t>Factores geográficos y sociales</a:t>
            </a:r>
          </a:p>
        </p:txBody>
      </p:sp>
      <p:grpSp>
        <p:nvGrpSpPr>
          <p:cNvPr id="10" name="9 Grupo"/>
          <p:cNvGrpSpPr/>
          <p:nvPr/>
        </p:nvGrpSpPr>
        <p:grpSpPr>
          <a:xfrm>
            <a:off x="42864" y="1565276"/>
            <a:ext cx="9096375" cy="2059899"/>
            <a:chOff x="42864" y="1565276"/>
            <a:chExt cx="9096375" cy="2059899"/>
          </a:xfrm>
        </p:grpSpPr>
        <p:pic>
          <p:nvPicPr>
            <p:cNvPr id="5127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64" y="1565276"/>
              <a:ext cx="9096375" cy="2000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2 CuadroTexto"/>
            <p:cNvSpPr txBox="1"/>
            <p:nvPr/>
          </p:nvSpPr>
          <p:spPr>
            <a:xfrm>
              <a:off x="76200" y="1593850"/>
              <a:ext cx="2590801" cy="20313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es-MX" sz="1400" dirty="0" smtClean="0"/>
                <a:t>Resistencia  drogas</a:t>
              </a:r>
            </a:p>
            <a:p>
              <a:pPr algn="l"/>
              <a:r>
                <a:rPr lang="es-MX" sz="1400" dirty="0" smtClean="0"/>
                <a:t>Taza de multiplicación</a:t>
              </a:r>
            </a:p>
            <a:p>
              <a:pPr algn="l"/>
              <a:r>
                <a:rPr lang="es-MX" sz="1400" dirty="0" smtClean="0"/>
                <a:t>Vías de invasión</a:t>
              </a:r>
            </a:p>
            <a:p>
              <a:pPr algn="l"/>
              <a:r>
                <a:rPr lang="es-MX" sz="1400" dirty="0" err="1" smtClean="0"/>
                <a:t>Citoadherencia</a:t>
              </a:r>
              <a:endParaRPr lang="es-MX" sz="1400" dirty="0" smtClean="0"/>
            </a:p>
            <a:p>
              <a:pPr algn="l"/>
              <a:r>
                <a:rPr lang="es-MX" sz="1400" dirty="0" smtClean="0"/>
                <a:t>Rostas</a:t>
              </a:r>
            </a:p>
            <a:p>
              <a:pPr algn="l"/>
              <a:r>
                <a:rPr lang="es-MX" sz="1400" dirty="0" smtClean="0"/>
                <a:t>Polimorfismo antigénico</a:t>
              </a:r>
            </a:p>
            <a:p>
              <a:pPr algn="l"/>
              <a:r>
                <a:rPr lang="es-MX" sz="1400" dirty="0" smtClean="0"/>
                <a:t>Variación antigénica </a:t>
              </a:r>
              <a:r>
                <a:rPr lang="es-MX" dirty="0" smtClean="0"/>
                <a:t>(PfEMP1)</a:t>
              </a:r>
            </a:p>
            <a:p>
              <a:pPr algn="l"/>
              <a:r>
                <a:rPr lang="es-MX" sz="1400" dirty="0" smtClean="0"/>
                <a:t>Toxina </a:t>
              </a:r>
              <a:r>
                <a:rPr lang="es-MX" sz="1400" dirty="0" err="1" smtClean="0"/>
                <a:t>maláricas</a:t>
              </a:r>
              <a:endParaRPr lang="es-MX" sz="1400" dirty="0" smtClean="0"/>
            </a:p>
            <a:p>
              <a:pPr algn="l"/>
              <a:endParaRPr lang="es-MX" sz="1400" dirty="0"/>
            </a:p>
          </p:txBody>
        </p:sp>
        <p:sp>
          <p:nvSpPr>
            <p:cNvPr id="4" name="3 Rectángulo"/>
            <p:cNvSpPr/>
            <p:nvPr/>
          </p:nvSpPr>
          <p:spPr bwMode="auto">
            <a:xfrm>
              <a:off x="2667001" y="1593850"/>
              <a:ext cx="6472238" cy="197167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3" name="12 CuadroTexto"/>
            <p:cNvSpPr txBox="1"/>
            <p:nvPr/>
          </p:nvSpPr>
          <p:spPr>
            <a:xfrm>
              <a:off x="6400799" y="1670050"/>
              <a:ext cx="2590801" cy="18158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es-MX" sz="1400" dirty="0" smtClean="0"/>
                <a:t>Acceso al tratamiento</a:t>
              </a:r>
            </a:p>
            <a:p>
              <a:pPr algn="l"/>
              <a:r>
                <a:rPr lang="es-MX" sz="1400" dirty="0" smtClean="0"/>
                <a:t>Factores culturales y económicos</a:t>
              </a:r>
            </a:p>
            <a:p>
              <a:pPr algn="l"/>
              <a:r>
                <a:rPr lang="es-MX" sz="1400" dirty="0" smtClean="0"/>
                <a:t>Estabilidad política</a:t>
              </a:r>
            </a:p>
            <a:p>
              <a:pPr algn="l"/>
              <a:r>
                <a:rPr lang="es-MX" sz="1400" dirty="0" smtClean="0"/>
                <a:t>Intensidad de transmisión (</a:t>
              </a:r>
              <a:r>
                <a:rPr lang="es-MX" sz="1400" i="1" dirty="0" err="1" smtClean="0"/>
                <a:t>Anopheles</a:t>
              </a:r>
              <a:r>
                <a:rPr lang="es-MX" sz="1400" i="1" dirty="0" smtClean="0"/>
                <a:t> </a:t>
              </a:r>
              <a:r>
                <a:rPr lang="es-MX" sz="1400" i="1" dirty="0" err="1" smtClean="0"/>
                <a:t>spp</a:t>
              </a:r>
              <a:r>
                <a:rPr lang="es-MX" sz="1400" dirty="0" smtClean="0"/>
                <a:t>, estacionalidad de transmisión, picaduras/año, epidemias</a:t>
              </a:r>
            </a:p>
          </p:txBody>
        </p:sp>
        <p:sp>
          <p:nvSpPr>
            <p:cNvPr id="11" name="10 CuadroTexto"/>
            <p:cNvSpPr txBox="1"/>
            <p:nvPr/>
          </p:nvSpPr>
          <p:spPr>
            <a:xfrm>
              <a:off x="3200399" y="1606768"/>
              <a:ext cx="2590801" cy="18158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es-MX" sz="1400" dirty="0" smtClean="0"/>
                <a:t>Inmunidad</a:t>
              </a:r>
            </a:p>
            <a:p>
              <a:pPr algn="l"/>
              <a:r>
                <a:rPr lang="es-MX" sz="1400" dirty="0" smtClean="0"/>
                <a:t>Citoquinas pro-inflamatorias</a:t>
              </a:r>
            </a:p>
            <a:p>
              <a:pPr algn="l"/>
              <a:r>
                <a:rPr lang="es-MX" sz="1400" dirty="0" err="1" smtClean="0"/>
                <a:t>Genetica</a:t>
              </a:r>
              <a:r>
                <a:rPr lang="es-MX" sz="1400" dirty="0" smtClean="0"/>
                <a:t> (células falciformes, talasemias, </a:t>
              </a:r>
              <a:r>
                <a:rPr lang="es-MX" sz="1400" dirty="0" err="1" smtClean="0"/>
                <a:t>ovalocitosis</a:t>
              </a:r>
              <a:r>
                <a:rPr lang="es-MX" sz="1400" dirty="0" smtClean="0"/>
                <a:t>, RBC </a:t>
              </a:r>
              <a:r>
                <a:rPr lang="es-MX" sz="1400" dirty="0" err="1" smtClean="0"/>
                <a:t>Gerbich</a:t>
              </a:r>
              <a:r>
                <a:rPr lang="es-MX" sz="1400" dirty="0" smtClean="0"/>
                <a:t>, CD37, MHC, ICAM-1 CR1</a:t>
              </a:r>
            </a:p>
            <a:p>
              <a:pPr algn="l"/>
              <a:r>
                <a:rPr lang="es-MX" sz="1400" dirty="0" smtClean="0"/>
                <a:t>Edad </a:t>
              </a:r>
            </a:p>
            <a:p>
              <a:pPr algn="l"/>
              <a:r>
                <a:rPr lang="es-MX" sz="1400" dirty="0" smtClean="0"/>
                <a:t>Embarazo</a:t>
              </a:r>
              <a:endParaRPr lang="es-MX" sz="1400" dirty="0"/>
            </a:p>
          </p:txBody>
        </p:sp>
      </p:grpSp>
      <p:grpSp>
        <p:nvGrpSpPr>
          <p:cNvPr id="7" name="6 Grupo"/>
          <p:cNvGrpSpPr/>
          <p:nvPr/>
        </p:nvGrpSpPr>
        <p:grpSpPr>
          <a:xfrm>
            <a:off x="152400" y="3622679"/>
            <a:ext cx="8874125" cy="2612168"/>
            <a:chOff x="152400" y="3622679"/>
            <a:chExt cx="8874125" cy="2612168"/>
          </a:xfrm>
        </p:grpSpPr>
        <p:pic>
          <p:nvPicPr>
            <p:cNvPr id="5128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575" y="3622679"/>
              <a:ext cx="8870950" cy="2466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4 CuadroTexto"/>
            <p:cNvSpPr txBox="1"/>
            <p:nvPr/>
          </p:nvSpPr>
          <p:spPr>
            <a:xfrm>
              <a:off x="3067198" y="4870450"/>
              <a:ext cx="2845651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s-MX" sz="1800" dirty="0" smtClean="0"/>
                <a:t>Desencadenamiento clínico</a:t>
              </a:r>
              <a:endParaRPr lang="es-MX" sz="1800" dirty="0"/>
            </a:p>
          </p:txBody>
        </p:sp>
        <p:sp>
          <p:nvSpPr>
            <p:cNvPr id="6" name="5 CuadroTexto"/>
            <p:cNvSpPr txBox="1"/>
            <p:nvPr/>
          </p:nvSpPr>
          <p:spPr>
            <a:xfrm>
              <a:off x="152400" y="5403850"/>
              <a:ext cx="264726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600" dirty="0" smtClean="0"/>
                <a:t>Infección asintomática</a:t>
              </a:r>
              <a:endParaRPr lang="es-MX" sz="1600" dirty="0"/>
            </a:p>
          </p:txBody>
        </p:sp>
        <p:sp>
          <p:nvSpPr>
            <p:cNvPr id="16" name="15 CuadroTexto"/>
            <p:cNvSpPr txBox="1"/>
            <p:nvPr/>
          </p:nvSpPr>
          <p:spPr>
            <a:xfrm>
              <a:off x="2971800" y="5403850"/>
              <a:ext cx="1600200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600" dirty="0" smtClean="0"/>
                <a:t>Fiebre</a:t>
              </a:r>
            </a:p>
            <a:p>
              <a:r>
                <a:rPr lang="es-MX" sz="1600" dirty="0" smtClean="0"/>
                <a:t>(Infección sintomática</a:t>
              </a:r>
              <a:endParaRPr lang="es-MX" sz="1600" dirty="0"/>
            </a:p>
          </p:txBody>
        </p:sp>
        <p:sp>
          <p:nvSpPr>
            <p:cNvPr id="17" name="16 CuadroTexto"/>
            <p:cNvSpPr txBox="1"/>
            <p:nvPr/>
          </p:nvSpPr>
          <p:spPr>
            <a:xfrm>
              <a:off x="4591050" y="5403850"/>
              <a:ext cx="2800350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1600" dirty="0" smtClean="0"/>
                <a:t>Malaria severa</a:t>
              </a:r>
            </a:p>
            <a:p>
              <a:r>
                <a:rPr lang="es-MX" sz="1400" dirty="0" smtClean="0"/>
                <a:t>(acidosis metabólica, anemia severa, malaria cerebral)</a:t>
              </a:r>
              <a:endParaRPr lang="es-MX" sz="1400" dirty="0"/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7391400" y="5403850"/>
              <a:ext cx="114300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2000" dirty="0" smtClean="0"/>
                <a:t>Muerte</a:t>
              </a:r>
              <a:endParaRPr lang="es-MX" sz="2000" dirty="0"/>
            </a:p>
          </p:txBody>
        </p:sp>
      </p:grpSp>
      <p:sp>
        <p:nvSpPr>
          <p:cNvPr id="12" name="11 Rectángulo"/>
          <p:cNvSpPr/>
          <p:nvPr/>
        </p:nvSpPr>
        <p:spPr bwMode="auto">
          <a:xfrm>
            <a:off x="0" y="3565526"/>
            <a:ext cx="9144000" cy="283527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52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5 Título"/>
          <p:cNvSpPr>
            <a:spLocks noGrp="1"/>
          </p:cNvSpPr>
          <p:nvPr>
            <p:ph type="title"/>
          </p:nvPr>
        </p:nvSpPr>
        <p:spPr>
          <a:xfrm>
            <a:off x="395288" y="2781300"/>
            <a:ext cx="8229600" cy="1143000"/>
          </a:xfrm>
        </p:spPr>
        <p:txBody>
          <a:bodyPr/>
          <a:lstStyle/>
          <a:p>
            <a:pPr eaLnBrk="1" hangingPunct="1"/>
            <a:r>
              <a:rPr lang="es-MX" altLang="es-MX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GRACIAS</a:t>
            </a:r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667000"/>
            <a:ext cx="3923289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7" y="304800"/>
            <a:ext cx="17319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75 Imagen" descr="CONSORCI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15901"/>
            <a:ext cx="2025650" cy="6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59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936625"/>
          </a:xfrm>
        </p:spPr>
        <p:txBody>
          <a:bodyPr/>
          <a:lstStyle/>
          <a:p>
            <a:pPr algn="ctr" eaLnBrk="1" hangingPunct="1"/>
            <a:r>
              <a:rPr lang="es-CO" altLang="es-MX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Características inmunidad </a:t>
            </a:r>
            <a:endParaRPr lang="es-ES" altLang="es-MX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557338"/>
            <a:ext cx="814705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CO" altLang="es-MX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Inmunidad Innata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CO" altLang="es-MX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Primer línea de defensa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Presentes antes de la infección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No es especifica para ningún patógeno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Mediada por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- Barreras Anatómicas y fisiológicas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- Células </a:t>
            </a:r>
            <a:r>
              <a:rPr lang="es-CO" altLang="es-MX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fagocíticas</a:t>
            </a:r>
            <a:endParaRPr lang="es-CO" altLang="es-MX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- Barreras inflamatorias	</a:t>
            </a:r>
            <a:endParaRPr lang="es-ES" altLang="es-MX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74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865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0825" y="274638"/>
            <a:ext cx="8713788" cy="99377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s-MX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s-MX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eucocitos de </a:t>
            </a:r>
            <a:r>
              <a:rPr lang="es-MX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respuesta </a:t>
            </a:r>
            <a:r>
              <a:rPr lang="es-MX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inmune innata</a:t>
            </a:r>
            <a:endParaRPr lang="es-MX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2 Marcador de contenido"/>
          <p:cNvSpPr>
            <a:spLocks noGrp="1"/>
          </p:cNvSpPr>
          <p:nvPr>
            <p:ph idx="1"/>
          </p:nvPr>
        </p:nvSpPr>
        <p:spPr>
          <a:xfrm>
            <a:off x="522288" y="1666875"/>
            <a:ext cx="8229600" cy="4525963"/>
          </a:xfrm>
        </p:spPr>
        <p:txBody>
          <a:bodyPr/>
          <a:lstStyle/>
          <a:p>
            <a:pPr marL="534988" eaLnBrk="1" hangingPunct="1"/>
            <a:r>
              <a:rPr lang="es-MX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Células asesinas naturales (Células NK),</a:t>
            </a:r>
          </a:p>
          <a:p>
            <a:pPr marL="534988" eaLnBrk="1" hangingPunct="1"/>
            <a:r>
              <a:rPr lang="es-MX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mastocitos</a:t>
            </a:r>
            <a:r>
              <a:rPr lang="es-MX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34988" eaLnBrk="1" hangingPunct="1"/>
            <a:r>
              <a:rPr lang="es-MX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eosinófilos</a:t>
            </a:r>
            <a:endParaRPr lang="es-MX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4988" eaLnBrk="1" hangingPunct="1"/>
            <a:r>
              <a:rPr lang="es-MX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basófilos </a:t>
            </a:r>
          </a:p>
          <a:p>
            <a:pPr marL="534988" eaLnBrk="1" hangingPunct="1"/>
            <a:r>
              <a:rPr lang="es-MX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Células </a:t>
            </a:r>
            <a:r>
              <a:rPr lang="es-MX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fagocíticas</a:t>
            </a:r>
            <a:r>
              <a:rPr lang="es-MX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(fagocitos):</a:t>
            </a:r>
          </a:p>
          <a:p>
            <a:pPr marL="992188" lvl="1" indent="-342900" eaLnBrk="1" hangingPunct="1"/>
            <a:r>
              <a:rPr lang="es-MX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macrófagos </a:t>
            </a:r>
          </a:p>
          <a:p>
            <a:pPr marL="992188" lvl="1" indent="-342900" eaLnBrk="1" hangingPunct="1"/>
            <a:r>
              <a:rPr lang="es-MX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neutrófilos </a:t>
            </a:r>
          </a:p>
          <a:p>
            <a:pPr marL="992188" lvl="1" indent="-342900" eaLnBrk="1" hangingPunct="1"/>
            <a:r>
              <a:rPr lang="es-MX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células dendríticas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684213" y="4076700"/>
            <a:ext cx="7632700" cy="2016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MX" sz="1800" b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06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877887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s-MX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Funciones del sistema inmune innato </a:t>
            </a:r>
            <a:endParaRPr lang="es-MX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2 Marcador de contenido"/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5256213"/>
          </a:xfrm>
        </p:spPr>
        <p:txBody>
          <a:bodyPr/>
          <a:lstStyle/>
          <a:p>
            <a:pPr eaLnBrk="1" hangingPunct="1"/>
            <a:r>
              <a:rPr lang="es-MX" alt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Reclutamiento de células inmunes hacia los sitios de infección y de inflamación (citoquinas).</a:t>
            </a:r>
          </a:p>
          <a:p>
            <a:pPr eaLnBrk="1" hangingPunct="1"/>
            <a:endParaRPr lang="es-MX" altLang="es-MX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MX" alt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Activación de la cascada del sistema del complemento.</a:t>
            </a:r>
          </a:p>
          <a:p>
            <a:pPr eaLnBrk="1" hangingPunct="1"/>
            <a:endParaRPr lang="es-MX" altLang="es-MX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MX" alt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identificación y remoción de sustancias extrañas presentes en órganos, tejidos, sangre y linfa (leucocitos).</a:t>
            </a:r>
          </a:p>
          <a:p>
            <a:pPr eaLnBrk="1" hangingPunct="1"/>
            <a:endParaRPr lang="es-MX" altLang="es-MX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MX" alt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activación del sistema inmunitario adaptativo mediante un proceso conocido como la presentación de antígenos.</a:t>
            </a:r>
          </a:p>
        </p:txBody>
      </p:sp>
    </p:spTree>
    <p:extLst>
      <p:ext uri="{BB962C8B-B14F-4D97-AF65-F5344CB8AC3E}">
        <p14:creationId xmlns:p14="http://schemas.microsoft.com/office/powerpoint/2010/main" val="281649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936625"/>
          </a:xfrm>
        </p:spPr>
        <p:txBody>
          <a:bodyPr/>
          <a:lstStyle/>
          <a:p>
            <a:pPr algn="ctr" eaLnBrk="1" hangingPunct="1"/>
            <a:r>
              <a:rPr lang="es-CO" altLang="es-MX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Características inmunidad </a:t>
            </a:r>
            <a:endParaRPr lang="es-ES" altLang="es-MX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557338"/>
            <a:ext cx="8147050" cy="46799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CO" altLang="es-MX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Inmunidad Adaptativa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CO" altLang="es-MX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Solo se activa por estimulo antigénico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Altamente especifica y diversa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Induce memoria inmunológica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Reconocimiento de lo propio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Cooperación entre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- Células presentadoras de </a:t>
            </a:r>
            <a:r>
              <a:rPr lang="es-CO" altLang="es-MX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antigenos</a:t>
            </a:r>
            <a:endParaRPr lang="es-CO" altLang="es-MX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- Linfocitos T y B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CO" altLang="es-MX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es-ES" altLang="es-MX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96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0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5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6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7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CO" altLang="es-MX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CO" altLang="es-MX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CO" altLang="es-MX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CO" altLang="es-MX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3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7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9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12585</TotalTime>
  <Words>1012</Words>
  <Application>Microsoft Office PowerPoint</Application>
  <PresentationFormat>Presentación en pantalla (4:3)</PresentationFormat>
  <Paragraphs>254</Paragraphs>
  <Slides>45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23</vt:i4>
      </vt:variant>
      <vt:variant>
        <vt:lpstr>Títulos de diapositiva</vt:lpstr>
      </vt:variant>
      <vt:variant>
        <vt:i4>45</vt:i4>
      </vt:variant>
    </vt:vector>
  </HeadingPairs>
  <TitlesOfParts>
    <vt:vector size="68" baseType="lpstr">
      <vt:lpstr>Diseño predeterminado</vt:lpstr>
      <vt:lpstr>1_Blends</vt:lpstr>
      <vt:lpstr>2_Blends</vt:lpstr>
      <vt:lpstr>3_Blends</vt:lpstr>
      <vt:lpstr>2_Default Design</vt:lpstr>
      <vt:lpstr>Office Theme</vt:lpstr>
      <vt:lpstr>7_Blends</vt:lpstr>
      <vt:lpstr>8_Blends</vt:lpstr>
      <vt:lpstr>9_Blends</vt:lpstr>
      <vt:lpstr>10_Blends</vt:lpstr>
      <vt:lpstr>11_Blends</vt:lpstr>
      <vt:lpstr>12_Blends</vt:lpstr>
      <vt:lpstr>13_Blends</vt:lpstr>
      <vt:lpstr>15_Blends</vt:lpstr>
      <vt:lpstr>16_Blends</vt:lpstr>
      <vt:lpstr>17_Blends</vt:lpstr>
      <vt:lpstr>4_Tema de Office</vt:lpstr>
      <vt:lpstr>5_Tema de Office</vt:lpstr>
      <vt:lpstr>Default Design</vt:lpstr>
      <vt:lpstr>8_Default Design</vt:lpstr>
      <vt:lpstr>1_Diseño predeterminado</vt:lpstr>
      <vt:lpstr>2_Diseño predeterminado</vt:lpstr>
      <vt:lpstr>3_Diseño predeterminado</vt:lpstr>
      <vt:lpstr>Temas</vt:lpstr>
      <vt:lpstr>Presentación de PowerPoint</vt:lpstr>
      <vt:lpstr>Infección por P. vivax </vt:lpstr>
      <vt:lpstr>Modelo del efecto de las vacunas contra malaria</vt:lpstr>
      <vt:lpstr>Características inmunidad </vt:lpstr>
      <vt:lpstr>Presentación de PowerPoint</vt:lpstr>
      <vt:lpstr>Leucocitos de la respuesta inmune innata</vt:lpstr>
      <vt:lpstr>Funciones del sistema inmune innato </vt:lpstr>
      <vt:lpstr>Características inmunidad </vt:lpstr>
      <vt:lpstr>Presentación de PowerPoint</vt:lpstr>
      <vt:lpstr>Presentación de PowerPoint</vt:lpstr>
      <vt:lpstr>Respuesta inmune innata y adaptiva</vt:lpstr>
      <vt:lpstr>Fagocitosis y procesamiento  antigénico</vt:lpstr>
      <vt:lpstr>Presentación de PowerPoint</vt:lpstr>
      <vt:lpstr>Presentación de PowerPoint</vt:lpstr>
      <vt:lpstr>Presentación de PowerPoint</vt:lpstr>
      <vt:lpstr>Respuesta inmune  Primaria y Secundaria</vt:lpstr>
      <vt:lpstr>Presentación de PowerPoint</vt:lpstr>
      <vt:lpstr>Presentación de PowerPoint</vt:lpstr>
      <vt:lpstr>Presentación de PowerPoint</vt:lpstr>
      <vt:lpstr>Características de Inmunidad en malaria</vt:lpstr>
      <vt:lpstr>Respuesta Inmune protectora</vt:lpstr>
      <vt:lpstr>Respuesta Inmune Protectora</vt:lpstr>
      <vt:lpstr>Presentación de PowerPoint</vt:lpstr>
      <vt:lpstr>ESTRUCTURA</vt:lpstr>
      <vt:lpstr>Presentación de PowerPoint</vt:lpstr>
      <vt:lpstr>Presentación de PowerPoint</vt:lpstr>
      <vt:lpstr>Respuesta inmune en el hígado</vt:lpstr>
      <vt:lpstr>Presentación de PowerPoint</vt:lpstr>
      <vt:lpstr>Mecanismos Mediados por Células</vt:lpstr>
      <vt:lpstr>Presentación de PowerPoint</vt:lpstr>
      <vt:lpstr>Presentación de PowerPoint</vt:lpstr>
      <vt:lpstr>Mecanismos Mediados por Células</vt:lpstr>
      <vt:lpstr>Presentación de PowerPoint</vt:lpstr>
      <vt:lpstr>Presentación de PowerPoint</vt:lpstr>
      <vt:lpstr>Resumen de las características de la Rta Inmune en malaria</vt:lpstr>
      <vt:lpstr>Mecanismos de Evasión de la Rta Inmune</vt:lpstr>
      <vt:lpstr>Presentación de PowerPoint</vt:lpstr>
      <vt:lpstr>Presentación de PowerPoint</vt:lpstr>
      <vt:lpstr>“Lo Bueno, lo Malo y lo Feo”</vt:lpstr>
      <vt:lpstr>Presentación de PowerPoint</vt:lpstr>
      <vt:lpstr>Anemia Relacionada a Malaria</vt:lpstr>
      <vt:lpstr>Presentación de PowerPoint</vt:lpstr>
      <vt:lpstr> Características y espectro Clínico</vt:lpstr>
      <vt:lpstr>GRACIAS</vt:lpstr>
    </vt:vector>
  </TitlesOfParts>
  <Company>DEMO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DEMO</dc:creator>
  <cp:lastModifiedBy>Myriam Arevalo</cp:lastModifiedBy>
  <cp:revision>414</cp:revision>
  <dcterms:created xsi:type="dcterms:W3CDTF">2001-11-02T02:48:30Z</dcterms:created>
  <dcterms:modified xsi:type="dcterms:W3CDTF">2014-02-20T00:05:38Z</dcterms:modified>
</cp:coreProperties>
</file>